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14"/>
  </p:notesMasterIdLst>
  <p:sldIdLst>
    <p:sldId id="257" r:id="rId2"/>
    <p:sldId id="263" r:id="rId3"/>
    <p:sldId id="265" r:id="rId4"/>
    <p:sldId id="266" r:id="rId5"/>
    <p:sldId id="267" r:id="rId6"/>
    <p:sldId id="276" r:id="rId7"/>
    <p:sldId id="274" r:id="rId8"/>
    <p:sldId id="275" r:id="rId9"/>
    <p:sldId id="269" r:id="rId10"/>
    <p:sldId id="270" r:id="rId11"/>
    <p:sldId id="271" r:id="rId12"/>
    <p:sldId id="328" r:id="rId13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26" autoAdjust="0"/>
    <p:restoredTop sz="94609" autoAdjust="0"/>
  </p:normalViewPr>
  <p:slideViewPr>
    <p:cSldViewPr>
      <p:cViewPr varScale="1">
        <p:scale>
          <a:sx n="83" d="100"/>
          <a:sy n="83" d="100"/>
        </p:scale>
        <p:origin x="154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91C2186-0883-45F2-8C82-CE41B4A2C6E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187DB5-39B4-4DCB-B763-8A29BB7B78F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CA05668-A2BC-4B3C-A0AB-187FF327EC12}" type="datetimeFigureOut">
              <a:rPr lang="en-US"/>
              <a:pPr>
                <a:defRPr/>
              </a:pPr>
              <a:t>11/29/2022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9F08BE8-7E59-47D5-8CDF-98F5BC9528F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5DAB0F7-EBFF-41B0-BAF4-DA0B70F9DB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73575"/>
            <a:ext cx="548640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dirty="0"/>
              <a:t>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2B34FF-55A2-4B4B-9D7C-10441A73E1A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7BDE8F-D475-4924-8386-E406F3D18A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4F85FD9-888F-4287-8B7D-A420FC6156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3D5819B9-FC02-4EE6-9F0F-5591897BBF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DDAFA394-F3A3-4BBD-82C3-AEDA83FCFC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75C094E3-7A77-4DD5-A724-E2C2C3E19C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83FCFE6-2EDD-4F99-8150-37D11670E8A1}" type="slidenum">
              <a:rPr lang="en-US" altLang="en-US" sz="1200" smtClean="0">
                <a:latin typeface="Arial" panose="020B0604020202020204" pitchFamily="34" charset="0"/>
              </a:rPr>
              <a:pPr/>
              <a:t>1</a:t>
            </a:fld>
            <a:endParaRPr lang="en-US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38BA7344-949A-4C1D-BCBB-7A511703C5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87163C09-856B-4C75-B756-B732EB4072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B92A338B-E8CA-45EC-96C5-8FBAC4A304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E4135C6-15EF-4BCA-B145-04AF13B4E9DB}" type="slidenum">
              <a:rPr lang="en-US" altLang="en-US" sz="1200" smtClean="0">
                <a:latin typeface="Arial" panose="020B0604020202020204" pitchFamily="34" charset="0"/>
              </a:rPr>
              <a:pPr/>
              <a:t>12</a:t>
            </a:fld>
            <a:endParaRPr lang="en-US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3651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062955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PESO logo2c">
            <a:extLst>
              <a:ext uri="{FF2B5EF4-FFF2-40B4-BE49-F238E27FC236}">
                <a16:creationId xmlns:a16="http://schemas.microsoft.com/office/drawing/2014/main" id="{68BC4E95-E59F-46CE-9FA2-E0DFEA5786B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6430963"/>
            <a:ext cx="731837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>
            <a:extLst>
              <a:ext uri="{FF2B5EF4-FFF2-40B4-BE49-F238E27FC236}">
                <a16:creationId xmlns:a16="http://schemas.microsoft.com/office/drawing/2014/main" id="{1BE3DB2E-202A-436F-90A4-0C85FE76AEE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686800" y="6477000"/>
            <a:ext cx="3714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fld id="{853C97FD-2586-4A49-92AE-26A168386704}" type="slidenum">
              <a:rPr lang="en-US" altLang="en-US" sz="1200" smtClean="0">
                <a:solidFill>
                  <a:srgbClr val="A6A6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 sz="1200">
              <a:solidFill>
                <a:srgbClr val="A6A6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7">
            <a:extLst>
              <a:ext uri="{FF2B5EF4-FFF2-40B4-BE49-F238E27FC236}">
                <a16:creationId xmlns:a16="http://schemas.microsoft.com/office/drawing/2014/main" id="{DC91C07A-57D1-4959-9EEC-1EBF4DF9C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050" y="1571625"/>
            <a:ext cx="3733800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 b="1" dirty="0">
                <a:latin typeface="Arial" panose="020B0604020202020204" pitchFamily="34" charset="0"/>
              </a:rPr>
              <a:t>MANUAL MATERIAL HANDLING</a:t>
            </a:r>
            <a:endParaRPr lang="en-US" altLang="en-US" sz="3200" dirty="0">
              <a:latin typeface="Arial" panose="020B0604020202020204" pitchFamily="34" charset="0"/>
            </a:endParaRPr>
          </a:p>
        </p:txBody>
      </p:sp>
      <p:grpSp>
        <p:nvGrpSpPr>
          <p:cNvPr id="4099" name="Group 9">
            <a:extLst>
              <a:ext uri="{FF2B5EF4-FFF2-40B4-BE49-F238E27FC236}">
                <a16:creationId xmlns:a16="http://schemas.microsoft.com/office/drawing/2014/main" id="{DA36CFD3-E880-42E5-AA16-CE0A4F9E951A}"/>
              </a:ext>
            </a:extLst>
          </p:cNvPr>
          <p:cNvGrpSpPr>
            <a:grpSpLocks/>
          </p:cNvGrpSpPr>
          <p:nvPr/>
        </p:nvGrpSpPr>
        <p:grpSpPr bwMode="auto">
          <a:xfrm>
            <a:off x="2327275" y="4146550"/>
            <a:ext cx="4487863" cy="2114550"/>
            <a:chOff x="180" y="3042"/>
            <a:chExt cx="3942" cy="1740"/>
          </a:xfrm>
        </p:grpSpPr>
        <p:grpSp>
          <p:nvGrpSpPr>
            <p:cNvPr id="4104" name="Group 10">
              <a:extLst>
                <a:ext uri="{FF2B5EF4-FFF2-40B4-BE49-F238E27FC236}">
                  <a16:creationId xmlns:a16="http://schemas.microsoft.com/office/drawing/2014/main" id="{61405D2A-25A2-4115-89EB-CF63762175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02" y="3042"/>
              <a:ext cx="1620" cy="1740"/>
              <a:chOff x="3114" y="2112"/>
              <a:chExt cx="1026" cy="1068"/>
            </a:xfrm>
          </p:grpSpPr>
          <p:pic>
            <p:nvPicPr>
              <p:cNvPr id="4208" name="Picture 11" descr="C:\WINDOWS\Application Data\Microsoft\Media Catalog\Goodlift.wmf">
                <a:extLst>
                  <a:ext uri="{FF2B5EF4-FFF2-40B4-BE49-F238E27FC236}">
                    <a16:creationId xmlns:a16="http://schemas.microsoft.com/office/drawing/2014/main" id="{D658078E-68B0-438B-B082-1015F1E443A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06" y="2177"/>
                <a:ext cx="712" cy="9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209" name="Freeform 12">
                <a:extLst>
                  <a:ext uri="{FF2B5EF4-FFF2-40B4-BE49-F238E27FC236}">
                    <a16:creationId xmlns:a16="http://schemas.microsoft.com/office/drawing/2014/main" id="{246B465E-0342-4842-82AC-A6C64E2932C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114" y="2112"/>
                <a:ext cx="1026" cy="1068"/>
              </a:xfrm>
              <a:custGeom>
                <a:avLst/>
                <a:gdLst>
                  <a:gd name="T0" fmla="*/ 3 w 2304"/>
                  <a:gd name="T1" fmla="*/ 0 h 2304"/>
                  <a:gd name="T2" fmla="*/ 3 w 2304"/>
                  <a:gd name="T3" fmla="*/ 0 h 2304"/>
                  <a:gd name="T4" fmla="*/ 4 w 2304"/>
                  <a:gd name="T5" fmla="*/ 0 h 2304"/>
                  <a:gd name="T6" fmla="*/ 4 w 2304"/>
                  <a:gd name="T7" fmla="*/ 0 h 2304"/>
                  <a:gd name="T8" fmla="*/ 4 w 2304"/>
                  <a:gd name="T9" fmla="*/ 0 h 2304"/>
                  <a:gd name="T10" fmla="*/ 4 w 2304"/>
                  <a:gd name="T11" fmla="*/ 5 h 2304"/>
                  <a:gd name="T12" fmla="*/ 4 w 2304"/>
                  <a:gd name="T13" fmla="*/ 5 h 2304"/>
                  <a:gd name="T14" fmla="*/ 3 w 2304"/>
                  <a:gd name="T15" fmla="*/ 5 h 2304"/>
                  <a:gd name="T16" fmla="*/ 3 w 2304"/>
                  <a:gd name="T17" fmla="*/ 5 h 2304"/>
                  <a:gd name="T18" fmla="*/ 0 w 2304"/>
                  <a:gd name="T19" fmla="*/ 5 h 2304"/>
                  <a:gd name="T20" fmla="*/ 0 w 2304"/>
                  <a:gd name="T21" fmla="*/ 5 h 2304"/>
                  <a:gd name="T22" fmla="*/ 0 w 2304"/>
                  <a:gd name="T23" fmla="*/ 5 h 2304"/>
                  <a:gd name="T24" fmla="*/ 0 w 2304"/>
                  <a:gd name="T25" fmla="*/ 5 h 2304"/>
                  <a:gd name="T26" fmla="*/ 0 w 2304"/>
                  <a:gd name="T27" fmla="*/ 4 h 2304"/>
                  <a:gd name="T28" fmla="*/ 0 w 2304"/>
                  <a:gd name="T29" fmla="*/ 0 h 2304"/>
                  <a:gd name="T30" fmla="*/ 0 w 2304"/>
                  <a:gd name="T31" fmla="*/ 0 h 2304"/>
                  <a:gd name="T32" fmla="*/ 0 w 2304"/>
                  <a:gd name="T33" fmla="*/ 0 h 2304"/>
                  <a:gd name="T34" fmla="*/ 0 w 2304"/>
                  <a:gd name="T35" fmla="*/ 0 h 2304"/>
                  <a:gd name="T36" fmla="*/ 3 w 2304"/>
                  <a:gd name="T37" fmla="*/ 0 h 2304"/>
                  <a:gd name="T38" fmla="*/ 0 w 2304"/>
                  <a:gd name="T39" fmla="*/ 0 h 2304"/>
                  <a:gd name="T40" fmla="*/ 0 w 2304"/>
                  <a:gd name="T41" fmla="*/ 0 h 2304"/>
                  <a:gd name="T42" fmla="*/ 0 w 2304"/>
                  <a:gd name="T43" fmla="*/ 0 h 2304"/>
                  <a:gd name="T44" fmla="*/ 0 w 2304"/>
                  <a:gd name="T45" fmla="*/ 0 h 2304"/>
                  <a:gd name="T46" fmla="*/ 0 w 2304"/>
                  <a:gd name="T47" fmla="*/ 0 h 2304"/>
                  <a:gd name="T48" fmla="*/ 0 w 2304"/>
                  <a:gd name="T49" fmla="*/ 0 h 2304"/>
                  <a:gd name="T50" fmla="*/ 0 w 2304"/>
                  <a:gd name="T51" fmla="*/ 0 h 2304"/>
                  <a:gd name="T52" fmla="*/ 0 w 2304"/>
                  <a:gd name="T53" fmla="*/ 0 h 2304"/>
                  <a:gd name="T54" fmla="*/ 0 w 2304"/>
                  <a:gd name="T55" fmla="*/ 4 h 2304"/>
                  <a:gd name="T56" fmla="*/ 0 w 2304"/>
                  <a:gd name="T57" fmla="*/ 5 h 2304"/>
                  <a:gd name="T58" fmla="*/ 0 w 2304"/>
                  <a:gd name="T59" fmla="*/ 5 h 2304"/>
                  <a:gd name="T60" fmla="*/ 0 w 2304"/>
                  <a:gd name="T61" fmla="*/ 5 h 2304"/>
                  <a:gd name="T62" fmla="*/ 0 w 2304"/>
                  <a:gd name="T63" fmla="*/ 5 h 2304"/>
                  <a:gd name="T64" fmla="*/ 0 w 2304"/>
                  <a:gd name="T65" fmla="*/ 5 h 2304"/>
                  <a:gd name="T66" fmla="*/ 0 w 2304"/>
                  <a:gd name="T67" fmla="*/ 5 h 2304"/>
                  <a:gd name="T68" fmla="*/ 0 w 2304"/>
                  <a:gd name="T69" fmla="*/ 5 h 2304"/>
                  <a:gd name="T70" fmla="*/ 0 w 2304"/>
                  <a:gd name="T71" fmla="*/ 5 h 2304"/>
                  <a:gd name="T72" fmla="*/ 3 w 2304"/>
                  <a:gd name="T73" fmla="*/ 5 h 2304"/>
                  <a:gd name="T74" fmla="*/ 3 w 2304"/>
                  <a:gd name="T75" fmla="*/ 5 h 2304"/>
                  <a:gd name="T76" fmla="*/ 4 w 2304"/>
                  <a:gd name="T77" fmla="*/ 5 h 2304"/>
                  <a:gd name="T78" fmla="*/ 4 w 2304"/>
                  <a:gd name="T79" fmla="*/ 5 h 2304"/>
                  <a:gd name="T80" fmla="*/ 4 w 2304"/>
                  <a:gd name="T81" fmla="*/ 5 h 2304"/>
                  <a:gd name="T82" fmla="*/ 4 w 2304"/>
                  <a:gd name="T83" fmla="*/ 5 h 2304"/>
                  <a:gd name="T84" fmla="*/ 4 w 2304"/>
                  <a:gd name="T85" fmla="*/ 5 h 2304"/>
                  <a:gd name="T86" fmla="*/ 4 w 2304"/>
                  <a:gd name="T87" fmla="*/ 5 h 2304"/>
                  <a:gd name="T88" fmla="*/ 4 w 2304"/>
                  <a:gd name="T89" fmla="*/ 0 h 2304"/>
                  <a:gd name="T90" fmla="*/ 4 w 2304"/>
                  <a:gd name="T91" fmla="*/ 0 h 2304"/>
                  <a:gd name="T92" fmla="*/ 4 w 2304"/>
                  <a:gd name="T93" fmla="*/ 0 h 2304"/>
                  <a:gd name="T94" fmla="*/ 4 w 2304"/>
                  <a:gd name="T95" fmla="*/ 0 h 2304"/>
                  <a:gd name="T96" fmla="*/ 4 w 2304"/>
                  <a:gd name="T97" fmla="*/ 0 h 2304"/>
                  <a:gd name="T98" fmla="*/ 4 w 2304"/>
                  <a:gd name="T99" fmla="*/ 0 h 2304"/>
                  <a:gd name="T100" fmla="*/ 4 w 2304"/>
                  <a:gd name="T101" fmla="*/ 0 h 2304"/>
                  <a:gd name="T102" fmla="*/ 3 w 2304"/>
                  <a:gd name="T103" fmla="*/ 0 h 2304"/>
                  <a:gd name="T104" fmla="*/ 3 w 2304"/>
                  <a:gd name="T105" fmla="*/ 0 h 2304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0" t="0" r="r" b="b"/>
                <a:pathLst>
                  <a:path w="2304" h="2304">
                    <a:moveTo>
                      <a:pt x="230" y="115"/>
                    </a:moveTo>
                    <a:lnTo>
                      <a:pt x="2074" y="115"/>
                    </a:lnTo>
                    <a:lnTo>
                      <a:pt x="2097" y="118"/>
                    </a:lnTo>
                    <a:lnTo>
                      <a:pt x="2119" y="124"/>
                    </a:lnTo>
                    <a:lnTo>
                      <a:pt x="2138" y="135"/>
                    </a:lnTo>
                    <a:lnTo>
                      <a:pt x="2155" y="149"/>
                    </a:lnTo>
                    <a:lnTo>
                      <a:pt x="2169" y="166"/>
                    </a:lnTo>
                    <a:lnTo>
                      <a:pt x="2180" y="185"/>
                    </a:lnTo>
                    <a:lnTo>
                      <a:pt x="2186" y="207"/>
                    </a:lnTo>
                    <a:lnTo>
                      <a:pt x="2189" y="230"/>
                    </a:lnTo>
                    <a:lnTo>
                      <a:pt x="2189" y="2074"/>
                    </a:lnTo>
                    <a:lnTo>
                      <a:pt x="2186" y="2097"/>
                    </a:lnTo>
                    <a:lnTo>
                      <a:pt x="2180" y="2119"/>
                    </a:lnTo>
                    <a:lnTo>
                      <a:pt x="2169" y="2138"/>
                    </a:lnTo>
                    <a:lnTo>
                      <a:pt x="2155" y="2155"/>
                    </a:lnTo>
                    <a:lnTo>
                      <a:pt x="2138" y="2169"/>
                    </a:lnTo>
                    <a:lnTo>
                      <a:pt x="2119" y="2180"/>
                    </a:lnTo>
                    <a:lnTo>
                      <a:pt x="2097" y="2186"/>
                    </a:lnTo>
                    <a:lnTo>
                      <a:pt x="2074" y="2189"/>
                    </a:lnTo>
                    <a:lnTo>
                      <a:pt x="230" y="2189"/>
                    </a:lnTo>
                    <a:lnTo>
                      <a:pt x="207" y="2186"/>
                    </a:lnTo>
                    <a:lnTo>
                      <a:pt x="185" y="2180"/>
                    </a:lnTo>
                    <a:lnTo>
                      <a:pt x="166" y="2169"/>
                    </a:lnTo>
                    <a:lnTo>
                      <a:pt x="149" y="2155"/>
                    </a:lnTo>
                    <a:lnTo>
                      <a:pt x="135" y="2138"/>
                    </a:lnTo>
                    <a:lnTo>
                      <a:pt x="124" y="2119"/>
                    </a:lnTo>
                    <a:lnTo>
                      <a:pt x="118" y="2097"/>
                    </a:lnTo>
                    <a:lnTo>
                      <a:pt x="115" y="2074"/>
                    </a:lnTo>
                    <a:lnTo>
                      <a:pt x="115" y="230"/>
                    </a:lnTo>
                    <a:lnTo>
                      <a:pt x="118" y="207"/>
                    </a:lnTo>
                    <a:lnTo>
                      <a:pt x="124" y="185"/>
                    </a:lnTo>
                    <a:lnTo>
                      <a:pt x="135" y="166"/>
                    </a:lnTo>
                    <a:lnTo>
                      <a:pt x="149" y="149"/>
                    </a:lnTo>
                    <a:lnTo>
                      <a:pt x="166" y="135"/>
                    </a:lnTo>
                    <a:lnTo>
                      <a:pt x="185" y="124"/>
                    </a:lnTo>
                    <a:lnTo>
                      <a:pt x="207" y="118"/>
                    </a:lnTo>
                    <a:lnTo>
                      <a:pt x="230" y="115"/>
                    </a:lnTo>
                    <a:close/>
                    <a:moveTo>
                      <a:pt x="2074" y="0"/>
                    </a:moveTo>
                    <a:lnTo>
                      <a:pt x="230" y="0"/>
                    </a:lnTo>
                    <a:lnTo>
                      <a:pt x="207" y="1"/>
                    </a:lnTo>
                    <a:lnTo>
                      <a:pt x="184" y="5"/>
                    </a:lnTo>
                    <a:lnTo>
                      <a:pt x="162" y="10"/>
                    </a:lnTo>
                    <a:lnTo>
                      <a:pt x="141" y="18"/>
                    </a:lnTo>
                    <a:lnTo>
                      <a:pt x="121" y="28"/>
                    </a:lnTo>
                    <a:lnTo>
                      <a:pt x="101" y="39"/>
                    </a:lnTo>
                    <a:lnTo>
                      <a:pt x="84" y="53"/>
                    </a:lnTo>
                    <a:lnTo>
                      <a:pt x="68" y="68"/>
                    </a:lnTo>
                    <a:lnTo>
                      <a:pt x="53" y="84"/>
                    </a:lnTo>
                    <a:lnTo>
                      <a:pt x="39" y="101"/>
                    </a:lnTo>
                    <a:lnTo>
                      <a:pt x="28" y="121"/>
                    </a:lnTo>
                    <a:lnTo>
                      <a:pt x="18" y="141"/>
                    </a:lnTo>
                    <a:lnTo>
                      <a:pt x="10" y="162"/>
                    </a:lnTo>
                    <a:lnTo>
                      <a:pt x="5" y="184"/>
                    </a:lnTo>
                    <a:lnTo>
                      <a:pt x="1" y="207"/>
                    </a:lnTo>
                    <a:lnTo>
                      <a:pt x="0" y="230"/>
                    </a:lnTo>
                    <a:lnTo>
                      <a:pt x="0" y="2074"/>
                    </a:lnTo>
                    <a:lnTo>
                      <a:pt x="1" y="2097"/>
                    </a:lnTo>
                    <a:lnTo>
                      <a:pt x="5" y="2120"/>
                    </a:lnTo>
                    <a:lnTo>
                      <a:pt x="10" y="2142"/>
                    </a:lnTo>
                    <a:lnTo>
                      <a:pt x="18" y="2163"/>
                    </a:lnTo>
                    <a:lnTo>
                      <a:pt x="28" y="2183"/>
                    </a:lnTo>
                    <a:lnTo>
                      <a:pt x="39" y="2203"/>
                    </a:lnTo>
                    <a:lnTo>
                      <a:pt x="53" y="2220"/>
                    </a:lnTo>
                    <a:lnTo>
                      <a:pt x="68" y="2236"/>
                    </a:lnTo>
                    <a:lnTo>
                      <a:pt x="84" y="2251"/>
                    </a:lnTo>
                    <a:lnTo>
                      <a:pt x="101" y="2265"/>
                    </a:lnTo>
                    <a:lnTo>
                      <a:pt x="121" y="2276"/>
                    </a:lnTo>
                    <a:lnTo>
                      <a:pt x="141" y="2286"/>
                    </a:lnTo>
                    <a:lnTo>
                      <a:pt x="162" y="2294"/>
                    </a:lnTo>
                    <a:lnTo>
                      <a:pt x="184" y="2299"/>
                    </a:lnTo>
                    <a:lnTo>
                      <a:pt x="207" y="2303"/>
                    </a:lnTo>
                    <a:lnTo>
                      <a:pt x="230" y="2304"/>
                    </a:lnTo>
                    <a:lnTo>
                      <a:pt x="2074" y="2304"/>
                    </a:lnTo>
                    <a:lnTo>
                      <a:pt x="2097" y="2303"/>
                    </a:lnTo>
                    <a:lnTo>
                      <a:pt x="2120" y="2299"/>
                    </a:lnTo>
                    <a:lnTo>
                      <a:pt x="2142" y="2294"/>
                    </a:lnTo>
                    <a:lnTo>
                      <a:pt x="2163" y="2286"/>
                    </a:lnTo>
                    <a:lnTo>
                      <a:pt x="2183" y="2276"/>
                    </a:lnTo>
                    <a:lnTo>
                      <a:pt x="2203" y="2265"/>
                    </a:lnTo>
                    <a:lnTo>
                      <a:pt x="2220" y="2251"/>
                    </a:lnTo>
                    <a:lnTo>
                      <a:pt x="2236" y="2236"/>
                    </a:lnTo>
                    <a:lnTo>
                      <a:pt x="2251" y="2220"/>
                    </a:lnTo>
                    <a:lnTo>
                      <a:pt x="2265" y="2203"/>
                    </a:lnTo>
                    <a:lnTo>
                      <a:pt x="2276" y="2183"/>
                    </a:lnTo>
                    <a:lnTo>
                      <a:pt x="2286" y="2163"/>
                    </a:lnTo>
                    <a:lnTo>
                      <a:pt x="2294" y="2142"/>
                    </a:lnTo>
                    <a:lnTo>
                      <a:pt x="2299" y="2120"/>
                    </a:lnTo>
                    <a:lnTo>
                      <a:pt x="2303" y="2097"/>
                    </a:lnTo>
                    <a:lnTo>
                      <a:pt x="2304" y="2074"/>
                    </a:lnTo>
                    <a:lnTo>
                      <a:pt x="2304" y="230"/>
                    </a:lnTo>
                    <a:lnTo>
                      <a:pt x="2303" y="207"/>
                    </a:lnTo>
                    <a:lnTo>
                      <a:pt x="2299" y="184"/>
                    </a:lnTo>
                    <a:lnTo>
                      <a:pt x="2294" y="162"/>
                    </a:lnTo>
                    <a:lnTo>
                      <a:pt x="2286" y="141"/>
                    </a:lnTo>
                    <a:lnTo>
                      <a:pt x="2276" y="121"/>
                    </a:lnTo>
                    <a:lnTo>
                      <a:pt x="2265" y="101"/>
                    </a:lnTo>
                    <a:lnTo>
                      <a:pt x="2251" y="84"/>
                    </a:lnTo>
                    <a:lnTo>
                      <a:pt x="2236" y="68"/>
                    </a:lnTo>
                    <a:lnTo>
                      <a:pt x="2220" y="53"/>
                    </a:lnTo>
                    <a:lnTo>
                      <a:pt x="2203" y="39"/>
                    </a:lnTo>
                    <a:lnTo>
                      <a:pt x="2183" y="28"/>
                    </a:lnTo>
                    <a:lnTo>
                      <a:pt x="2163" y="18"/>
                    </a:lnTo>
                    <a:lnTo>
                      <a:pt x="2142" y="10"/>
                    </a:lnTo>
                    <a:lnTo>
                      <a:pt x="2120" y="5"/>
                    </a:lnTo>
                    <a:lnTo>
                      <a:pt x="2097" y="1"/>
                    </a:lnTo>
                    <a:lnTo>
                      <a:pt x="2074" y="0"/>
                    </a:lnTo>
                    <a:close/>
                  </a:path>
                </a:pathLst>
              </a:custGeom>
              <a:solidFill>
                <a:srgbClr val="00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105" name="Group 13">
              <a:extLst>
                <a:ext uri="{FF2B5EF4-FFF2-40B4-BE49-F238E27FC236}">
                  <a16:creationId xmlns:a16="http://schemas.microsoft.com/office/drawing/2014/main" id="{14623AFE-EEA1-4E46-A859-7AA94EB92A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0" y="3052"/>
              <a:ext cx="1634" cy="1730"/>
              <a:chOff x="1344" y="2064"/>
              <a:chExt cx="1028" cy="1070"/>
            </a:xfrm>
          </p:grpSpPr>
          <p:grpSp>
            <p:nvGrpSpPr>
              <p:cNvPr id="4106" name="Group 14">
                <a:extLst>
                  <a:ext uri="{FF2B5EF4-FFF2-40B4-BE49-F238E27FC236}">
                    <a16:creationId xmlns:a16="http://schemas.microsoft.com/office/drawing/2014/main" id="{A8391CA4-B4A9-4520-BB8B-B4220E1F9EA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54" y="2136"/>
                <a:ext cx="648" cy="911"/>
                <a:chOff x="1873" y="2192"/>
                <a:chExt cx="648" cy="911"/>
              </a:xfrm>
            </p:grpSpPr>
            <p:sp>
              <p:nvSpPr>
                <p:cNvPr id="4129" name="Freeform 15">
                  <a:extLst>
                    <a:ext uri="{FF2B5EF4-FFF2-40B4-BE49-F238E27FC236}">
                      <a16:creationId xmlns:a16="http://schemas.microsoft.com/office/drawing/2014/main" id="{232F4EA0-13FC-49FF-9B04-EC05A5EEAE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896" y="2266"/>
                  <a:ext cx="217" cy="220"/>
                </a:xfrm>
                <a:custGeom>
                  <a:avLst/>
                  <a:gdLst>
                    <a:gd name="T0" fmla="*/ 1 w 435"/>
                    <a:gd name="T1" fmla="*/ 2 h 440"/>
                    <a:gd name="T2" fmla="*/ 0 w 435"/>
                    <a:gd name="T3" fmla="*/ 2 h 440"/>
                    <a:gd name="T4" fmla="*/ 0 w 435"/>
                    <a:gd name="T5" fmla="*/ 2 h 440"/>
                    <a:gd name="T6" fmla="*/ 0 w 435"/>
                    <a:gd name="T7" fmla="*/ 2 h 440"/>
                    <a:gd name="T8" fmla="*/ 0 w 435"/>
                    <a:gd name="T9" fmla="*/ 2 h 440"/>
                    <a:gd name="T10" fmla="*/ 0 w 435"/>
                    <a:gd name="T11" fmla="*/ 2 h 440"/>
                    <a:gd name="T12" fmla="*/ 0 w 435"/>
                    <a:gd name="T13" fmla="*/ 2 h 440"/>
                    <a:gd name="T14" fmla="*/ 0 w 435"/>
                    <a:gd name="T15" fmla="*/ 2 h 440"/>
                    <a:gd name="T16" fmla="*/ 0 w 435"/>
                    <a:gd name="T17" fmla="*/ 2 h 440"/>
                    <a:gd name="T18" fmla="*/ 0 w 435"/>
                    <a:gd name="T19" fmla="*/ 1 h 440"/>
                    <a:gd name="T20" fmla="*/ 0 w 435"/>
                    <a:gd name="T21" fmla="*/ 1 h 440"/>
                    <a:gd name="T22" fmla="*/ 0 w 435"/>
                    <a:gd name="T23" fmla="*/ 1 h 440"/>
                    <a:gd name="T24" fmla="*/ 0 w 435"/>
                    <a:gd name="T25" fmla="*/ 1 h 440"/>
                    <a:gd name="T26" fmla="*/ 0 w 435"/>
                    <a:gd name="T27" fmla="*/ 1 h 440"/>
                    <a:gd name="T28" fmla="*/ 0 w 435"/>
                    <a:gd name="T29" fmla="*/ 1 h 440"/>
                    <a:gd name="T30" fmla="*/ 0 w 435"/>
                    <a:gd name="T31" fmla="*/ 1 h 440"/>
                    <a:gd name="T32" fmla="*/ 0 w 435"/>
                    <a:gd name="T33" fmla="*/ 1 h 440"/>
                    <a:gd name="T34" fmla="*/ 0 w 435"/>
                    <a:gd name="T35" fmla="*/ 1 h 440"/>
                    <a:gd name="T36" fmla="*/ 0 w 435"/>
                    <a:gd name="T37" fmla="*/ 1 h 440"/>
                    <a:gd name="T38" fmla="*/ 0 w 435"/>
                    <a:gd name="T39" fmla="*/ 1 h 440"/>
                    <a:gd name="T40" fmla="*/ 0 w 435"/>
                    <a:gd name="T41" fmla="*/ 1 h 440"/>
                    <a:gd name="T42" fmla="*/ 0 w 435"/>
                    <a:gd name="T43" fmla="*/ 0 h 440"/>
                    <a:gd name="T44" fmla="*/ 0 w 435"/>
                    <a:gd name="T45" fmla="*/ 1 h 440"/>
                    <a:gd name="T46" fmla="*/ 1 w 435"/>
                    <a:gd name="T47" fmla="*/ 1 h 440"/>
                    <a:gd name="T48" fmla="*/ 1 w 435"/>
                    <a:gd name="T49" fmla="*/ 1 h 440"/>
                    <a:gd name="T50" fmla="*/ 1 w 435"/>
                    <a:gd name="T51" fmla="*/ 1 h 440"/>
                    <a:gd name="T52" fmla="*/ 1 w 435"/>
                    <a:gd name="T53" fmla="*/ 1 h 440"/>
                    <a:gd name="T54" fmla="*/ 1 w 435"/>
                    <a:gd name="T55" fmla="*/ 1 h 440"/>
                    <a:gd name="T56" fmla="*/ 1 w 435"/>
                    <a:gd name="T57" fmla="*/ 1 h 440"/>
                    <a:gd name="T58" fmla="*/ 1 w 435"/>
                    <a:gd name="T59" fmla="*/ 1 h 440"/>
                    <a:gd name="T60" fmla="*/ 1 w 435"/>
                    <a:gd name="T61" fmla="*/ 1 h 440"/>
                    <a:gd name="T62" fmla="*/ 1 w 435"/>
                    <a:gd name="T63" fmla="*/ 1 h 440"/>
                    <a:gd name="T64" fmla="*/ 1 w 435"/>
                    <a:gd name="T65" fmla="*/ 1 h 440"/>
                    <a:gd name="T66" fmla="*/ 1 w 435"/>
                    <a:gd name="T67" fmla="*/ 1 h 440"/>
                    <a:gd name="T68" fmla="*/ 1 w 435"/>
                    <a:gd name="T69" fmla="*/ 1 h 440"/>
                    <a:gd name="T70" fmla="*/ 1 w 435"/>
                    <a:gd name="T71" fmla="*/ 1 h 440"/>
                    <a:gd name="T72" fmla="*/ 1 w 435"/>
                    <a:gd name="T73" fmla="*/ 2 h 440"/>
                    <a:gd name="T74" fmla="*/ 1 w 435"/>
                    <a:gd name="T75" fmla="*/ 2 h 440"/>
                    <a:gd name="T76" fmla="*/ 1 w 435"/>
                    <a:gd name="T77" fmla="*/ 2 h 440"/>
                    <a:gd name="T78" fmla="*/ 1 w 435"/>
                    <a:gd name="T79" fmla="*/ 2 h 440"/>
                    <a:gd name="T80" fmla="*/ 1 w 435"/>
                    <a:gd name="T81" fmla="*/ 2 h 440"/>
                    <a:gd name="T82" fmla="*/ 1 w 435"/>
                    <a:gd name="T83" fmla="*/ 2 h 440"/>
                    <a:gd name="T84" fmla="*/ 1 w 435"/>
                    <a:gd name="T85" fmla="*/ 2 h 440"/>
                    <a:gd name="T86" fmla="*/ 1 w 435"/>
                    <a:gd name="T87" fmla="*/ 2 h 440"/>
                    <a:gd name="T88" fmla="*/ 1 w 435"/>
                    <a:gd name="T89" fmla="*/ 2 h 440"/>
                    <a:gd name="T90" fmla="*/ 1 w 435"/>
                    <a:gd name="T91" fmla="*/ 2 h 440"/>
                    <a:gd name="T92" fmla="*/ 1 w 435"/>
                    <a:gd name="T93" fmla="*/ 2 h 440"/>
                    <a:gd name="T94" fmla="*/ 1 w 435"/>
                    <a:gd name="T95" fmla="*/ 2 h 440"/>
                    <a:gd name="T96" fmla="*/ 1 w 435"/>
                    <a:gd name="T97" fmla="*/ 2 h 440"/>
                    <a:gd name="T98" fmla="*/ 1 w 435"/>
                    <a:gd name="T99" fmla="*/ 2 h 440"/>
                    <a:gd name="T100" fmla="*/ 1 w 435"/>
                    <a:gd name="T101" fmla="*/ 2 h 440"/>
                    <a:gd name="T102" fmla="*/ 1 w 435"/>
                    <a:gd name="T103" fmla="*/ 2 h 440"/>
                    <a:gd name="T104" fmla="*/ 1 w 435"/>
                    <a:gd name="T105" fmla="*/ 2 h 440"/>
                    <a:gd name="T106" fmla="*/ 1 w 435"/>
                    <a:gd name="T107" fmla="*/ 2 h 440"/>
                    <a:gd name="T108" fmla="*/ 1 w 435"/>
                    <a:gd name="T109" fmla="*/ 2 h 440"/>
                    <a:gd name="T110" fmla="*/ 1 w 435"/>
                    <a:gd name="T111" fmla="*/ 2 h 440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0" t="0" r="r" b="b"/>
                  <a:pathLst>
                    <a:path w="435" h="440">
                      <a:moveTo>
                        <a:pt x="260" y="440"/>
                      </a:moveTo>
                      <a:lnTo>
                        <a:pt x="245" y="440"/>
                      </a:lnTo>
                      <a:lnTo>
                        <a:pt x="228" y="440"/>
                      </a:lnTo>
                      <a:lnTo>
                        <a:pt x="211" y="440"/>
                      </a:lnTo>
                      <a:lnTo>
                        <a:pt x="195" y="438"/>
                      </a:lnTo>
                      <a:lnTo>
                        <a:pt x="179" y="435"/>
                      </a:lnTo>
                      <a:lnTo>
                        <a:pt x="164" y="429"/>
                      </a:lnTo>
                      <a:lnTo>
                        <a:pt x="151" y="421"/>
                      </a:lnTo>
                      <a:lnTo>
                        <a:pt x="141" y="410"/>
                      </a:lnTo>
                      <a:lnTo>
                        <a:pt x="4" y="230"/>
                      </a:lnTo>
                      <a:lnTo>
                        <a:pt x="0" y="219"/>
                      </a:lnTo>
                      <a:lnTo>
                        <a:pt x="3" y="207"/>
                      </a:lnTo>
                      <a:lnTo>
                        <a:pt x="8" y="194"/>
                      </a:lnTo>
                      <a:lnTo>
                        <a:pt x="14" y="182"/>
                      </a:lnTo>
                      <a:lnTo>
                        <a:pt x="95" y="43"/>
                      </a:lnTo>
                      <a:lnTo>
                        <a:pt x="101" y="35"/>
                      </a:lnTo>
                      <a:lnTo>
                        <a:pt x="109" y="26"/>
                      </a:lnTo>
                      <a:lnTo>
                        <a:pt x="117" y="18"/>
                      </a:lnTo>
                      <a:lnTo>
                        <a:pt x="127" y="10"/>
                      </a:lnTo>
                      <a:lnTo>
                        <a:pt x="136" y="4"/>
                      </a:lnTo>
                      <a:lnTo>
                        <a:pt x="147" y="2"/>
                      </a:lnTo>
                      <a:lnTo>
                        <a:pt x="156" y="0"/>
                      </a:lnTo>
                      <a:lnTo>
                        <a:pt x="165" y="4"/>
                      </a:lnTo>
                      <a:lnTo>
                        <a:pt x="367" y="114"/>
                      </a:lnTo>
                      <a:lnTo>
                        <a:pt x="374" y="119"/>
                      </a:lnTo>
                      <a:lnTo>
                        <a:pt x="380" y="125"/>
                      </a:lnTo>
                      <a:lnTo>
                        <a:pt x="386" y="132"/>
                      </a:lnTo>
                      <a:lnTo>
                        <a:pt x="392" y="140"/>
                      </a:lnTo>
                      <a:lnTo>
                        <a:pt x="397" y="148"/>
                      </a:lnTo>
                      <a:lnTo>
                        <a:pt x="401" y="156"/>
                      </a:lnTo>
                      <a:lnTo>
                        <a:pt x="405" y="165"/>
                      </a:lnTo>
                      <a:lnTo>
                        <a:pt x="407" y="173"/>
                      </a:lnTo>
                      <a:lnTo>
                        <a:pt x="413" y="189"/>
                      </a:lnTo>
                      <a:lnTo>
                        <a:pt x="418" y="207"/>
                      </a:lnTo>
                      <a:lnTo>
                        <a:pt x="424" y="224"/>
                      </a:lnTo>
                      <a:lnTo>
                        <a:pt x="429" y="241"/>
                      </a:lnTo>
                      <a:lnTo>
                        <a:pt x="432" y="258"/>
                      </a:lnTo>
                      <a:lnTo>
                        <a:pt x="435" y="276"/>
                      </a:lnTo>
                      <a:lnTo>
                        <a:pt x="435" y="293"/>
                      </a:lnTo>
                      <a:lnTo>
                        <a:pt x="432" y="310"/>
                      </a:lnTo>
                      <a:lnTo>
                        <a:pt x="428" y="324"/>
                      </a:lnTo>
                      <a:lnTo>
                        <a:pt x="420" y="337"/>
                      </a:lnTo>
                      <a:lnTo>
                        <a:pt x="410" y="349"/>
                      </a:lnTo>
                      <a:lnTo>
                        <a:pt x="400" y="361"/>
                      </a:lnTo>
                      <a:lnTo>
                        <a:pt x="387" y="371"/>
                      </a:lnTo>
                      <a:lnTo>
                        <a:pt x="375" y="382"/>
                      </a:lnTo>
                      <a:lnTo>
                        <a:pt x="362" y="392"/>
                      </a:lnTo>
                      <a:lnTo>
                        <a:pt x="349" y="401"/>
                      </a:lnTo>
                      <a:lnTo>
                        <a:pt x="339" y="408"/>
                      </a:lnTo>
                      <a:lnTo>
                        <a:pt x="329" y="415"/>
                      </a:lnTo>
                      <a:lnTo>
                        <a:pt x="318" y="422"/>
                      </a:lnTo>
                      <a:lnTo>
                        <a:pt x="307" y="428"/>
                      </a:lnTo>
                      <a:lnTo>
                        <a:pt x="295" y="432"/>
                      </a:lnTo>
                      <a:lnTo>
                        <a:pt x="284" y="437"/>
                      </a:lnTo>
                      <a:lnTo>
                        <a:pt x="271" y="439"/>
                      </a:lnTo>
                      <a:lnTo>
                        <a:pt x="260" y="440"/>
                      </a:ln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0" name="Freeform 16">
                  <a:extLst>
                    <a:ext uri="{FF2B5EF4-FFF2-40B4-BE49-F238E27FC236}">
                      <a16:creationId xmlns:a16="http://schemas.microsoft.com/office/drawing/2014/main" id="{3612EE9F-40C9-47E5-A443-9F7C496014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983" y="2469"/>
                  <a:ext cx="62" cy="21"/>
                </a:xfrm>
                <a:custGeom>
                  <a:avLst/>
                  <a:gdLst>
                    <a:gd name="T0" fmla="*/ 0 w 125"/>
                    <a:gd name="T1" fmla="*/ 1 h 42"/>
                    <a:gd name="T2" fmla="*/ 0 w 125"/>
                    <a:gd name="T3" fmla="*/ 1 h 42"/>
                    <a:gd name="T4" fmla="*/ 0 w 125"/>
                    <a:gd name="T5" fmla="*/ 1 h 42"/>
                    <a:gd name="T6" fmla="*/ 0 w 125"/>
                    <a:gd name="T7" fmla="*/ 1 h 42"/>
                    <a:gd name="T8" fmla="*/ 0 w 125"/>
                    <a:gd name="T9" fmla="*/ 1 h 42"/>
                    <a:gd name="T10" fmla="*/ 0 w 125"/>
                    <a:gd name="T11" fmla="*/ 1 h 42"/>
                    <a:gd name="T12" fmla="*/ 0 w 125"/>
                    <a:gd name="T13" fmla="*/ 1 h 42"/>
                    <a:gd name="T14" fmla="*/ 0 w 125"/>
                    <a:gd name="T15" fmla="*/ 1 h 42"/>
                    <a:gd name="T16" fmla="*/ 0 w 125"/>
                    <a:gd name="T17" fmla="*/ 1 h 42"/>
                    <a:gd name="T18" fmla="*/ 0 w 125"/>
                    <a:gd name="T19" fmla="*/ 1 h 42"/>
                    <a:gd name="T20" fmla="*/ 0 w 125"/>
                    <a:gd name="T21" fmla="*/ 1 h 42"/>
                    <a:gd name="T22" fmla="*/ 0 w 125"/>
                    <a:gd name="T23" fmla="*/ 1 h 42"/>
                    <a:gd name="T24" fmla="*/ 0 w 125"/>
                    <a:gd name="T25" fmla="*/ 1 h 42"/>
                    <a:gd name="T26" fmla="*/ 0 w 125"/>
                    <a:gd name="T27" fmla="*/ 1 h 42"/>
                    <a:gd name="T28" fmla="*/ 0 w 125"/>
                    <a:gd name="T29" fmla="*/ 1 h 42"/>
                    <a:gd name="T30" fmla="*/ 0 w 125"/>
                    <a:gd name="T31" fmla="*/ 1 h 42"/>
                    <a:gd name="T32" fmla="*/ 0 w 125"/>
                    <a:gd name="T33" fmla="*/ 1 h 42"/>
                    <a:gd name="T34" fmla="*/ 0 w 125"/>
                    <a:gd name="T35" fmla="*/ 1 h 42"/>
                    <a:gd name="T36" fmla="*/ 0 w 125"/>
                    <a:gd name="T37" fmla="*/ 0 h 42"/>
                    <a:gd name="T38" fmla="*/ 0 w 125"/>
                    <a:gd name="T39" fmla="*/ 0 h 42"/>
                    <a:gd name="T40" fmla="*/ 0 w 125"/>
                    <a:gd name="T41" fmla="*/ 1 h 42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125" h="42">
                      <a:moveTo>
                        <a:pt x="0" y="9"/>
                      </a:moveTo>
                      <a:lnTo>
                        <a:pt x="0" y="9"/>
                      </a:lnTo>
                      <a:lnTo>
                        <a:pt x="12" y="21"/>
                      </a:lnTo>
                      <a:lnTo>
                        <a:pt x="25" y="30"/>
                      </a:lnTo>
                      <a:lnTo>
                        <a:pt x="43" y="36"/>
                      </a:lnTo>
                      <a:lnTo>
                        <a:pt x="59" y="39"/>
                      </a:lnTo>
                      <a:lnTo>
                        <a:pt x="76" y="41"/>
                      </a:lnTo>
                      <a:lnTo>
                        <a:pt x="93" y="42"/>
                      </a:lnTo>
                      <a:lnTo>
                        <a:pt x="110" y="42"/>
                      </a:lnTo>
                      <a:lnTo>
                        <a:pt x="125" y="41"/>
                      </a:lnTo>
                      <a:lnTo>
                        <a:pt x="125" y="28"/>
                      </a:lnTo>
                      <a:lnTo>
                        <a:pt x="110" y="26"/>
                      </a:lnTo>
                      <a:lnTo>
                        <a:pt x="93" y="26"/>
                      </a:lnTo>
                      <a:lnTo>
                        <a:pt x="76" y="28"/>
                      </a:lnTo>
                      <a:lnTo>
                        <a:pt x="61" y="25"/>
                      </a:lnTo>
                      <a:lnTo>
                        <a:pt x="45" y="22"/>
                      </a:lnTo>
                      <a:lnTo>
                        <a:pt x="32" y="16"/>
                      </a:lnTo>
                      <a:lnTo>
                        <a:pt x="21" y="9"/>
                      </a:lnTo>
                      <a:lnTo>
                        <a:pt x="12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1" name="Freeform 17">
                  <a:extLst>
                    <a:ext uri="{FF2B5EF4-FFF2-40B4-BE49-F238E27FC236}">
                      <a16:creationId xmlns:a16="http://schemas.microsoft.com/office/drawing/2014/main" id="{E29A7CE7-464C-4958-831C-D3D2784AABD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040" y="2378"/>
                  <a:ext cx="74" cy="96"/>
                </a:xfrm>
                <a:custGeom>
                  <a:avLst/>
                  <a:gdLst>
                    <a:gd name="T0" fmla="*/ 0 w 149"/>
                    <a:gd name="T1" fmla="*/ 1 h 190"/>
                    <a:gd name="T2" fmla="*/ 0 w 149"/>
                    <a:gd name="T3" fmla="*/ 1 h 190"/>
                    <a:gd name="T4" fmla="*/ 0 w 149"/>
                    <a:gd name="T5" fmla="*/ 1 h 190"/>
                    <a:gd name="T6" fmla="*/ 0 w 149"/>
                    <a:gd name="T7" fmla="*/ 1 h 190"/>
                    <a:gd name="T8" fmla="*/ 0 w 149"/>
                    <a:gd name="T9" fmla="*/ 0 h 190"/>
                    <a:gd name="T10" fmla="*/ 0 w 149"/>
                    <a:gd name="T11" fmla="*/ 0 h 190"/>
                    <a:gd name="T12" fmla="*/ 0 w 149"/>
                    <a:gd name="T13" fmla="*/ 1 h 19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149" h="190">
                      <a:moveTo>
                        <a:pt x="0" y="9"/>
                      </a:moveTo>
                      <a:lnTo>
                        <a:pt x="0" y="9"/>
                      </a:lnTo>
                      <a:lnTo>
                        <a:pt x="137" y="190"/>
                      </a:lnTo>
                      <a:lnTo>
                        <a:pt x="149" y="181"/>
                      </a:lnTo>
                      <a:lnTo>
                        <a:pt x="12" y="0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2" name="Freeform 18">
                  <a:extLst>
                    <a:ext uri="{FF2B5EF4-FFF2-40B4-BE49-F238E27FC236}">
                      <a16:creationId xmlns:a16="http://schemas.microsoft.com/office/drawing/2014/main" id="{FE124BFB-D002-48D4-AD70-3851622753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102" y="2355"/>
                  <a:ext cx="15" cy="28"/>
                </a:xfrm>
                <a:custGeom>
                  <a:avLst/>
                  <a:gdLst>
                    <a:gd name="T0" fmla="*/ 1 w 29"/>
                    <a:gd name="T1" fmla="*/ 0 h 55"/>
                    <a:gd name="T2" fmla="*/ 1 w 29"/>
                    <a:gd name="T3" fmla="*/ 0 h 55"/>
                    <a:gd name="T4" fmla="*/ 1 w 29"/>
                    <a:gd name="T5" fmla="*/ 1 h 55"/>
                    <a:gd name="T6" fmla="*/ 1 w 29"/>
                    <a:gd name="T7" fmla="*/ 1 h 55"/>
                    <a:gd name="T8" fmla="*/ 0 w 29"/>
                    <a:gd name="T9" fmla="*/ 1 h 55"/>
                    <a:gd name="T10" fmla="*/ 1 w 29"/>
                    <a:gd name="T11" fmla="*/ 1 h 55"/>
                    <a:gd name="T12" fmla="*/ 1 w 29"/>
                    <a:gd name="T13" fmla="*/ 1 h 55"/>
                    <a:gd name="T14" fmla="*/ 1 w 29"/>
                    <a:gd name="T15" fmla="*/ 1 h 55"/>
                    <a:gd name="T16" fmla="*/ 1 w 29"/>
                    <a:gd name="T17" fmla="*/ 1 h 55"/>
                    <a:gd name="T18" fmla="*/ 1 w 29"/>
                    <a:gd name="T19" fmla="*/ 1 h 55"/>
                    <a:gd name="T20" fmla="*/ 1 w 29"/>
                    <a:gd name="T21" fmla="*/ 1 h 55"/>
                    <a:gd name="T22" fmla="*/ 1 w 29"/>
                    <a:gd name="T23" fmla="*/ 1 h 55"/>
                    <a:gd name="T24" fmla="*/ 1 w 29"/>
                    <a:gd name="T25" fmla="*/ 0 h 55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29" h="55">
                      <a:moveTo>
                        <a:pt x="15" y="0"/>
                      </a:moveTo>
                      <a:lnTo>
                        <a:pt x="15" y="0"/>
                      </a:lnTo>
                      <a:lnTo>
                        <a:pt x="9" y="11"/>
                      </a:lnTo>
                      <a:lnTo>
                        <a:pt x="4" y="25"/>
                      </a:lnTo>
                      <a:lnTo>
                        <a:pt x="0" y="40"/>
                      </a:lnTo>
                      <a:lnTo>
                        <a:pt x="6" y="55"/>
                      </a:lnTo>
                      <a:lnTo>
                        <a:pt x="18" y="46"/>
                      </a:lnTo>
                      <a:lnTo>
                        <a:pt x="16" y="40"/>
                      </a:lnTo>
                      <a:lnTo>
                        <a:pt x="18" y="30"/>
                      </a:lnTo>
                      <a:lnTo>
                        <a:pt x="23" y="18"/>
                      </a:lnTo>
                      <a:lnTo>
                        <a:pt x="29" y="7"/>
                      </a:lnTo>
                      <a:lnTo>
                        <a:pt x="1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3" name="Freeform 19">
                  <a:extLst>
                    <a:ext uri="{FF2B5EF4-FFF2-40B4-BE49-F238E27FC236}">
                      <a16:creationId xmlns:a16="http://schemas.microsoft.com/office/drawing/2014/main" id="{F959F3EE-904E-44BC-BE04-08794F2C29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062" y="2286"/>
                  <a:ext cx="47" cy="73"/>
                </a:xfrm>
                <a:custGeom>
                  <a:avLst/>
                  <a:gdLst>
                    <a:gd name="T0" fmla="*/ 0 w 95"/>
                    <a:gd name="T1" fmla="*/ 0 h 146"/>
                    <a:gd name="T2" fmla="*/ 0 w 95"/>
                    <a:gd name="T3" fmla="*/ 0 h 146"/>
                    <a:gd name="T4" fmla="*/ 0 w 95"/>
                    <a:gd name="T5" fmla="*/ 1 h 146"/>
                    <a:gd name="T6" fmla="*/ 0 w 95"/>
                    <a:gd name="T7" fmla="*/ 1 h 146"/>
                    <a:gd name="T8" fmla="*/ 0 w 95"/>
                    <a:gd name="T9" fmla="*/ 1 h 146"/>
                    <a:gd name="T10" fmla="*/ 0 w 95"/>
                    <a:gd name="T11" fmla="*/ 1 h 146"/>
                    <a:gd name="T12" fmla="*/ 0 w 95"/>
                    <a:gd name="T13" fmla="*/ 0 h 14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95" h="146">
                      <a:moveTo>
                        <a:pt x="82" y="0"/>
                      </a:moveTo>
                      <a:lnTo>
                        <a:pt x="81" y="0"/>
                      </a:lnTo>
                      <a:lnTo>
                        <a:pt x="0" y="139"/>
                      </a:lnTo>
                      <a:lnTo>
                        <a:pt x="14" y="146"/>
                      </a:lnTo>
                      <a:lnTo>
                        <a:pt x="95" y="6"/>
                      </a:lnTo>
                      <a:lnTo>
                        <a:pt x="94" y="6"/>
                      </a:lnTo>
                      <a:lnTo>
                        <a:pt x="82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4" name="Freeform 20">
                  <a:extLst>
                    <a:ext uri="{FF2B5EF4-FFF2-40B4-BE49-F238E27FC236}">
                      <a16:creationId xmlns:a16="http://schemas.microsoft.com/office/drawing/2014/main" id="{FE3CA527-93FB-4D7F-9DD0-D1A5C29485D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029" y="2263"/>
                  <a:ext cx="39" cy="26"/>
                </a:xfrm>
                <a:custGeom>
                  <a:avLst/>
                  <a:gdLst>
                    <a:gd name="T0" fmla="*/ 0 w 79"/>
                    <a:gd name="T1" fmla="*/ 0 h 53"/>
                    <a:gd name="T2" fmla="*/ 0 w 79"/>
                    <a:gd name="T3" fmla="*/ 0 h 53"/>
                    <a:gd name="T4" fmla="*/ 0 w 79"/>
                    <a:gd name="T5" fmla="*/ 0 h 53"/>
                    <a:gd name="T6" fmla="*/ 0 w 79"/>
                    <a:gd name="T7" fmla="*/ 0 h 53"/>
                    <a:gd name="T8" fmla="*/ 0 w 79"/>
                    <a:gd name="T9" fmla="*/ 0 h 53"/>
                    <a:gd name="T10" fmla="*/ 0 w 79"/>
                    <a:gd name="T11" fmla="*/ 0 h 53"/>
                    <a:gd name="T12" fmla="*/ 0 w 79"/>
                    <a:gd name="T13" fmla="*/ 0 h 53"/>
                    <a:gd name="T14" fmla="*/ 0 w 79"/>
                    <a:gd name="T15" fmla="*/ 0 h 53"/>
                    <a:gd name="T16" fmla="*/ 0 w 79"/>
                    <a:gd name="T17" fmla="*/ 0 h 53"/>
                    <a:gd name="T18" fmla="*/ 0 w 79"/>
                    <a:gd name="T19" fmla="*/ 0 h 53"/>
                    <a:gd name="T20" fmla="*/ 0 w 79"/>
                    <a:gd name="T21" fmla="*/ 0 h 53"/>
                    <a:gd name="T22" fmla="*/ 0 w 79"/>
                    <a:gd name="T23" fmla="*/ 0 h 53"/>
                    <a:gd name="T24" fmla="*/ 0 w 79"/>
                    <a:gd name="T25" fmla="*/ 0 h 53"/>
                    <a:gd name="T26" fmla="*/ 0 w 79"/>
                    <a:gd name="T27" fmla="*/ 0 h 53"/>
                    <a:gd name="T28" fmla="*/ 0 w 79"/>
                    <a:gd name="T29" fmla="*/ 0 h 53"/>
                    <a:gd name="T30" fmla="*/ 0 w 79"/>
                    <a:gd name="T31" fmla="*/ 0 h 53"/>
                    <a:gd name="T32" fmla="*/ 0 w 79"/>
                    <a:gd name="T33" fmla="*/ 0 h 53"/>
                    <a:gd name="T34" fmla="*/ 0 w 79"/>
                    <a:gd name="T35" fmla="*/ 0 h 53"/>
                    <a:gd name="T36" fmla="*/ 0 w 79"/>
                    <a:gd name="T37" fmla="*/ 0 h 53"/>
                    <a:gd name="T38" fmla="*/ 0 w 79"/>
                    <a:gd name="T39" fmla="*/ 0 h 53"/>
                    <a:gd name="T40" fmla="*/ 0 w 79"/>
                    <a:gd name="T41" fmla="*/ 0 h 53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79" h="53">
                      <a:moveTo>
                        <a:pt x="79" y="4"/>
                      </a:moveTo>
                      <a:lnTo>
                        <a:pt x="79" y="5"/>
                      </a:lnTo>
                      <a:lnTo>
                        <a:pt x="67" y="0"/>
                      </a:lnTo>
                      <a:lnTo>
                        <a:pt x="56" y="2"/>
                      </a:lnTo>
                      <a:lnTo>
                        <a:pt x="45" y="4"/>
                      </a:lnTo>
                      <a:lnTo>
                        <a:pt x="33" y="11"/>
                      </a:lnTo>
                      <a:lnTo>
                        <a:pt x="23" y="19"/>
                      </a:lnTo>
                      <a:lnTo>
                        <a:pt x="14" y="28"/>
                      </a:lnTo>
                      <a:lnTo>
                        <a:pt x="6" y="37"/>
                      </a:lnTo>
                      <a:lnTo>
                        <a:pt x="0" y="47"/>
                      </a:lnTo>
                      <a:lnTo>
                        <a:pt x="12" y="53"/>
                      </a:lnTo>
                      <a:lnTo>
                        <a:pt x="17" y="47"/>
                      </a:lnTo>
                      <a:lnTo>
                        <a:pt x="25" y="37"/>
                      </a:lnTo>
                      <a:lnTo>
                        <a:pt x="32" y="30"/>
                      </a:lnTo>
                      <a:lnTo>
                        <a:pt x="43" y="22"/>
                      </a:lnTo>
                      <a:lnTo>
                        <a:pt x="50" y="18"/>
                      </a:lnTo>
                      <a:lnTo>
                        <a:pt x="59" y="15"/>
                      </a:lnTo>
                      <a:lnTo>
                        <a:pt x="67" y="14"/>
                      </a:lnTo>
                      <a:lnTo>
                        <a:pt x="73" y="17"/>
                      </a:lnTo>
                      <a:lnTo>
                        <a:pt x="73" y="18"/>
                      </a:lnTo>
                      <a:lnTo>
                        <a:pt x="79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5" name="Freeform 21">
                  <a:extLst>
                    <a:ext uri="{FF2B5EF4-FFF2-40B4-BE49-F238E27FC236}">
                      <a16:creationId xmlns:a16="http://schemas.microsoft.com/office/drawing/2014/main" id="{0C72E234-103E-4D1C-A405-6763CF15BA0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928" y="2264"/>
                  <a:ext cx="104" cy="63"/>
                </a:xfrm>
                <a:custGeom>
                  <a:avLst/>
                  <a:gdLst>
                    <a:gd name="T0" fmla="*/ 1 w 208"/>
                    <a:gd name="T1" fmla="*/ 1 h 124"/>
                    <a:gd name="T2" fmla="*/ 1 w 208"/>
                    <a:gd name="T3" fmla="*/ 1 h 124"/>
                    <a:gd name="T4" fmla="*/ 1 w 208"/>
                    <a:gd name="T5" fmla="*/ 0 h 124"/>
                    <a:gd name="T6" fmla="*/ 0 w 208"/>
                    <a:gd name="T7" fmla="*/ 1 h 124"/>
                    <a:gd name="T8" fmla="*/ 1 w 208"/>
                    <a:gd name="T9" fmla="*/ 1 h 124"/>
                    <a:gd name="T10" fmla="*/ 1 w 208"/>
                    <a:gd name="T11" fmla="*/ 1 h 124"/>
                    <a:gd name="T12" fmla="*/ 1 w 208"/>
                    <a:gd name="T13" fmla="*/ 1 h 12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08" h="124">
                      <a:moveTo>
                        <a:pt x="208" y="110"/>
                      </a:moveTo>
                      <a:lnTo>
                        <a:pt x="208" y="110"/>
                      </a:lnTo>
                      <a:lnTo>
                        <a:pt x="6" y="0"/>
                      </a:lnTo>
                      <a:lnTo>
                        <a:pt x="0" y="14"/>
                      </a:lnTo>
                      <a:lnTo>
                        <a:pt x="201" y="124"/>
                      </a:lnTo>
                      <a:lnTo>
                        <a:pt x="208" y="11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6" name="Freeform 22">
                  <a:extLst>
                    <a:ext uri="{FF2B5EF4-FFF2-40B4-BE49-F238E27FC236}">
                      <a16:creationId xmlns:a16="http://schemas.microsoft.com/office/drawing/2014/main" id="{00669359-A08D-4F3B-BB56-446917F426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906" y="2320"/>
                  <a:ext cx="25" cy="34"/>
                </a:xfrm>
                <a:custGeom>
                  <a:avLst/>
                  <a:gdLst>
                    <a:gd name="T0" fmla="*/ 0 w 51"/>
                    <a:gd name="T1" fmla="*/ 1 h 68"/>
                    <a:gd name="T2" fmla="*/ 0 w 51"/>
                    <a:gd name="T3" fmla="*/ 1 h 68"/>
                    <a:gd name="T4" fmla="*/ 0 w 51"/>
                    <a:gd name="T5" fmla="*/ 1 h 68"/>
                    <a:gd name="T6" fmla="*/ 0 w 51"/>
                    <a:gd name="T7" fmla="*/ 1 h 68"/>
                    <a:gd name="T8" fmla="*/ 0 w 51"/>
                    <a:gd name="T9" fmla="*/ 1 h 68"/>
                    <a:gd name="T10" fmla="*/ 0 w 51"/>
                    <a:gd name="T11" fmla="*/ 1 h 68"/>
                    <a:gd name="T12" fmla="*/ 0 w 51"/>
                    <a:gd name="T13" fmla="*/ 1 h 68"/>
                    <a:gd name="T14" fmla="*/ 0 w 51"/>
                    <a:gd name="T15" fmla="*/ 1 h 68"/>
                    <a:gd name="T16" fmla="*/ 0 w 51"/>
                    <a:gd name="T17" fmla="*/ 1 h 68"/>
                    <a:gd name="T18" fmla="*/ 0 w 51"/>
                    <a:gd name="T19" fmla="*/ 0 h 68"/>
                    <a:gd name="T20" fmla="*/ 0 w 51"/>
                    <a:gd name="T21" fmla="*/ 1 h 68"/>
                    <a:gd name="T22" fmla="*/ 0 w 51"/>
                    <a:gd name="T23" fmla="*/ 1 h 68"/>
                    <a:gd name="T24" fmla="*/ 0 w 51"/>
                    <a:gd name="T25" fmla="*/ 1 h 68"/>
                    <a:gd name="T26" fmla="*/ 0 w 51"/>
                    <a:gd name="T27" fmla="*/ 1 h 68"/>
                    <a:gd name="T28" fmla="*/ 0 w 51"/>
                    <a:gd name="T29" fmla="*/ 1 h 68"/>
                    <a:gd name="T30" fmla="*/ 0 w 51"/>
                    <a:gd name="T31" fmla="*/ 1 h 68"/>
                    <a:gd name="T32" fmla="*/ 0 w 51"/>
                    <a:gd name="T33" fmla="*/ 1 h 68"/>
                    <a:gd name="T34" fmla="*/ 0 w 51"/>
                    <a:gd name="T35" fmla="*/ 1 h 68"/>
                    <a:gd name="T36" fmla="*/ 0 w 51"/>
                    <a:gd name="T37" fmla="*/ 1 h 68"/>
                    <a:gd name="T38" fmla="*/ 0 w 51"/>
                    <a:gd name="T39" fmla="*/ 1 h 68"/>
                    <a:gd name="T40" fmla="*/ 0 w 51"/>
                    <a:gd name="T41" fmla="*/ 1 h 6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51" h="68">
                      <a:moveTo>
                        <a:pt x="51" y="64"/>
                      </a:moveTo>
                      <a:lnTo>
                        <a:pt x="51" y="64"/>
                      </a:lnTo>
                      <a:lnTo>
                        <a:pt x="49" y="56"/>
                      </a:lnTo>
                      <a:lnTo>
                        <a:pt x="45" y="47"/>
                      </a:lnTo>
                      <a:lnTo>
                        <a:pt x="41" y="37"/>
                      </a:lnTo>
                      <a:lnTo>
                        <a:pt x="35" y="29"/>
                      </a:lnTo>
                      <a:lnTo>
                        <a:pt x="29" y="20"/>
                      </a:lnTo>
                      <a:lnTo>
                        <a:pt x="22" y="13"/>
                      </a:lnTo>
                      <a:lnTo>
                        <a:pt x="15" y="6"/>
                      </a:lnTo>
                      <a:lnTo>
                        <a:pt x="7" y="0"/>
                      </a:lnTo>
                      <a:lnTo>
                        <a:pt x="0" y="14"/>
                      </a:lnTo>
                      <a:lnTo>
                        <a:pt x="6" y="18"/>
                      </a:lnTo>
                      <a:lnTo>
                        <a:pt x="13" y="22"/>
                      </a:lnTo>
                      <a:lnTo>
                        <a:pt x="17" y="29"/>
                      </a:lnTo>
                      <a:lnTo>
                        <a:pt x="23" y="36"/>
                      </a:lnTo>
                      <a:lnTo>
                        <a:pt x="27" y="44"/>
                      </a:lnTo>
                      <a:lnTo>
                        <a:pt x="31" y="51"/>
                      </a:lnTo>
                      <a:lnTo>
                        <a:pt x="35" y="60"/>
                      </a:lnTo>
                      <a:lnTo>
                        <a:pt x="37" y="68"/>
                      </a:lnTo>
                      <a:lnTo>
                        <a:pt x="51" y="6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7" name="Freeform 23">
                  <a:extLst>
                    <a:ext uri="{FF2B5EF4-FFF2-40B4-BE49-F238E27FC236}">
                      <a16:creationId xmlns:a16="http://schemas.microsoft.com/office/drawing/2014/main" id="{4460D8AF-429C-42F2-B301-8FEDD25370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892" y="2351"/>
                  <a:ext cx="21" cy="71"/>
                </a:xfrm>
                <a:custGeom>
                  <a:avLst/>
                  <a:gdLst>
                    <a:gd name="T0" fmla="*/ 1 w 42"/>
                    <a:gd name="T1" fmla="*/ 1 h 140"/>
                    <a:gd name="T2" fmla="*/ 1 w 42"/>
                    <a:gd name="T3" fmla="*/ 1 h 140"/>
                    <a:gd name="T4" fmla="*/ 1 w 42"/>
                    <a:gd name="T5" fmla="*/ 1 h 140"/>
                    <a:gd name="T6" fmla="*/ 1 w 42"/>
                    <a:gd name="T7" fmla="*/ 1 h 140"/>
                    <a:gd name="T8" fmla="*/ 1 w 42"/>
                    <a:gd name="T9" fmla="*/ 1 h 140"/>
                    <a:gd name="T10" fmla="*/ 1 w 42"/>
                    <a:gd name="T11" fmla="*/ 1 h 140"/>
                    <a:gd name="T12" fmla="*/ 1 w 42"/>
                    <a:gd name="T13" fmla="*/ 1 h 140"/>
                    <a:gd name="T14" fmla="*/ 1 w 42"/>
                    <a:gd name="T15" fmla="*/ 1 h 140"/>
                    <a:gd name="T16" fmla="*/ 1 w 42"/>
                    <a:gd name="T17" fmla="*/ 1 h 140"/>
                    <a:gd name="T18" fmla="*/ 1 w 42"/>
                    <a:gd name="T19" fmla="*/ 0 h 140"/>
                    <a:gd name="T20" fmla="*/ 0 w 42"/>
                    <a:gd name="T21" fmla="*/ 1 h 140"/>
                    <a:gd name="T22" fmla="*/ 1 w 42"/>
                    <a:gd name="T23" fmla="*/ 1 h 140"/>
                    <a:gd name="T24" fmla="*/ 1 w 42"/>
                    <a:gd name="T25" fmla="*/ 1 h 140"/>
                    <a:gd name="T26" fmla="*/ 1 w 42"/>
                    <a:gd name="T27" fmla="*/ 1 h 140"/>
                    <a:gd name="T28" fmla="*/ 1 w 42"/>
                    <a:gd name="T29" fmla="*/ 1 h 140"/>
                    <a:gd name="T30" fmla="*/ 1 w 42"/>
                    <a:gd name="T31" fmla="*/ 1 h 140"/>
                    <a:gd name="T32" fmla="*/ 1 w 42"/>
                    <a:gd name="T33" fmla="*/ 1 h 140"/>
                    <a:gd name="T34" fmla="*/ 1 w 42"/>
                    <a:gd name="T35" fmla="*/ 1 h 140"/>
                    <a:gd name="T36" fmla="*/ 1 w 42"/>
                    <a:gd name="T37" fmla="*/ 1 h 140"/>
                    <a:gd name="T38" fmla="*/ 1 w 42"/>
                    <a:gd name="T39" fmla="*/ 1 h 140"/>
                    <a:gd name="T40" fmla="*/ 1 w 42"/>
                    <a:gd name="T41" fmla="*/ 1 h 140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42" h="140">
                      <a:moveTo>
                        <a:pt x="39" y="140"/>
                      </a:moveTo>
                      <a:lnTo>
                        <a:pt x="39" y="140"/>
                      </a:lnTo>
                      <a:lnTo>
                        <a:pt x="42" y="122"/>
                      </a:lnTo>
                      <a:lnTo>
                        <a:pt x="42" y="105"/>
                      </a:lnTo>
                      <a:lnTo>
                        <a:pt x="39" y="86"/>
                      </a:lnTo>
                      <a:lnTo>
                        <a:pt x="36" y="69"/>
                      </a:lnTo>
                      <a:lnTo>
                        <a:pt x="31" y="52"/>
                      </a:lnTo>
                      <a:lnTo>
                        <a:pt x="25" y="33"/>
                      </a:lnTo>
                      <a:lnTo>
                        <a:pt x="20" y="16"/>
                      </a:lnTo>
                      <a:lnTo>
                        <a:pt x="14" y="0"/>
                      </a:lnTo>
                      <a:lnTo>
                        <a:pt x="0" y="4"/>
                      </a:lnTo>
                      <a:lnTo>
                        <a:pt x="6" y="21"/>
                      </a:lnTo>
                      <a:lnTo>
                        <a:pt x="12" y="38"/>
                      </a:lnTo>
                      <a:lnTo>
                        <a:pt x="17" y="54"/>
                      </a:lnTo>
                      <a:lnTo>
                        <a:pt x="22" y="71"/>
                      </a:lnTo>
                      <a:lnTo>
                        <a:pt x="25" y="89"/>
                      </a:lnTo>
                      <a:lnTo>
                        <a:pt x="28" y="105"/>
                      </a:lnTo>
                      <a:lnTo>
                        <a:pt x="28" y="122"/>
                      </a:lnTo>
                      <a:lnTo>
                        <a:pt x="25" y="138"/>
                      </a:lnTo>
                      <a:lnTo>
                        <a:pt x="39" y="14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8" name="Freeform 24">
                  <a:extLst>
                    <a:ext uri="{FF2B5EF4-FFF2-40B4-BE49-F238E27FC236}">
                      <a16:creationId xmlns:a16="http://schemas.microsoft.com/office/drawing/2014/main" id="{2A09B534-5C20-47A0-BDEA-6E5EF5A8E8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893" y="2421"/>
                  <a:ext cx="48" cy="49"/>
                </a:xfrm>
                <a:custGeom>
                  <a:avLst/>
                  <a:gdLst>
                    <a:gd name="T0" fmla="*/ 1 w 94"/>
                    <a:gd name="T1" fmla="*/ 1 h 98"/>
                    <a:gd name="T2" fmla="*/ 1 w 94"/>
                    <a:gd name="T3" fmla="*/ 1 h 98"/>
                    <a:gd name="T4" fmla="*/ 1 w 94"/>
                    <a:gd name="T5" fmla="*/ 1 h 98"/>
                    <a:gd name="T6" fmla="*/ 1 w 94"/>
                    <a:gd name="T7" fmla="*/ 1 h 98"/>
                    <a:gd name="T8" fmla="*/ 1 w 94"/>
                    <a:gd name="T9" fmla="*/ 1 h 98"/>
                    <a:gd name="T10" fmla="*/ 1 w 94"/>
                    <a:gd name="T11" fmla="*/ 1 h 98"/>
                    <a:gd name="T12" fmla="*/ 1 w 94"/>
                    <a:gd name="T13" fmla="*/ 1 h 98"/>
                    <a:gd name="T14" fmla="*/ 1 w 94"/>
                    <a:gd name="T15" fmla="*/ 1 h 98"/>
                    <a:gd name="T16" fmla="*/ 1 w 94"/>
                    <a:gd name="T17" fmla="*/ 1 h 98"/>
                    <a:gd name="T18" fmla="*/ 1 w 94"/>
                    <a:gd name="T19" fmla="*/ 1 h 98"/>
                    <a:gd name="T20" fmla="*/ 1 w 94"/>
                    <a:gd name="T21" fmla="*/ 0 h 98"/>
                    <a:gd name="T22" fmla="*/ 1 w 94"/>
                    <a:gd name="T23" fmla="*/ 1 h 98"/>
                    <a:gd name="T24" fmla="*/ 1 w 94"/>
                    <a:gd name="T25" fmla="*/ 1 h 98"/>
                    <a:gd name="T26" fmla="*/ 1 w 94"/>
                    <a:gd name="T27" fmla="*/ 1 h 98"/>
                    <a:gd name="T28" fmla="*/ 1 w 94"/>
                    <a:gd name="T29" fmla="*/ 1 h 98"/>
                    <a:gd name="T30" fmla="*/ 1 w 94"/>
                    <a:gd name="T31" fmla="*/ 1 h 98"/>
                    <a:gd name="T32" fmla="*/ 1 w 94"/>
                    <a:gd name="T33" fmla="*/ 1 h 98"/>
                    <a:gd name="T34" fmla="*/ 1 w 94"/>
                    <a:gd name="T35" fmla="*/ 1 h 98"/>
                    <a:gd name="T36" fmla="*/ 0 w 94"/>
                    <a:gd name="T37" fmla="*/ 1 h 98"/>
                    <a:gd name="T38" fmla="*/ 0 w 94"/>
                    <a:gd name="T39" fmla="*/ 1 h 98"/>
                    <a:gd name="T40" fmla="*/ 1 w 94"/>
                    <a:gd name="T41" fmla="*/ 1 h 9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4" h="98">
                      <a:moveTo>
                        <a:pt x="9" y="98"/>
                      </a:moveTo>
                      <a:lnTo>
                        <a:pt x="9" y="98"/>
                      </a:lnTo>
                      <a:lnTo>
                        <a:pt x="22" y="89"/>
                      </a:lnTo>
                      <a:lnTo>
                        <a:pt x="34" y="78"/>
                      </a:lnTo>
                      <a:lnTo>
                        <a:pt x="47" y="68"/>
                      </a:lnTo>
                      <a:lnTo>
                        <a:pt x="60" y="58"/>
                      </a:lnTo>
                      <a:lnTo>
                        <a:pt x="71" y="45"/>
                      </a:lnTo>
                      <a:lnTo>
                        <a:pt x="80" y="31"/>
                      </a:lnTo>
                      <a:lnTo>
                        <a:pt x="90" y="19"/>
                      </a:lnTo>
                      <a:lnTo>
                        <a:pt x="94" y="2"/>
                      </a:lnTo>
                      <a:lnTo>
                        <a:pt x="80" y="0"/>
                      </a:lnTo>
                      <a:lnTo>
                        <a:pt x="76" y="12"/>
                      </a:lnTo>
                      <a:lnTo>
                        <a:pt x="69" y="24"/>
                      </a:lnTo>
                      <a:lnTo>
                        <a:pt x="60" y="36"/>
                      </a:lnTo>
                      <a:lnTo>
                        <a:pt x="50" y="46"/>
                      </a:lnTo>
                      <a:lnTo>
                        <a:pt x="38" y="57"/>
                      </a:lnTo>
                      <a:lnTo>
                        <a:pt x="25" y="67"/>
                      </a:lnTo>
                      <a:lnTo>
                        <a:pt x="12" y="77"/>
                      </a:lnTo>
                      <a:lnTo>
                        <a:pt x="0" y="86"/>
                      </a:lnTo>
                      <a:lnTo>
                        <a:pt x="9" y="9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9" name="Freeform 25">
                  <a:extLst>
                    <a:ext uri="{FF2B5EF4-FFF2-40B4-BE49-F238E27FC236}">
                      <a16:creationId xmlns:a16="http://schemas.microsoft.com/office/drawing/2014/main" id="{1B4E5B1C-B945-4D1A-9462-95499A1FCB7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936" y="2464"/>
                  <a:ext cx="47" cy="26"/>
                </a:xfrm>
                <a:custGeom>
                  <a:avLst/>
                  <a:gdLst>
                    <a:gd name="T0" fmla="*/ 0 w 94"/>
                    <a:gd name="T1" fmla="*/ 1 h 52"/>
                    <a:gd name="T2" fmla="*/ 0 w 94"/>
                    <a:gd name="T3" fmla="*/ 1 h 52"/>
                    <a:gd name="T4" fmla="*/ 1 w 94"/>
                    <a:gd name="T5" fmla="*/ 1 h 52"/>
                    <a:gd name="T6" fmla="*/ 1 w 94"/>
                    <a:gd name="T7" fmla="*/ 1 h 52"/>
                    <a:gd name="T8" fmla="*/ 1 w 94"/>
                    <a:gd name="T9" fmla="*/ 1 h 52"/>
                    <a:gd name="T10" fmla="*/ 1 w 94"/>
                    <a:gd name="T11" fmla="*/ 1 h 52"/>
                    <a:gd name="T12" fmla="*/ 1 w 94"/>
                    <a:gd name="T13" fmla="*/ 1 h 52"/>
                    <a:gd name="T14" fmla="*/ 1 w 94"/>
                    <a:gd name="T15" fmla="*/ 1 h 52"/>
                    <a:gd name="T16" fmla="*/ 1 w 94"/>
                    <a:gd name="T17" fmla="*/ 1 h 52"/>
                    <a:gd name="T18" fmla="*/ 1 w 94"/>
                    <a:gd name="T19" fmla="*/ 1 h 52"/>
                    <a:gd name="T20" fmla="*/ 1 w 94"/>
                    <a:gd name="T21" fmla="*/ 0 h 52"/>
                    <a:gd name="T22" fmla="*/ 1 w 94"/>
                    <a:gd name="T23" fmla="*/ 1 h 52"/>
                    <a:gd name="T24" fmla="*/ 1 w 94"/>
                    <a:gd name="T25" fmla="*/ 1 h 52"/>
                    <a:gd name="T26" fmla="*/ 1 w 94"/>
                    <a:gd name="T27" fmla="*/ 1 h 52"/>
                    <a:gd name="T28" fmla="*/ 1 w 94"/>
                    <a:gd name="T29" fmla="*/ 1 h 52"/>
                    <a:gd name="T30" fmla="*/ 1 w 94"/>
                    <a:gd name="T31" fmla="*/ 1 h 52"/>
                    <a:gd name="T32" fmla="*/ 1 w 94"/>
                    <a:gd name="T33" fmla="*/ 1 h 52"/>
                    <a:gd name="T34" fmla="*/ 1 w 94"/>
                    <a:gd name="T35" fmla="*/ 1 h 52"/>
                    <a:gd name="T36" fmla="*/ 0 w 94"/>
                    <a:gd name="T37" fmla="*/ 1 h 52"/>
                    <a:gd name="T38" fmla="*/ 0 w 94"/>
                    <a:gd name="T39" fmla="*/ 1 h 52"/>
                    <a:gd name="T40" fmla="*/ 0 w 94"/>
                    <a:gd name="T41" fmla="*/ 1 h 52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4" h="52">
                      <a:moveTo>
                        <a:pt x="0" y="52"/>
                      </a:moveTo>
                      <a:lnTo>
                        <a:pt x="0" y="52"/>
                      </a:lnTo>
                      <a:lnTo>
                        <a:pt x="11" y="51"/>
                      </a:lnTo>
                      <a:lnTo>
                        <a:pt x="25" y="49"/>
                      </a:lnTo>
                      <a:lnTo>
                        <a:pt x="38" y="44"/>
                      </a:lnTo>
                      <a:lnTo>
                        <a:pt x="49" y="40"/>
                      </a:lnTo>
                      <a:lnTo>
                        <a:pt x="62" y="34"/>
                      </a:lnTo>
                      <a:lnTo>
                        <a:pt x="72" y="26"/>
                      </a:lnTo>
                      <a:lnTo>
                        <a:pt x="82" y="19"/>
                      </a:lnTo>
                      <a:lnTo>
                        <a:pt x="94" y="12"/>
                      </a:lnTo>
                      <a:lnTo>
                        <a:pt x="85" y="0"/>
                      </a:lnTo>
                      <a:lnTo>
                        <a:pt x="76" y="7"/>
                      </a:lnTo>
                      <a:lnTo>
                        <a:pt x="65" y="14"/>
                      </a:lnTo>
                      <a:lnTo>
                        <a:pt x="55" y="20"/>
                      </a:lnTo>
                      <a:lnTo>
                        <a:pt x="44" y="26"/>
                      </a:lnTo>
                      <a:lnTo>
                        <a:pt x="33" y="30"/>
                      </a:lnTo>
                      <a:lnTo>
                        <a:pt x="23" y="35"/>
                      </a:lnTo>
                      <a:lnTo>
                        <a:pt x="11" y="37"/>
                      </a:lnTo>
                      <a:lnTo>
                        <a:pt x="0" y="39"/>
                      </a:lnTo>
                      <a:lnTo>
                        <a:pt x="0" y="5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0" name="Freeform 26">
                  <a:extLst>
                    <a:ext uri="{FF2B5EF4-FFF2-40B4-BE49-F238E27FC236}">
                      <a16:creationId xmlns:a16="http://schemas.microsoft.com/office/drawing/2014/main" id="{52D91E93-8D6C-4723-B351-0B165FDD5D9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049" y="2247"/>
                  <a:ext cx="237" cy="180"/>
                </a:xfrm>
                <a:custGeom>
                  <a:avLst/>
                  <a:gdLst>
                    <a:gd name="T0" fmla="*/ 1 w 472"/>
                    <a:gd name="T1" fmla="*/ 0 h 360"/>
                    <a:gd name="T2" fmla="*/ 2 w 472"/>
                    <a:gd name="T3" fmla="*/ 1 h 360"/>
                    <a:gd name="T4" fmla="*/ 2 w 472"/>
                    <a:gd name="T5" fmla="*/ 1 h 360"/>
                    <a:gd name="T6" fmla="*/ 2 w 472"/>
                    <a:gd name="T7" fmla="*/ 1 h 360"/>
                    <a:gd name="T8" fmla="*/ 2 w 472"/>
                    <a:gd name="T9" fmla="*/ 1 h 360"/>
                    <a:gd name="T10" fmla="*/ 2 w 472"/>
                    <a:gd name="T11" fmla="*/ 1 h 360"/>
                    <a:gd name="T12" fmla="*/ 2 w 472"/>
                    <a:gd name="T13" fmla="*/ 1 h 360"/>
                    <a:gd name="T14" fmla="*/ 2 w 472"/>
                    <a:gd name="T15" fmla="*/ 1 h 360"/>
                    <a:gd name="T16" fmla="*/ 2 w 472"/>
                    <a:gd name="T17" fmla="*/ 1 h 360"/>
                    <a:gd name="T18" fmla="*/ 2 w 472"/>
                    <a:gd name="T19" fmla="*/ 1 h 360"/>
                    <a:gd name="T20" fmla="*/ 2 w 472"/>
                    <a:gd name="T21" fmla="*/ 1 h 360"/>
                    <a:gd name="T22" fmla="*/ 2 w 472"/>
                    <a:gd name="T23" fmla="*/ 1 h 360"/>
                    <a:gd name="T24" fmla="*/ 2 w 472"/>
                    <a:gd name="T25" fmla="*/ 2 h 360"/>
                    <a:gd name="T26" fmla="*/ 2 w 472"/>
                    <a:gd name="T27" fmla="*/ 2 h 360"/>
                    <a:gd name="T28" fmla="*/ 2 w 472"/>
                    <a:gd name="T29" fmla="*/ 2 h 360"/>
                    <a:gd name="T30" fmla="*/ 2 w 472"/>
                    <a:gd name="T31" fmla="*/ 2 h 360"/>
                    <a:gd name="T32" fmla="*/ 2 w 472"/>
                    <a:gd name="T33" fmla="*/ 2 h 360"/>
                    <a:gd name="T34" fmla="*/ 2 w 472"/>
                    <a:gd name="T35" fmla="*/ 2 h 360"/>
                    <a:gd name="T36" fmla="*/ 2 w 472"/>
                    <a:gd name="T37" fmla="*/ 2 h 360"/>
                    <a:gd name="T38" fmla="*/ 1 w 472"/>
                    <a:gd name="T39" fmla="*/ 2 h 360"/>
                    <a:gd name="T40" fmla="*/ 1 w 472"/>
                    <a:gd name="T41" fmla="*/ 2 h 360"/>
                    <a:gd name="T42" fmla="*/ 1 w 472"/>
                    <a:gd name="T43" fmla="*/ 2 h 360"/>
                    <a:gd name="T44" fmla="*/ 1 w 472"/>
                    <a:gd name="T45" fmla="*/ 2 h 360"/>
                    <a:gd name="T46" fmla="*/ 1 w 472"/>
                    <a:gd name="T47" fmla="*/ 2 h 360"/>
                    <a:gd name="T48" fmla="*/ 1 w 472"/>
                    <a:gd name="T49" fmla="*/ 2 h 360"/>
                    <a:gd name="T50" fmla="*/ 1 w 472"/>
                    <a:gd name="T51" fmla="*/ 2 h 360"/>
                    <a:gd name="T52" fmla="*/ 1 w 472"/>
                    <a:gd name="T53" fmla="*/ 1 h 360"/>
                    <a:gd name="T54" fmla="*/ 0 w 472"/>
                    <a:gd name="T55" fmla="*/ 1 h 360"/>
                    <a:gd name="T56" fmla="*/ 1 w 472"/>
                    <a:gd name="T57" fmla="*/ 1 h 360"/>
                    <a:gd name="T58" fmla="*/ 1 w 472"/>
                    <a:gd name="T59" fmla="*/ 1 h 360"/>
                    <a:gd name="T60" fmla="*/ 1 w 472"/>
                    <a:gd name="T61" fmla="*/ 1 h 360"/>
                    <a:gd name="T62" fmla="*/ 1 w 472"/>
                    <a:gd name="T63" fmla="*/ 1 h 360"/>
                    <a:gd name="T64" fmla="*/ 1 w 472"/>
                    <a:gd name="T65" fmla="*/ 1 h 360"/>
                    <a:gd name="T66" fmla="*/ 1 w 472"/>
                    <a:gd name="T67" fmla="*/ 1 h 360"/>
                    <a:gd name="T68" fmla="*/ 1 w 472"/>
                    <a:gd name="T69" fmla="*/ 1 h 360"/>
                    <a:gd name="T70" fmla="*/ 1 w 472"/>
                    <a:gd name="T71" fmla="*/ 1 h 360"/>
                    <a:gd name="T72" fmla="*/ 1 w 472"/>
                    <a:gd name="T73" fmla="*/ 0 h 360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472" h="360">
                      <a:moveTo>
                        <a:pt x="109" y="0"/>
                      </a:moveTo>
                      <a:lnTo>
                        <a:pt x="349" y="7"/>
                      </a:lnTo>
                      <a:lnTo>
                        <a:pt x="366" y="10"/>
                      </a:lnTo>
                      <a:lnTo>
                        <a:pt x="386" y="15"/>
                      </a:lnTo>
                      <a:lnTo>
                        <a:pt x="404" y="25"/>
                      </a:lnTo>
                      <a:lnTo>
                        <a:pt x="422" y="36"/>
                      </a:lnTo>
                      <a:lnTo>
                        <a:pt x="439" y="49"/>
                      </a:lnTo>
                      <a:lnTo>
                        <a:pt x="451" y="64"/>
                      </a:lnTo>
                      <a:lnTo>
                        <a:pt x="461" y="80"/>
                      </a:lnTo>
                      <a:lnTo>
                        <a:pt x="464" y="97"/>
                      </a:lnTo>
                      <a:lnTo>
                        <a:pt x="472" y="240"/>
                      </a:lnTo>
                      <a:lnTo>
                        <a:pt x="471" y="256"/>
                      </a:lnTo>
                      <a:lnTo>
                        <a:pt x="466" y="276"/>
                      </a:lnTo>
                      <a:lnTo>
                        <a:pt x="458" y="295"/>
                      </a:lnTo>
                      <a:lnTo>
                        <a:pt x="447" y="315"/>
                      </a:lnTo>
                      <a:lnTo>
                        <a:pt x="434" y="332"/>
                      </a:lnTo>
                      <a:lnTo>
                        <a:pt x="419" y="347"/>
                      </a:lnTo>
                      <a:lnTo>
                        <a:pt x="404" y="356"/>
                      </a:lnTo>
                      <a:lnTo>
                        <a:pt x="389" y="360"/>
                      </a:lnTo>
                      <a:lnTo>
                        <a:pt x="115" y="352"/>
                      </a:lnTo>
                      <a:lnTo>
                        <a:pt x="93" y="348"/>
                      </a:lnTo>
                      <a:lnTo>
                        <a:pt x="72" y="340"/>
                      </a:lnTo>
                      <a:lnTo>
                        <a:pt x="53" y="328"/>
                      </a:lnTo>
                      <a:lnTo>
                        <a:pt x="35" y="311"/>
                      </a:lnTo>
                      <a:lnTo>
                        <a:pt x="20" y="293"/>
                      </a:lnTo>
                      <a:lnTo>
                        <a:pt x="9" y="273"/>
                      </a:lnTo>
                      <a:lnTo>
                        <a:pt x="2" y="253"/>
                      </a:lnTo>
                      <a:lnTo>
                        <a:pt x="0" y="232"/>
                      </a:lnTo>
                      <a:lnTo>
                        <a:pt x="4" y="114"/>
                      </a:lnTo>
                      <a:lnTo>
                        <a:pt x="8" y="97"/>
                      </a:lnTo>
                      <a:lnTo>
                        <a:pt x="16" y="78"/>
                      </a:lnTo>
                      <a:lnTo>
                        <a:pt x="27" y="58"/>
                      </a:lnTo>
                      <a:lnTo>
                        <a:pt x="41" y="40"/>
                      </a:lnTo>
                      <a:lnTo>
                        <a:pt x="57" y="25"/>
                      </a:lnTo>
                      <a:lnTo>
                        <a:pt x="75" y="12"/>
                      </a:lnTo>
                      <a:lnTo>
                        <a:pt x="93" y="3"/>
                      </a:lnTo>
                      <a:lnTo>
                        <a:pt x="109" y="0"/>
                      </a:ln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1" name="Freeform 27">
                  <a:extLst>
                    <a:ext uri="{FF2B5EF4-FFF2-40B4-BE49-F238E27FC236}">
                      <a16:creationId xmlns:a16="http://schemas.microsoft.com/office/drawing/2014/main" id="{C722546C-FD32-4E11-8F5B-BC5FC42B4C8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111" y="2244"/>
                  <a:ext cx="120" cy="10"/>
                </a:xfrm>
                <a:custGeom>
                  <a:avLst/>
                  <a:gdLst>
                    <a:gd name="T0" fmla="*/ 1 w 240"/>
                    <a:gd name="T1" fmla="*/ 0 h 21"/>
                    <a:gd name="T2" fmla="*/ 1 w 240"/>
                    <a:gd name="T3" fmla="*/ 0 h 21"/>
                    <a:gd name="T4" fmla="*/ 0 w 240"/>
                    <a:gd name="T5" fmla="*/ 0 h 21"/>
                    <a:gd name="T6" fmla="*/ 0 w 240"/>
                    <a:gd name="T7" fmla="*/ 0 h 21"/>
                    <a:gd name="T8" fmla="*/ 1 w 240"/>
                    <a:gd name="T9" fmla="*/ 0 h 21"/>
                    <a:gd name="T10" fmla="*/ 1 w 240"/>
                    <a:gd name="T11" fmla="*/ 0 h 21"/>
                    <a:gd name="T12" fmla="*/ 1 w 240"/>
                    <a:gd name="T13" fmla="*/ 0 h 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40" h="21">
                      <a:moveTo>
                        <a:pt x="240" y="7"/>
                      </a:moveTo>
                      <a:lnTo>
                        <a:pt x="240" y="7"/>
                      </a:lnTo>
                      <a:lnTo>
                        <a:pt x="0" y="0"/>
                      </a:lnTo>
                      <a:lnTo>
                        <a:pt x="0" y="14"/>
                      </a:lnTo>
                      <a:lnTo>
                        <a:pt x="240" y="21"/>
                      </a:lnTo>
                      <a:lnTo>
                        <a:pt x="240" y="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2" name="Freeform 28">
                  <a:extLst>
                    <a:ext uri="{FF2B5EF4-FFF2-40B4-BE49-F238E27FC236}">
                      <a16:creationId xmlns:a16="http://schemas.microsoft.com/office/drawing/2014/main" id="{FB05AD3C-86A8-4909-82C1-1EEFADC70E5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050" y="2247"/>
                  <a:ext cx="61" cy="49"/>
                </a:xfrm>
                <a:custGeom>
                  <a:avLst/>
                  <a:gdLst>
                    <a:gd name="T0" fmla="*/ 1 w 122"/>
                    <a:gd name="T1" fmla="*/ 1 h 97"/>
                    <a:gd name="T2" fmla="*/ 1 w 122"/>
                    <a:gd name="T3" fmla="*/ 1 h 97"/>
                    <a:gd name="T4" fmla="*/ 1 w 122"/>
                    <a:gd name="T5" fmla="*/ 1 h 97"/>
                    <a:gd name="T6" fmla="*/ 1 w 122"/>
                    <a:gd name="T7" fmla="*/ 1 h 97"/>
                    <a:gd name="T8" fmla="*/ 1 w 122"/>
                    <a:gd name="T9" fmla="*/ 1 h 97"/>
                    <a:gd name="T10" fmla="*/ 1 w 122"/>
                    <a:gd name="T11" fmla="*/ 1 h 97"/>
                    <a:gd name="T12" fmla="*/ 1 w 122"/>
                    <a:gd name="T13" fmla="*/ 1 h 97"/>
                    <a:gd name="T14" fmla="*/ 1 w 122"/>
                    <a:gd name="T15" fmla="*/ 1 h 97"/>
                    <a:gd name="T16" fmla="*/ 1 w 122"/>
                    <a:gd name="T17" fmla="*/ 1 h 97"/>
                    <a:gd name="T18" fmla="*/ 0 w 122"/>
                    <a:gd name="T19" fmla="*/ 0 h 97"/>
                    <a:gd name="T20" fmla="*/ 0 w 122"/>
                    <a:gd name="T21" fmla="*/ 1 h 97"/>
                    <a:gd name="T22" fmla="*/ 1 w 122"/>
                    <a:gd name="T23" fmla="*/ 1 h 97"/>
                    <a:gd name="T24" fmla="*/ 1 w 122"/>
                    <a:gd name="T25" fmla="*/ 1 h 97"/>
                    <a:gd name="T26" fmla="*/ 1 w 122"/>
                    <a:gd name="T27" fmla="*/ 1 h 97"/>
                    <a:gd name="T28" fmla="*/ 1 w 122"/>
                    <a:gd name="T29" fmla="*/ 1 h 97"/>
                    <a:gd name="T30" fmla="*/ 1 w 122"/>
                    <a:gd name="T31" fmla="*/ 1 h 97"/>
                    <a:gd name="T32" fmla="*/ 1 w 122"/>
                    <a:gd name="T33" fmla="*/ 1 h 97"/>
                    <a:gd name="T34" fmla="*/ 1 w 122"/>
                    <a:gd name="T35" fmla="*/ 1 h 97"/>
                    <a:gd name="T36" fmla="*/ 1 w 122"/>
                    <a:gd name="T37" fmla="*/ 1 h 97"/>
                    <a:gd name="T38" fmla="*/ 1 w 122"/>
                    <a:gd name="T39" fmla="*/ 1 h 97"/>
                    <a:gd name="T40" fmla="*/ 1 w 122"/>
                    <a:gd name="T41" fmla="*/ 1 h 9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122" h="97">
                      <a:moveTo>
                        <a:pt x="122" y="97"/>
                      </a:moveTo>
                      <a:lnTo>
                        <a:pt x="122" y="97"/>
                      </a:lnTo>
                      <a:lnTo>
                        <a:pt x="118" y="78"/>
                      </a:lnTo>
                      <a:lnTo>
                        <a:pt x="108" y="59"/>
                      </a:lnTo>
                      <a:lnTo>
                        <a:pt x="94" y="43"/>
                      </a:lnTo>
                      <a:lnTo>
                        <a:pt x="77" y="30"/>
                      </a:lnTo>
                      <a:lnTo>
                        <a:pt x="59" y="18"/>
                      </a:lnTo>
                      <a:lnTo>
                        <a:pt x="39" y="8"/>
                      </a:lnTo>
                      <a:lnTo>
                        <a:pt x="18" y="3"/>
                      </a:lnTo>
                      <a:lnTo>
                        <a:pt x="0" y="0"/>
                      </a:lnTo>
                      <a:lnTo>
                        <a:pt x="0" y="14"/>
                      </a:lnTo>
                      <a:lnTo>
                        <a:pt x="16" y="16"/>
                      </a:lnTo>
                      <a:lnTo>
                        <a:pt x="34" y="22"/>
                      </a:lnTo>
                      <a:lnTo>
                        <a:pt x="52" y="31"/>
                      </a:lnTo>
                      <a:lnTo>
                        <a:pt x="70" y="42"/>
                      </a:lnTo>
                      <a:lnTo>
                        <a:pt x="85" y="54"/>
                      </a:lnTo>
                      <a:lnTo>
                        <a:pt x="97" y="68"/>
                      </a:lnTo>
                      <a:lnTo>
                        <a:pt x="105" y="82"/>
                      </a:lnTo>
                      <a:lnTo>
                        <a:pt x="108" y="97"/>
                      </a:lnTo>
                      <a:lnTo>
                        <a:pt x="122" y="9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3" name="Freeform 29">
                  <a:extLst>
                    <a:ext uri="{FF2B5EF4-FFF2-40B4-BE49-F238E27FC236}">
                      <a16:creationId xmlns:a16="http://schemas.microsoft.com/office/drawing/2014/main" id="{929373B4-6885-4713-8683-FDD9D74CA2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046" y="2296"/>
                  <a:ext cx="11" cy="71"/>
                </a:xfrm>
                <a:custGeom>
                  <a:avLst/>
                  <a:gdLst>
                    <a:gd name="T0" fmla="*/ 1 w 22"/>
                    <a:gd name="T1" fmla="*/ 0 h 143"/>
                    <a:gd name="T2" fmla="*/ 1 w 22"/>
                    <a:gd name="T3" fmla="*/ 0 h 143"/>
                    <a:gd name="T4" fmla="*/ 1 w 22"/>
                    <a:gd name="T5" fmla="*/ 0 h 143"/>
                    <a:gd name="T6" fmla="*/ 0 w 22"/>
                    <a:gd name="T7" fmla="*/ 0 h 143"/>
                    <a:gd name="T8" fmla="*/ 1 w 22"/>
                    <a:gd name="T9" fmla="*/ 0 h 143"/>
                    <a:gd name="T10" fmla="*/ 1 w 22"/>
                    <a:gd name="T11" fmla="*/ 0 h 143"/>
                    <a:gd name="T12" fmla="*/ 1 w 22"/>
                    <a:gd name="T13" fmla="*/ 0 h 14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2" h="143">
                      <a:moveTo>
                        <a:pt x="22" y="143"/>
                      </a:moveTo>
                      <a:lnTo>
                        <a:pt x="22" y="143"/>
                      </a:lnTo>
                      <a:lnTo>
                        <a:pt x="14" y="0"/>
                      </a:lnTo>
                      <a:lnTo>
                        <a:pt x="0" y="0"/>
                      </a:lnTo>
                      <a:lnTo>
                        <a:pt x="8" y="143"/>
                      </a:lnTo>
                      <a:lnTo>
                        <a:pt x="22" y="14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4" name="Freeform 30">
                  <a:extLst>
                    <a:ext uri="{FF2B5EF4-FFF2-40B4-BE49-F238E27FC236}">
                      <a16:creationId xmlns:a16="http://schemas.microsoft.com/office/drawing/2014/main" id="{BB612854-4F03-4696-B55D-6B2F03C356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046" y="2367"/>
                  <a:ext cx="45" cy="63"/>
                </a:xfrm>
                <a:custGeom>
                  <a:avLst/>
                  <a:gdLst>
                    <a:gd name="T0" fmla="*/ 0 w 90"/>
                    <a:gd name="T1" fmla="*/ 0 h 127"/>
                    <a:gd name="T2" fmla="*/ 0 w 90"/>
                    <a:gd name="T3" fmla="*/ 0 h 127"/>
                    <a:gd name="T4" fmla="*/ 1 w 90"/>
                    <a:gd name="T5" fmla="*/ 0 h 127"/>
                    <a:gd name="T6" fmla="*/ 1 w 90"/>
                    <a:gd name="T7" fmla="*/ 0 h 127"/>
                    <a:gd name="T8" fmla="*/ 1 w 90"/>
                    <a:gd name="T9" fmla="*/ 0 h 127"/>
                    <a:gd name="T10" fmla="*/ 1 w 90"/>
                    <a:gd name="T11" fmla="*/ 0 h 127"/>
                    <a:gd name="T12" fmla="*/ 1 w 90"/>
                    <a:gd name="T13" fmla="*/ 0 h 127"/>
                    <a:gd name="T14" fmla="*/ 1 w 90"/>
                    <a:gd name="T15" fmla="*/ 0 h 127"/>
                    <a:gd name="T16" fmla="*/ 1 w 90"/>
                    <a:gd name="T17" fmla="*/ 0 h 127"/>
                    <a:gd name="T18" fmla="*/ 1 w 90"/>
                    <a:gd name="T19" fmla="*/ 0 h 127"/>
                    <a:gd name="T20" fmla="*/ 1 w 90"/>
                    <a:gd name="T21" fmla="*/ 0 h 127"/>
                    <a:gd name="T22" fmla="*/ 1 w 90"/>
                    <a:gd name="T23" fmla="*/ 0 h 127"/>
                    <a:gd name="T24" fmla="*/ 1 w 90"/>
                    <a:gd name="T25" fmla="*/ 0 h 127"/>
                    <a:gd name="T26" fmla="*/ 1 w 90"/>
                    <a:gd name="T27" fmla="*/ 0 h 127"/>
                    <a:gd name="T28" fmla="*/ 1 w 90"/>
                    <a:gd name="T29" fmla="*/ 0 h 127"/>
                    <a:gd name="T30" fmla="*/ 1 w 90"/>
                    <a:gd name="T31" fmla="*/ 0 h 127"/>
                    <a:gd name="T32" fmla="*/ 1 w 90"/>
                    <a:gd name="T33" fmla="*/ 0 h 127"/>
                    <a:gd name="T34" fmla="*/ 1 w 90"/>
                    <a:gd name="T35" fmla="*/ 0 h 127"/>
                    <a:gd name="T36" fmla="*/ 0 w 90"/>
                    <a:gd name="T37" fmla="*/ 0 h 127"/>
                    <a:gd name="T38" fmla="*/ 0 w 90"/>
                    <a:gd name="T39" fmla="*/ 0 h 127"/>
                    <a:gd name="T40" fmla="*/ 0 w 90"/>
                    <a:gd name="T41" fmla="*/ 0 h 12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0" h="127">
                      <a:moveTo>
                        <a:pt x="0" y="127"/>
                      </a:moveTo>
                      <a:lnTo>
                        <a:pt x="0" y="127"/>
                      </a:lnTo>
                      <a:lnTo>
                        <a:pt x="17" y="123"/>
                      </a:lnTo>
                      <a:lnTo>
                        <a:pt x="35" y="113"/>
                      </a:lnTo>
                      <a:lnTo>
                        <a:pt x="51" y="97"/>
                      </a:lnTo>
                      <a:lnTo>
                        <a:pt x="63" y="78"/>
                      </a:lnTo>
                      <a:lnTo>
                        <a:pt x="76" y="59"/>
                      </a:lnTo>
                      <a:lnTo>
                        <a:pt x="84" y="38"/>
                      </a:lnTo>
                      <a:lnTo>
                        <a:pt x="89" y="17"/>
                      </a:lnTo>
                      <a:lnTo>
                        <a:pt x="90" y="0"/>
                      </a:lnTo>
                      <a:lnTo>
                        <a:pt x="76" y="0"/>
                      </a:lnTo>
                      <a:lnTo>
                        <a:pt x="75" y="15"/>
                      </a:lnTo>
                      <a:lnTo>
                        <a:pt x="70" y="33"/>
                      </a:lnTo>
                      <a:lnTo>
                        <a:pt x="62" y="52"/>
                      </a:lnTo>
                      <a:lnTo>
                        <a:pt x="52" y="71"/>
                      </a:lnTo>
                      <a:lnTo>
                        <a:pt x="39" y="88"/>
                      </a:lnTo>
                      <a:lnTo>
                        <a:pt x="25" y="101"/>
                      </a:lnTo>
                      <a:lnTo>
                        <a:pt x="13" y="109"/>
                      </a:lnTo>
                      <a:lnTo>
                        <a:pt x="0" y="113"/>
                      </a:lnTo>
                      <a:lnTo>
                        <a:pt x="0" y="12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5" name="Freeform 31">
                  <a:extLst>
                    <a:ext uri="{FF2B5EF4-FFF2-40B4-BE49-F238E27FC236}">
                      <a16:creationId xmlns:a16="http://schemas.microsoft.com/office/drawing/2014/main" id="{BFC9DE4D-3156-40DF-BD62-C30B4EBC8A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091" y="2419"/>
                  <a:ext cx="137" cy="11"/>
                </a:xfrm>
                <a:custGeom>
                  <a:avLst/>
                  <a:gdLst>
                    <a:gd name="T0" fmla="*/ 0 w 274"/>
                    <a:gd name="T1" fmla="*/ 1 h 22"/>
                    <a:gd name="T2" fmla="*/ 0 w 274"/>
                    <a:gd name="T3" fmla="*/ 1 h 22"/>
                    <a:gd name="T4" fmla="*/ 2 w 274"/>
                    <a:gd name="T5" fmla="*/ 1 h 22"/>
                    <a:gd name="T6" fmla="*/ 2 w 274"/>
                    <a:gd name="T7" fmla="*/ 1 h 22"/>
                    <a:gd name="T8" fmla="*/ 0 w 274"/>
                    <a:gd name="T9" fmla="*/ 0 h 22"/>
                    <a:gd name="T10" fmla="*/ 0 w 274"/>
                    <a:gd name="T11" fmla="*/ 0 h 22"/>
                    <a:gd name="T12" fmla="*/ 0 w 274"/>
                    <a:gd name="T13" fmla="*/ 1 h 2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74" h="22">
                      <a:moveTo>
                        <a:pt x="0" y="14"/>
                      </a:moveTo>
                      <a:lnTo>
                        <a:pt x="0" y="14"/>
                      </a:lnTo>
                      <a:lnTo>
                        <a:pt x="274" y="22"/>
                      </a:lnTo>
                      <a:lnTo>
                        <a:pt x="274" y="8"/>
                      </a:lnTo>
                      <a:lnTo>
                        <a:pt x="0" y="0"/>
                      </a:lnTo>
                      <a:lnTo>
                        <a:pt x="0" y="1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6" name="Freeform 32">
                  <a:extLst>
                    <a:ext uri="{FF2B5EF4-FFF2-40B4-BE49-F238E27FC236}">
                      <a16:creationId xmlns:a16="http://schemas.microsoft.com/office/drawing/2014/main" id="{BC951E1D-F517-460B-9E6F-D534E2B6C0C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228" y="2363"/>
                  <a:ext cx="61" cy="63"/>
                </a:xfrm>
                <a:custGeom>
                  <a:avLst/>
                  <a:gdLst>
                    <a:gd name="T0" fmla="*/ 0 w 122"/>
                    <a:gd name="T1" fmla="*/ 0 h 127"/>
                    <a:gd name="T2" fmla="*/ 0 w 122"/>
                    <a:gd name="T3" fmla="*/ 0 h 127"/>
                    <a:gd name="T4" fmla="*/ 1 w 122"/>
                    <a:gd name="T5" fmla="*/ 0 h 127"/>
                    <a:gd name="T6" fmla="*/ 1 w 122"/>
                    <a:gd name="T7" fmla="*/ 0 h 127"/>
                    <a:gd name="T8" fmla="*/ 1 w 122"/>
                    <a:gd name="T9" fmla="*/ 0 h 127"/>
                    <a:gd name="T10" fmla="*/ 1 w 122"/>
                    <a:gd name="T11" fmla="*/ 0 h 127"/>
                    <a:gd name="T12" fmla="*/ 1 w 122"/>
                    <a:gd name="T13" fmla="*/ 0 h 127"/>
                    <a:gd name="T14" fmla="*/ 1 w 122"/>
                    <a:gd name="T15" fmla="*/ 0 h 127"/>
                    <a:gd name="T16" fmla="*/ 1 w 122"/>
                    <a:gd name="T17" fmla="*/ 0 h 127"/>
                    <a:gd name="T18" fmla="*/ 1 w 122"/>
                    <a:gd name="T19" fmla="*/ 0 h 127"/>
                    <a:gd name="T20" fmla="*/ 1 w 122"/>
                    <a:gd name="T21" fmla="*/ 0 h 127"/>
                    <a:gd name="T22" fmla="*/ 1 w 122"/>
                    <a:gd name="T23" fmla="*/ 0 h 127"/>
                    <a:gd name="T24" fmla="*/ 1 w 122"/>
                    <a:gd name="T25" fmla="*/ 0 h 127"/>
                    <a:gd name="T26" fmla="*/ 1 w 122"/>
                    <a:gd name="T27" fmla="*/ 0 h 127"/>
                    <a:gd name="T28" fmla="*/ 1 w 122"/>
                    <a:gd name="T29" fmla="*/ 0 h 127"/>
                    <a:gd name="T30" fmla="*/ 1 w 122"/>
                    <a:gd name="T31" fmla="*/ 0 h 127"/>
                    <a:gd name="T32" fmla="*/ 1 w 122"/>
                    <a:gd name="T33" fmla="*/ 0 h 127"/>
                    <a:gd name="T34" fmla="*/ 1 w 122"/>
                    <a:gd name="T35" fmla="*/ 0 h 127"/>
                    <a:gd name="T36" fmla="*/ 1 w 122"/>
                    <a:gd name="T37" fmla="*/ 0 h 127"/>
                    <a:gd name="T38" fmla="*/ 1 w 122"/>
                    <a:gd name="T39" fmla="*/ 0 h 127"/>
                    <a:gd name="T40" fmla="*/ 0 w 122"/>
                    <a:gd name="T41" fmla="*/ 0 h 12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122" h="127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2" y="22"/>
                      </a:lnTo>
                      <a:lnTo>
                        <a:pt x="9" y="44"/>
                      </a:lnTo>
                      <a:lnTo>
                        <a:pt x="22" y="64"/>
                      </a:lnTo>
                      <a:lnTo>
                        <a:pt x="37" y="84"/>
                      </a:lnTo>
                      <a:lnTo>
                        <a:pt x="55" y="101"/>
                      </a:lnTo>
                      <a:lnTo>
                        <a:pt x="76" y="115"/>
                      </a:lnTo>
                      <a:lnTo>
                        <a:pt x="99" y="123"/>
                      </a:lnTo>
                      <a:lnTo>
                        <a:pt x="122" y="127"/>
                      </a:lnTo>
                      <a:lnTo>
                        <a:pt x="122" y="113"/>
                      </a:lnTo>
                      <a:lnTo>
                        <a:pt x="101" y="109"/>
                      </a:lnTo>
                      <a:lnTo>
                        <a:pt x="83" y="101"/>
                      </a:lnTo>
                      <a:lnTo>
                        <a:pt x="64" y="90"/>
                      </a:lnTo>
                      <a:lnTo>
                        <a:pt x="48" y="75"/>
                      </a:lnTo>
                      <a:lnTo>
                        <a:pt x="33" y="57"/>
                      </a:lnTo>
                      <a:lnTo>
                        <a:pt x="23" y="39"/>
                      </a:lnTo>
                      <a:lnTo>
                        <a:pt x="16" y="19"/>
                      </a:lnTo>
                      <a:lnTo>
                        <a:pt x="14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7" name="Freeform 33">
                  <a:extLst>
                    <a:ext uri="{FF2B5EF4-FFF2-40B4-BE49-F238E27FC236}">
                      <a16:creationId xmlns:a16="http://schemas.microsoft.com/office/drawing/2014/main" id="{0E29651B-8D5D-4E90-ACA5-1520324BA11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280" y="2304"/>
                  <a:ext cx="9" cy="59"/>
                </a:xfrm>
                <a:custGeom>
                  <a:avLst/>
                  <a:gdLst>
                    <a:gd name="T0" fmla="*/ 1 w 18"/>
                    <a:gd name="T1" fmla="*/ 0 h 118"/>
                    <a:gd name="T2" fmla="*/ 1 w 18"/>
                    <a:gd name="T3" fmla="*/ 0 h 118"/>
                    <a:gd name="T4" fmla="*/ 0 w 18"/>
                    <a:gd name="T5" fmla="*/ 1 h 118"/>
                    <a:gd name="T6" fmla="*/ 1 w 18"/>
                    <a:gd name="T7" fmla="*/ 1 h 118"/>
                    <a:gd name="T8" fmla="*/ 1 w 18"/>
                    <a:gd name="T9" fmla="*/ 0 h 118"/>
                    <a:gd name="T10" fmla="*/ 1 w 18"/>
                    <a:gd name="T11" fmla="*/ 0 h 118"/>
                    <a:gd name="T12" fmla="*/ 1 w 18"/>
                    <a:gd name="T13" fmla="*/ 0 h 1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18" h="118">
                      <a:moveTo>
                        <a:pt x="4" y="0"/>
                      </a:moveTo>
                      <a:lnTo>
                        <a:pt x="4" y="0"/>
                      </a:lnTo>
                      <a:lnTo>
                        <a:pt x="0" y="118"/>
                      </a:lnTo>
                      <a:lnTo>
                        <a:pt x="14" y="118"/>
                      </a:lnTo>
                      <a:lnTo>
                        <a:pt x="1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8" name="Freeform 34">
                  <a:extLst>
                    <a:ext uri="{FF2B5EF4-FFF2-40B4-BE49-F238E27FC236}">
                      <a16:creationId xmlns:a16="http://schemas.microsoft.com/office/drawing/2014/main" id="{D91FB603-F2E5-4E6F-993A-2012A99F82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231" y="2244"/>
                  <a:ext cx="56" cy="60"/>
                </a:xfrm>
                <a:custGeom>
                  <a:avLst/>
                  <a:gdLst>
                    <a:gd name="T0" fmla="*/ 1 w 112"/>
                    <a:gd name="T1" fmla="*/ 0 h 121"/>
                    <a:gd name="T2" fmla="*/ 1 w 112"/>
                    <a:gd name="T3" fmla="*/ 0 h 121"/>
                    <a:gd name="T4" fmla="*/ 1 w 112"/>
                    <a:gd name="T5" fmla="*/ 0 h 121"/>
                    <a:gd name="T6" fmla="*/ 1 w 112"/>
                    <a:gd name="T7" fmla="*/ 0 h 121"/>
                    <a:gd name="T8" fmla="*/ 1 w 112"/>
                    <a:gd name="T9" fmla="*/ 0 h 121"/>
                    <a:gd name="T10" fmla="*/ 1 w 112"/>
                    <a:gd name="T11" fmla="*/ 0 h 121"/>
                    <a:gd name="T12" fmla="*/ 1 w 112"/>
                    <a:gd name="T13" fmla="*/ 0 h 121"/>
                    <a:gd name="T14" fmla="*/ 1 w 112"/>
                    <a:gd name="T15" fmla="*/ 0 h 121"/>
                    <a:gd name="T16" fmla="*/ 1 w 112"/>
                    <a:gd name="T17" fmla="*/ 0 h 121"/>
                    <a:gd name="T18" fmla="*/ 0 w 112"/>
                    <a:gd name="T19" fmla="*/ 0 h 121"/>
                    <a:gd name="T20" fmla="*/ 1 w 112"/>
                    <a:gd name="T21" fmla="*/ 0 h 121"/>
                    <a:gd name="T22" fmla="*/ 1 w 112"/>
                    <a:gd name="T23" fmla="*/ 0 h 121"/>
                    <a:gd name="T24" fmla="*/ 1 w 112"/>
                    <a:gd name="T25" fmla="*/ 0 h 121"/>
                    <a:gd name="T26" fmla="*/ 1 w 112"/>
                    <a:gd name="T27" fmla="*/ 0 h 121"/>
                    <a:gd name="T28" fmla="*/ 1 w 112"/>
                    <a:gd name="T29" fmla="*/ 0 h 121"/>
                    <a:gd name="T30" fmla="*/ 1 w 112"/>
                    <a:gd name="T31" fmla="*/ 0 h 121"/>
                    <a:gd name="T32" fmla="*/ 1 w 112"/>
                    <a:gd name="T33" fmla="*/ 0 h 121"/>
                    <a:gd name="T34" fmla="*/ 1 w 112"/>
                    <a:gd name="T35" fmla="*/ 0 h 121"/>
                    <a:gd name="T36" fmla="*/ 1 w 112"/>
                    <a:gd name="T37" fmla="*/ 0 h 121"/>
                    <a:gd name="T38" fmla="*/ 1 w 112"/>
                    <a:gd name="T39" fmla="*/ 0 h 121"/>
                    <a:gd name="T40" fmla="*/ 1 w 112"/>
                    <a:gd name="T41" fmla="*/ 0 h 121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112" h="121">
                      <a:moveTo>
                        <a:pt x="112" y="0"/>
                      </a:moveTo>
                      <a:lnTo>
                        <a:pt x="112" y="0"/>
                      </a:lnTo>
                      <a:lnTo>
                        <a:pt x="94" y="3"/>
                      </a:lnTo>
                      <a:lnTo>
                        <a:pt x="74" y="13"/>
                      </a:lnTo>
                      <a:lnTo>
                        <a:pt x="56" y="26"/>
                      </a:lnTo>
                      <a:lnTo>
                        <a:pt x="38" y="42"/>
                      </a:lnTo>
                      <a:lnTo>
                        <a:pt x="25" y="61"/>
                      </a:lnTo>
                      <a:lnTo>
                        <a:pt x="12" y="81"/>
                      </a:lnTo>
                      <a:lnTo>
                        <a:pt x="4" y="102"/>
                      </a:lnTo>
                      <a:lnTo>
                        <a:pt x="0" y="121"/>
                      </a:lnTo>
                      <a:lnTo>
                        <a:pt x="14" y="121"/>
                      </a:lnTo>
                      <a:lnTo>
                        <a:pt x="18" y="106"/>
                      </a:lnTo>
                      <a:lnTo>
                        <a:pt x="26" y="88"/>
                      </a:lnTo>
                      <a:lnTo>
                        <a:pt x="36" y="68"/>
                      </a:lnTo>
                      <a:lnTo>
                        <a:pt x="50" y="51"/>
                      </a:lnTo>
                      <a:lnTo>
                        <a:pt x="65" y="37"/>
                      </a:lnTo>
                      <a:lnTo>
                        <a:pt x="81" y="25"/>
                      </a:lnTo>
                      <a:lnTo>
                        <a:pt x="98" y="17"/>
                      </a:lnTo>
                      <a:lnTo>
                        <a:pt x="112" y="14"/>
                      </a:lnTo>
                      <a:lnTo>
                        <a:pt x="112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9" name="Freeform 35">
                  <a:extLst>
                    <a:ext uri="{FF2B5EF4-FFF2-40B4-BE49-F238E27FC236}">
                      <a16:creationId xmlns:a16="http://schemas.microsoft.com/office/drawing/2014/main" id="{895E8CA8-C3CF-4051-8F36-4373E851BCC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041" y="2629"/>
                  <a:ext cx="476" cy="448"/>
                </a:xfrm>
                <a:custGeom>
                  <a:avLst/>
                  <a:gdLst>
                    <a:gd name="T0" fmla="*/ 0 w 952"/>
                    <a:gd name="T1" fmla="*/ 3 h 896"/>
                    <a:gd name="T2" fmla="*/ 3 w 952"/>
                    <a:gd name="T3" fmla="*/ 4 h 896"/>
                    <a:gd name="T4" fmla="*/ 4 w 952"/>
                    <a:gd name="T5" fmla="*/ 1 h 896"/>
                    <a:gd name="T6" fmla="*/ 1 w 952"/>
                    <a:gd name="T7" fmla="*/ 0 h 896"/>
                    <a:gd name="T8" fmla="*/ 0 w 952"/>
                    <a:gd name="T9" fmla="*/ 3 h 89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952" h="896">
                      <a:moveTo>
                        <a:pt x="0" y="667"/>
                      </a:moveTo>
                      <a:lnTo>
                        <a:pt x="747" y="896"/>
                      </a:lnTo>
                      <a:lnTo>
                        <a:pt x="952" y="229"/>
                      </a:lnTo>
                      <a:lnTo>
                        <a:pt x="205" y="0"/>
                      </a:lnTo>
                      <a:lnTo>
                        <a:pt x="0" y="66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0" name="Freeform 36">
                  <a:extLst>
                    <a:ext uri="{FF2B5EF4-FFF2-40B4-BE49-F238E27FC236}">
                      <a16:creationId xmlns:a16="http://schemas.microsoft.com/office/drawing/2014/main" id="{EB04A185-9FDE-47D5-AE88-618887DDB1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140" y="2959"/>
                  <a:ext cx="378" cy="122"/>
                </a:xfrm>
                <a:custGeom>
                  <a:avLst/>
                  <a:gdLst>
                    <a:gd name="T0" fmla="*/ 2 w 757"/>
                    <a:gd name="T1" fmla="*/ 1 h 243"/>
                    <a:gd name="T2" fmla="*/ 2 w 757"/>
                    <a:gd name="T3" fmla="*/ 1 h 243"/>
                    <a:gd name="T4" fmla="*/ 0 w 757"/>
                    <a:gd name="T5" fmla="*/ 0 h 243"/>
                    <a:gd name="T6" fmla="*/ 0 w 757"/>
                    <a:gd name="T7" fmla="*/ 1 h 243"/>
                    <a:gd name="T8" fmla="*/ 2 w 757"/>
                    <a:gd name="T9" fmla="*/ 1 h 243"/>
                    <a:gd name="T10" fmla="*/ 2 w 757"/>
                    <a:gd name="T11" fmla="*/ 1 h 243"/>
                    <a:gd name="T12" fmla="*/ 2 w 757"/>
                    <a:gd name="T13" fmla="*/ 1 h 243"/>
                    <a:gd name="T14" fmla="*/ 2 w 757"/>
                    <a:gd name="T15" fmla="*/ 1 h 243"/>
                    <a:gd name="T16" fmla="*/ 2 w 757"/>
                    <a:gd name="T17" fmla="*/ 1 h 243"/>
                    <a:gd name="T18" fmla="*/ 2 w 757"/>
                    <a:gd name="T19" fmla="*/ 1 h 243"/>
                    <a:gd name="T20" fmla="*/ 2 w 757"/>
                    <a:gd name="T21" fmla="*/ 1 h 243"/>
                    <a:gd name="T22" fmla="*/ 2 w 757"/>
                    <a:gd name="T23" fmla="*/ 1 h 243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757" h="243">
                      <a:moveTo>
                        <a:pt x="743" y="234"/>
                      </a:moveTo>
                      <a:lnTo>
                        <a:pt x="753" y="229"/>
                      </a:lnTo>
                      <a:lnTo>
                        <a:pt x="5" y="0"/>
                      </a:lnTo>
                      <a:lnTo>
                        <a:pt x="0" y="14"/>
                      </a:lnTo>
                      <a:lnTo>
                        <a:pt x="748" y="243"/>
                      </a:lnTo>
                      <a:lnTo>
                        <a:pt x="757" y="239"/>
                      </a:lnTo>
                      <a:lnTo>
                        <a:pt x="748" y="243"/>
                      </a:lnTo>
                      <a:lnTo>
                        <a:pt x="754" y="242"/>
                      </a:lnTo>
                      <a:lnTo>
                        <a:pt x="757" y="238"/>
                      </a:lnTo>
                      <a:lnTo>
                        <a:pt x="757" y="233"/>
                      </a:lnTo>
                      <a:lnTo>
                        <a:pt x="753" y="229"/>
                      </a:lnTo>
                      <a:lnTo>
                        <a:pt x="743" y="2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1" name="Freeform 37">
                  <a:extLst>
                    <a:ext uri="{FF2B5EF4-FFF2-40B4-BE49-F238E27FC236}">
                      <a16:creationId xmlns:a16="http://schemas.microsoft.com/office/drawing/2014/main" id="{B66C4310-40A2-4196-ADD5-77177FCEDD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037" y="2740"/>
                  <a:ext cx="110" cy="338"/>
                </a:xfrm>
                <a:custGeom>
                  <a:avLst/>
                  <a:gdLst>
                    <a:gd name="T0" fmla="*/ 1 w 219"/>
                    <a:gd name="T1" fmla="*/ 0 h 677"/>
                    <a:gd name="T2" fmla="*/ 1 w 219"/>
                    <a:gd name="T3" fmla="*/ 0 h 677"/>
                    <a:gd name="T4" fmla="*/ 0 w 219"/>
                    <a:gd name="T5" fmla="*/ 2 h 677"/>
                    <a:gd name="T6" fmla="*/ 1 w 219"/>
                    <a:gd name="T7" fmla="*/ 2 h 677"/>
                    <a:gd name="T8" fmla="*/ 1 w 219"/>
                    <a:gd name="T9" fmla="*/ 0 h 677"/>
                    <a:gd name="T10" fmla="*/ 1 w 219"/>
                    <a:gd name="T11" fmla="*/ 0 h 677"/>
                    <a:gd name="T12" fmla="*/ 1 w 219"/>
                    <a:gd name="T13" fmla="*/ 0 h 677"/>
                    <a:gd name="T14" fmla="*/ 1 w 219"/>
                    <a:gd name="T15" fmla="*/ 0 h 677"/>
                    <a:gd name="T16" fmla="*/ 1 w 219"/>
                    <a:gd name="T17" fmla="*/ 0 h 677"/>
                    <a:gd name="T18" fmla="*/ 1 w 219"/>
                    <a:gd name="T19" fmla="*/ 0 h 677"/>
                    <a:gd name="T20" fmla="*/ 1 w 219"/>
                    <a:gd name="T21" fmla="*/ 0 h 677"/>
                    <a:gd name="T22" fmla="*/ 1 w 219"/>
                    <a:gd name="T23" fmla="*/ 0 h 677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219" h="677">
                      <a:moveTo>
                        <a:pt x="210" y="14"/>
                      </a:moveTo>
                      <a:lnTo>
                        <a:pt x="205" y="5"/>
                      </a:lnTo>
                      <a:lnTo>
                        <a:pt x="0" y="672"/>
                      </a:lnTo>
                      <a:lnTo>
                        <a:pt x="14" y="677"/>
                      </a:lnTo>
                      <a:lnTo>
                        <a:pt x="219" y="10"/>
                      </a:lnTo>
                      <a:lnTo>
                        <a:pt x="215" y="0"/>
                      </a:lnTo>
                      <a:lnTo>
                        <a:pt x="219" y="10"/>
                      </a:lnTo>
                      <a:lnTo>
                        <a:pt x="218" y="4"/>
                      </a:lnTo>
                      <a:lnTo>
                        <a:pt x="215" y="0"/>
                      </a:lnTo>
                      <a:lnTo>
                        <a:pt x="209" y="0"/>
                      </a:lnTo>
                      <a:lnTo>
                        <a:pt x="205" y="5"/>
                      </a:lnTo>
                      <a:lnTo>
                        <a:pt x="210" y="1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2" name="Freeform 38">
                  <a:extLst>
                    <a:ext uri="{FF2B5EF4-FFF2-40B4-BE49-F238E27FC236}">
                      <a16:creationId xmlns:a16="http://schemas.microsoft.com/office/drawing/2014/main" id="{2068FAE8-E8CC-4348-AD85-7AB25332B7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040" y="2626"/>
                  <a:ext cx="378" cy="121"/>
                </a:xfrm>
                <a:custGeom>
                  <a:avLst/>
                  <a:gdLst>
                    <a:gd name="T0" fmla="*/ 0 w 757"/>
                    <a:gd name="T1" fmla="*/ 0 h 243"/>
                    <a:gd name="T2" fmla="*/ 0 w 757"/>
                    <a:gd name="T3" fmla="*/ 0 h 243"/>
                    <a:gd name="T4" fmla="*/ 2 w 757"/>
                    <a:gd name="T5" fmla="*/ 0 h 243"/>
                    <a:gd name="T6" fmla="*/ 2 w 757"/>
                    <a:gd name="T7" fmla="*/ 0 h 243"/>
                    <a:gd name="T8" fmla="*/ 0 w 757"/>
                    <a:gd name="T9" fmla="*/ 0 h 243"/>
                    <a:gd name="T10" fmla="*/ 0 w 757"/>
                    <a:gd name="T11" fmla="*/ 0 h 243"/>
                    <a:gd name="T12" fmla="*/ 0 w 757"/>
                    <a:gd name="T13" fmla="*/ 0 h 243"/>
                    <a:gd name="T14" fmla="*/ 0 w 757"/>
                    <a:gd name="T15" fmla="*/ 0 h 243"/>
                    <a:gd name="T16" fmla="*/ 0 w 757"/>
                    <a:gd name="T17" fmla="*/ 0 h 243"/>
                    <a:gd name="T18" fmla="*/ 0 w 757"/>
                    <a:gd name="T19" fmla="*/ 0 h 243"/>
                    <a:gd name="T20" fmla="*/ 0 w 757"/>
                    <a:gd name="T21" fmla="*/ 0 h 243"/>
                    <a:gd name="T22" fmla="*/ 0 w 757"/>
                    <a:gd name="T23" fmla="*/ 0 h 243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757" h="243">
                      <a:moveTo>
                        <a:pt x="14" y="9"/>
                      </a:moveTo>
                      <a:lnTo>
                        <a:pt x="4" y="14"/>
                      </a:lnTo>
                      <a:lnTo>
                        <a:pt x="752" y="243"/>
                      </a:lnTo>
                      <a:lnTo>
                        <a:pt x="757" y="229"/>
                      </a:lnTo>
                      <a:lnTo>
                        <a:pt x="9" y="0"/>
                      </a:lnTo>
                      <a:lnTo>
                        <a:pt x="0" y="5"/>
                      </a:lnTo>
                      <a:lnTo>
                        <a:pt x="9" y="0"/>
                      </a:lnTo>
                      <a:lnTo>
                        <a:pt x="3" y="1"/>
                      </a:lnTo>
                      <a:lnTo>
                        <a:pt x="0" y="5"/>
                      </a:lnTo>
                      <a:lnTo>
                        <a:pt x="0" y="11"/>
                      </a:lnTo>
                      <a:lnTo>
                        <a:pt x="4" y="14"/>
                      </a:lnTo>
                      <a:lnTo>
                        <a:pt x="14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3" name="Freeform 39">
                  <a:extLst>
                    <a:ext uri="{FF2B5EF4-FFF2-40B4-BE49-F238E27FC236}">
                      <a16:creationId xmlns:a16="http://schemas.microsoft.com/office/drawing/2014/main" id="{3943C45D-C662-401E-B1B0-B415DE95B2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411" y="2628"/>
                  <a:ext cx="110" cy="338"/>
                </a:xfrm>
                <a:custGeom>
                  <a:avLst/>
                  <a:gdLst>
                    <a:gd name="T0" fmla="*/ 1 w 219"/>
                    <a:gd name="T1" fmla="*/ 3 h 676"/>
                    <a:gd name="T2" fmla="*/ 1 w 219"/>
                    <a:gd name="T3" fmla="*/ 3 h 676"/>
                    <a:gd name="T4" fmla="*/ 1 w 219"/>
                    <a:gd name="T5" fmla="*/ 1 h 676"/>
                    <a:gd name="T6" fmla="*/ 1 w 219"/>
                    <a:gd name="T7" fmla="*/ 0 h 676"/>
                    <a:gd name="T8" fmla="*/ 0 w 219"/>
                    <a:gd name="T9" fmla="*/ 3 h 676"/>
                    <a:gd name="T10" fmla="*/ 1 w 219"/>
                    <a:gd name="T11" fmla="*/ 3 h 676"/>
                    <a:gd name="T12" fmla="*/ 0 w 219"/>
                    <a:gd name="T13" fmla="*/ 3 h 676"/>
                    <a:gd name="T14" fmla="*/ 1 w 219"/>
                    <a:gd name="T15" fmla="*/ 3 h 676"/>
                    <a:gd name="T16" fmla="*/ 1 w 219"/>
                    <a:gd name="T17" fmla="*/ 3 h 676"/>
                    <a:gd name="T18" fmla="*/ 1 w 219"/>
                    <a:gd name="T19" fmla="*/ 3 h 676"/>
                    <a:gd name="T20" fmla="*/ 1 w 219"/>
                    <a:gd name="T21" fmla="*/ 3 h 676"/>
                    <a:gd name="T22" fmla="*/ 1 w 219"/>
                    <a:gd name="T23" fmla="*/ 3 h 67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219" h="676">
                      <a:moveTo>
                        <a:pt x="9" y="662"/>
                      </a:moveTo>
                      <a:lnTo>
                        <a:pt x="14" y="671"/>
                      </a:lnTo>
                      <a:lnTo>
                        <a:pt x="219" y="4"/>
                      </a:lnTo>
                      <a:lnTo>
                        <a:pt x="205" y="0"/>
                      </a:lnTo>
                      <a:lnTo>
                        <a:pt x="0" y="667"/>
                      </a:lnTo>
                      <a:lnTo>
                        <a:pt x="4" y="676"/>
                      </a:lnTo>
                      <a:lnTo>
                        <a:pt x="0" y="667"/>
                      </a:lnTo>
                      <a:lnTo>
                        <a:pt x="1" y="673"/>
                      </a:lnTo>
                      <a:lnTo>
                        <a:pt x="5" y="676"/>
                      </a:lnTo>
                      <a:lnTo>
                        <a:pt x="10" y="676"/>
                      </a:lnTo>
                      <a:lnTo>
                        <a:pt x="14" y="671"/>
                      </a:lnTo>
                      <a:lnTo>
                        <a:pt x="9" y="66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4" name="Freeform 40">
                  <a:extLst>
                    <a:ext uri="{FF2B5EF4-FFF2-40B4-BE49-F238E27FC236}">
                      <a16:creationId xmlns:a16="http://schemas.microsoft.com/office/drawing/2014/main" id="{6C1A72EE-3527-4661-A6A5-C7003A69C3C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876" y="2357"/>
                  <a:ext cx="229" cy="371"/>
                </a:xfrm>
                <a:custGeom>
                  <a:avLst/>
                  <a:gdLst>
                    <a:gd name="T0" fmla="*/ 0 w 459"/>
                    <a:gd name="T1" fmla="*/ 0 h 743"/>
                    <a:gd name="T2" fmla="*/ 0 w 459"/>
                    <a:gd name="T3" fmla="*/ 0 h 743"/>
                    <a:gd name="T4" fmla="*/ 1 w 459"/>
                    <a:gd name="T5" fmla="*/ 0 h 743"/>
                    <a:gd name="T6" fmla="*/ 1 w 459"/>
                    <a:gd name="T7" fmla="*/ 0 h 743"/>
                    <a:gd name="T8" fmla="*/ 1 w 459"/>
                    <a:gd name="T9" fmla="*/ 0 h 743"/>
                    <a:gd name="T10" fmla="*/ 1 w 459"/>
                    <a:gd name="T11" fmla="*/ 0 h 743"/>
                    <a:gd name="T12" fmla="*/ 1 w 459"/>
                    <a:gd name="T13" fmla="*/ 0 h 743"/>
                    <a:gd name="T14" fmla="*/ 1 w 459"/>
                    <a:gd name="T15" fmla="*/ 0 h 743"/>
                    <a:gd name="T16" fmla="*/ 1 w 459"/>
                    <a:gd name="T17" fmla="*/ 0 h 743"/>
                    <a:gd name="T18" fmla="*/ 1 w 459"/>
                    <a:gd name="T19" fmla="*/ 0 h 743"/>
                    <a:gd name="T20" fmla="*/ 1 w 459"/>
                    <a:gd name="T21" fmla="*/ 0 h 743"/>
                    <a:gd name="T22" fmla="*/ 1 w 459"/>
                    <a:gd name="T23" fmla="*/ 0 h 743"/>
                    <a:gd name="T24" fmla="*/ 1 w 459"/>
                    <a:gd name="T25" fmla="*/ 0 h 743"/>
                    <a:gd name="T26" fmla="*/ 1 w 459"/>
                    <a:gd name="T27" fmla="*/ 0 h 743"/>
                    <a:gd name="T28" fmla="*/ 1 w 459"/>
                    <a:gd name="T29" fmla="*/ 0 h 743"/>
                    <a:gd name="T30" fmla="*/ 1 w 459"/>
                    <a:gd name="T31" fmla="*/ 0 h 743"/>
                    <a:gd name="T32" fmla="*/ 1 w 459"/>
                    <a:gd name="T33" fmla="*/ 0 h 743"/>
                    <a:gd name="T34" fmla="*/ 0 w 459"/>
                    <a:gd name="T35" fmla="*/ 2 h 743"/>
                    <a:gd name="T36" fmla="*/ 0 w 459"/>
                    <a:gd name="T37" fmla="*/ 2 h 743"/>
                    <a:gd name="T38" fmla="*/ 0 w 459"/>
                    <a:gd name="T39" fmla="*/ 2 h 743"/>
                    <a:gd name="T40" fmla="*/ 0 w 459"/>
                    <a:gd name="T41" fmla="*/ 2 h 743"/>
                    <a:gd name="T42" fmla="*/ 0 w 459"/>
                    <a:gd name="T43" fmla="*/ 2 h 743"/>
                    <a:gd name="T44" fmla="*/ 0 w 459"/>
                    <a:gd name="T45" fmla="*/ 2 h 743"/>
                    <a:gd name="T46" fmla="*/ 0 w 459"/>
                    <a:gd name="T47" fmla="*/ 2 h 743"/>
                    <a:gd name="T48" fmla="*/ 0 w 459"/>
                    <a:gd name="T49" fmla="*/ 2 h 743"/>
                    <a:gd name="T50" fmla="*/ 0 w 459"/>
                    <a:gd name="T51" fmla="*/ 2 h 743"/>
                    <a:gd name="T52" fmla="*/ 0 w 459"/>
                    <a:gd name="T53" fmla="*/ 2 h 743"/>
                    <a:gd name="T54" fmla="*/ 0 w 459"/>
                    <a:gd name="T55" fmla="*/ 2 h 743"/>
                    <a:gd name="T56" fmla="*/ 0 w 459"/>
                    <a:gd name="T57" fmla="*/ 2 h 743"/>
                    <a:gd name="T58" fmla="*/ 0 w 459"/>
                    <a:gd name="T59" fmla="*/ 2 h 743"/>
                    <a:gd name="T60" fmla="*/ 0 w 459"/>
                    <a:gd name="T61" fmla="*/ 2 h 743"/>
                    <a:gd name="T62" fmla="*/ 0 w 459"/>
                    <a:gd name="T63" fmla="*/ 2 h 743"/>
                    <a:gd name="T64" fmla="*/ 0 w 459"/>
                    <a:gd name="T65" fmla="*/ 2 h 743"/>
                    <a:gd name="T66" fmla="*/ 0 w 459"/>
                    <a:gd name="T67" fmla="*/ 2 h 743"/>
                    <a:gd name="T68" fmla="*/ 0 w 459"/>
                    <a:gd name="T69" fmla="*/ 0 h 743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459" h="743">
                      <a:moveTo>
                        <a:pt x="232" y="69"/>
                      </a:moveTo>
                      <a:lnTo>
                        <a:pt x="245" y="45"/>
                      </a:lnTo>
                      <a:lnTo>
                        <a:pt x="259" y="28"/>
                      </a:lnTo>
                      <a:lnTo>
                        <a:pt x="278" y="14"/>
                      </a:lnTo>
                      <a:lnTo>
                        <a:pt x="297" y="5"/>
                      </a:lnTo>
                      <a:lnTo>
                        <a:pt x="318" y="0"/>
                      </a:lnTo>
                      <a:lnTo>
                        <a:pt x="340" y="0"/>
                      </a:lnTo>
                      <a:lnTo>
                        <a:pt x="362" y="3"/>
                      </a:lnTo>
                      <a:lnTo>
                        <a:pt x="383" y="9"/>
                      </a:lnTo>
                      <a:lnTo>
                        <a:pt x="402" y="19"/>
                      </a:lnTo>
                      <a:lnTo>
                        <a:pt x="420" y="30"/>
                      </a:lnTo>
                      <a:lnTo>
                        <a:pt x="435" y="44"/>
                      </a:lnTo>
                      <a:lnTo>
                        <a:pt x="447" y="61"/>
                      </a:lnTo>
                      <a:lnTo>
                        <a:pt x="455" y="79"/>
                      </a:lnTo>
                      <a:lnTo>
                        <a:pt x="459" y="98"/>
                      </a:lnTo>
                      <a:lnTo>
                        <a:pt x="459" y="119"/>
                      </a:lnTo>
                      <a:lnTo>
                        <a:pt x="452" y="140"/>
                      </a:lnTo>
                      <a:lnTo>
                        <a:pt x="198" y="694"/>
                      </a:lnTo>
                      <a:lnTo>
                        <a:pt x="187" y="714"/>
                      </a:lnTo>
                      <a:lnTo>
                        <a:pt x="172" y="729"/>
                      </a:lnTo>
                      <a:lnTo>
                        <a:pt x="157" y="739"/>
                      </a:lnTo>
                      <a:lnTo>
                        <a:pt x="140" y="743"/>
                      </a:lnTo>
                      <a:lnTo>
                        <a:pt x="121" y="743"/>
                      </a:lnTo>
                      <a:lnTo>
                        <a:pt x="104" y="741"/>
                      </a:lnTo>
                      <a:lnTo>
                        <a:pt x="86" y="736"/>
                      </a:lnTo>
                      <a:lnTo>
                        <a:pt x="67" y="729"/>
                      </a:lnTo>
                      <a:lnTo>
                        <a:pt x="50" y="721"/>
                      </a:lnTo>
                      <a:lnTo>
                        <a:pt x="35" y="711"/>
                      </a:lnTo>
                      <a:lnTo>
                        <a:pt x="21" y="698"/>
                      </a:lnTo>
                      <a:lnTo>
                        <a:pt x="11" y="685"/>
                      </a:lnTo>
                      <a:lnTo>
                        <a:pt x="4" y="670"/>
                      </a:lnTo>
                      <a:lnTo>
                        <a:pt x="0" y="652"/>
                      </a:lnTo>
                      <a:lnTo>
                        <a:pt x="1" y="633"/>
                      </a:lnTo>
                      <a:lnTo>
                        <a:pt x="7" y="612"/>
                      </a:lnTo>
                      <a:lnTo>
                        <a:pt x="232" y="69"/>
                      </a:ln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5" name="Freeform 41">
                  <a:extLst>
                    <a:ext uri="{FF2B5EF4-FFF2-40B4-BE49-F238E27FC236}">
                      <a16:creationId xmlns:a16="http://schemas.microsoft.com/office/drawing/2014/main" id="{8A0191FF-6CB3-4EB1-909D-E635E9CB4E1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873" y="2353"/>
                  <a:ext cx="120" cy="74"/>
                </a:xfrm>
                <a:custGeom>
                  <a:avLst/>
                  <a:gdLst>
                    <a:gd name="T0" fmla="*/ 0 w 241"/>
                    <a:gd name="T1" fmla="*/ 0 h 149"/>
                    <a:gd name="T2" fmla="*/ 0 w 241"/>
                    <a:gd name="T3" fmla="*/ 0 h 149"/>
                    <a:gd name="T4" fmla="*/ 0 w 241"/>
                    <a:gd name="T5" fmla="*/ 0 h 149"/>
                    <a:gd name="T6" fmla="*/ 0 w 241"/>
                    <a:gd name="T7" fmla="*/ 0 h 149"/>
                    <a:gd name="T8" fmla="*/ 0 w 241"/>
                    <a:gd name="T9" fmla="*/ 0 h 149"/>
                    <a:gd name="T10" fmla="*/ 0 w 241"/>
                    <a:gd name="T11" fmla="*/ 0 h 149"/>
                    <a:gd name="T12" fmla="*/ 0 w 241"/>
                    <a:gd name="T13" fmla="*/ 0 h 149"/>
                    <a:gd name="T14" fmla="*/ 0 w 241"/>
                    <a:gd name="T15" fmla="*/ 0 h 149"/>
                    <a:gd name="T16" fmla="*/ 0 w 241"/>
                    <a:gd name="T17" fmla="*/ 0 h 149"/>
                    <a:gd name="T18" fmla="*/ 0 w 241"/>
                    <a:gd name="T19" fmla="*/ 0 h 149"/>
                    <a:gd name="T20" fmla="*/ 0 w 241"/>
                    <a:gd name="T21" fmla="*/ 0 h 149"/>
                    <a:gd name="T22" fmla="*/ 0 w 241"/>
                    <a:gd name="T23" fmla="*/ 0 h 149"/>
                    <a:gd name="T24" fmla="*/ 0 w 241"/>
                    <a:gd name="T25" fmla="*/ 0 h 149"/>
                    <a:gd name="T26" fmla="*/ 0 w 241"/>
                    <a:gd name="T27" fmla="*/ 0 h 149"/>
                    <a:gd name="T28" fmla="*/ 0 w 241"/>
                    <a:gd name="T29" fmla="*/ 0 h 149"/>
                    <a:gd name="T30" fmla="*/ 0 w 241"/>
                    <a:gd name="T31" fmla="*/ 0 h 149"/>
                    <a:gd name="T32" fmla="*/ 0 w 241"/>
                    <a:gd name="T33" fmla="*/ 0 h 149"/>
                    <a:gd name="T34" fmla="*/ 0 w 241"/>
                    <a:gd name="T35" fmla="*/ 0 h 149"/>
                    <a:gd name="T36" fmla="*/ 0 w 241"/>
                    <a:gd name="T37" fmla="*/ 0 h 149"/>
                    <a:gd name="T38" fmla="*/ 0 w 241"/>
                    <a:gd name="T39" fmla="*/ 0 h 149"/>
                    <a:gd name="T40" fmla="*/ 0 w 241"/>
                    <a:gd name="T41" fmla="*/ 0 h 149"/>
                    <a:gd name="T42" fmla="*/ 0 w 241"/>
                    <a:gd name="T43" fmla="*/ 0 h 149"/>
                    <a:gd name="T44" fmla="*/ 0 w 241"/>
                    <a:gd name="T45" fmla="*/ 0 h 149"/>
                    <a:gd name="T46" fmla="*/ 0 w 241"/>
                    <a:gd name="T47" fmla="*/ 0 h 149"/>
                    <a:gd name="T48" fmla="*/ 0 w 241"/>
                    <a:gd name="T49" fmla="*/ 0 h 149"/>
                    <a:gd name="T50" fmla="*/ 0 w 241"/>
                    <a:gd name="T51" fmla="*/ 0 h 149"/>
                    <a:gd name="T52" fmla="*/ 0 w 241"/>
                    <a:gd name="T53" fmla="*/ 0 h 149"/>
                    <a:gd name="T54" fmla="*/ 0 w 241"/>
                    <a:gd name="T55" fmla="*/ 0 h 149"/>
                    <a:gd name="T56" fmla="*/ 0 w 241"/>
                    <a:gd name="T57" fmla="*/ 0 h 149"/>
                    <a:gd name="T58" fmla="*/ 0 w 241"/>
                    <a:gd name="T59" fmla="*/ 0 h 149"/>
                    <a:gd name="T60" fmla="*/ 0 w 241"/>
                    <a:gd name="T61" fmla="*/ 0 h 149"/>
                    <a:gd name="T62" fmla="*/ 0 w 241"/>
                    <a:gd name="T63" fmla="*/ 0 h 149"/>
                    <a:gd name="T64" fmla="*/ 0 w 241"/>
                    <a:gd name="T65" fmla="*/ 0 h 149"/>
                    <a:gd name="T66" fmla="*/ 0 w 241"/>
                    <a:gd name="T67" fmla="*/ 0 h 149"/>
                    <a:gd name="T68" fmla="*/ 0 w 241"/>
                    <a:gd name="T69" fmla="*/ 0 h 149"/>
                    <a:gd name="T70" fmla="*/ 0 w 241"/>
                    <a:gd name="T71" fmla="*/ 0 h 149"/>
                    <a:gd name="T72" fmla="*/ 0 w 241"/>
                    <a:gd name="T73" fmla="*/ 0 h 149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241" h="149">
                      <a:moveTo>
                        <a:pt x="234" y="149"/>
                      </a:moveTo>
                      <a:lnTo>
                        <a:pt x="234" y="149"/>
                      </a:lnTo>
                      <a:lnTo>
                        <a:pt x="241" y="127"/>
                      </a:lnTo>
                      <a:lnTo>
                        <a:pt x="241" y="105"/>
                      </a:lnTo>
                      <a:lnTo>
                        <a:pt x="237" y="83"/>
                      </a:lnTo>
                      <a:lnTo>
                        <a:pt x="228" y="65"/>
                      </a:lnTo>
                      <a:lnTo>
                        <a:pt x="215" y="46"/>
                      </a:lnTo>
                      <a:lnTo>
                        <a:pt x="199" y="31"/>
                      </a:lnTo>
                      <a:lnTo>
                        <a:pt x="181" y="19"/>
                      </a:lnTo>
                      <a:lnTo>
                        <a:pt x="160" y="10"/>
                      </a:lnTo>
                      <a:lnTo>
                        <a:pt x="138" y="3"/>
                      </a:lnTo>
                      <a:lnTo>
                        <a:pt x="115" y="0"/>
                      </a:lnTo>
                      <a:lnTo>
                        <a:pt x="93" y="0"/>
                      </a:lnTo>
                      <a:lnTo>
                        <a:pt x="70" y="5"/>
                      </a:lnTo>
                      <a:lnTo>
                        <a:pt x="49" y="15"/>
                      </a:lnTo>
                      <a:lnTo>
                        <a:pt x="30" y="29"/>
                      </a:lnTo>
                      <a:lnTo>
                        <a:pt x="14" y="49"/>
                      </a:lnTo>
                      <a:lnTo>
                        <a:pt x="0" y="74"/>
                      </a:lnTo>
                      <a:lnTo>
                        <a:pt x="14" y="79"/>
                      </a:lnTo>
                      <a:lnTo>
                        <a:pt x="25" y="56"/>
                      </a:lnTo>
                      <a:lnTo>
                        <a:pt x="39" y="41"/>
                      </a:lnTo>
                      <a:lnTo>
                        <a:pt x="56" y="27"/>
                      </a:lnTo>
                      <a:lnTo>
                        <a:pt x="75" y="19"/>
                      </a:lnTo>
                      <a:lnTo>
                        <a:pt x="93" y="14"/>
                      </a:lnTo>
                      <a:lnTo>
                        <a:pt x="115" y="14"/>
                      </a:lnTo>
                      <a:lnTo>
                        <a:pt x="136" y="16"/>
                      </a:lnTo>
                      <a:lnTo>
                        <a:pt x="155" y="23"/>
                      </a:lnTo>
                      <a:lnTo>
                        <a:pt x="174" y="33"/>
                      </a:lnTo>
                      <a:lnTo>
                        <a:pt x="190" y="43"/>
                      </a:lnTo>
                      <a:lnTo>
                        <a:pt x="204" y="56"/>
                      </a:lnTo>
                      <a:lnTo>
                        <a:pt x="216" y="72"/>
                      </a:lnTo>
                      <a:lnTo>
                        <a:pt x="223" y="88"/>
                      </a:lnTo>
                      <a:lnTo>
                        <a:pt x="227" y="105"/>
                      </a:lnTo>
                      <a:lnTo>
                        <a:pt x="227" y="125"/>
                      </a:lnTo>
                      <a:lnTo>
                        <a:pt x="220" y="144"/>
                      </a:lnTo>
                      <a:lnTo>
                        <a:pt x="234" y="14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6" name="Freeform 42">
                  <a:extLst>
                    <a:ext uri="{FF2B5EF4-FFF2-40B4-BE49-F238E27FC236}">
                      <a16:creationId xmlns:a16="http://schemas.microsoft.com/office/drawing/2014/main" id="{B5DDB9E7-08AC-4A25-AF91-26EAA9699E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876" y="2425"/>
                  <a:ext cx="134" cy="280"/>
                </a:xfrm>
                <a:custGeom>
                  <a:avLst/>
                  <a:gdLst>
                    <a:gd name="T0" fmla="*/ 1 w 267"/>
                    <a:gd name="T1" fmla="*/ 3 h 559"/>
                    <a:gd name="T2" fmla="*/ 1 w 267"/>
                    <a:gd name="T3" fmla="*/ 3 h 559"/>
                    <a:gd name="T4" fmla="*/ 2 w 267"/>
                    <a:gd name="T5" fmla="*/ 1 h 559"/>
                    <a:gd name="T6" fmla="*/ 1 w 267"/>
                    <a:gd name="T7" fmla="*/ 0 h 559"/>
                    <a:gd name="T8" fmla="*/ 0 w 267"/>
                    <a:gd name="T9" fmla="*/ 3 h 559"/>
                    <a:gd name="T10" fmla="*/ 0 w 267"/>
                    <a:gd name="T11" fmla="*/ 3 h 559"/>
                    <a:gd name="T12" fmla="*/ 1 w 267"/>
                    <a:gd name="T13" fmla="*/ 3 h 55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67" h="559">
                      <a:moveTo>
                        <a:pt x="13" y="559"/>
                      </a:moveTo>
                      <a:lnTo>
                        <a:pt x="13" y="559"/>
                      </a:lnTo>
                      <a:lnTo>
                        <a:pt x="267" y="5"/>
                      </a:lnTo>
                      <a:lnTo>
                        <a:pt x="253" y="0"/>
                      </a:lnTo>
                      <a:lnTo>
                        <a:pt x="0" y="554"/>
                      </a:lnTo>
                      <a:lnTo>
                        <a:pt x="13" y="55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7" name="Freeform 43">
                  <a:extLst>
                    <a:ext uri="{FF2B5EF4-FFF2-40B4-BE49-F238E27FC236}">
                      <a16:creationId xmlns:a16="http://schemas.microsoft.com/office/drawing/2014/main" id="{03C756C5-5DCD-4F44-AC9F-18DDA89A6C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003" y="2702"/>
                  <a:ext cx="70" cy="30"/>
                </a:xfrm>
                <a:custGeom>
                  <a:avLst/>
                  <a:gdLst>
                    <a:gd name="T0" fmla="*/ 0 w 140"/>
                    <a:gd name="T1" fmla="*/ 1 h 59"/>
                    <a:gd name="T2" fmla="*/ 0 w 140"/>
                    <a:gd name="T3" fmla="*/ 1 h 59"/>
                    <a:gd name="T4" fmla="*/ 1 w 140"/>
                    <a:gd name="T5" fmla="*/ 1 h 59"/>
                    <a:gd name="T6" fmla="*/ 1 w 140"/>
                    <a:gd name="T7" fmla="*/ 1 h 59"/>
                    <a:gd name="T8" fmla="*/ 1 w 140"/>
                    <a:gd name="T9" fmla="*/ 1 h 59"/>
                    <a:gd name="T10" fmla="*/ 1 w 140"/>
                    <a:gd name="T11" fmla="*/ 1 h 59"/>
                    <a:gd name="T12" fmla="*/ 1 w 140"/>
                    <a:gd name="T13" fmla="*/ 1 h 59"/>
                    <a:gd name="T14" fmla="*/ 1 w 140"/>
                    <a:gd name="T15" fmla="*/ 1 h 59"/>
                    <a:gd name="T16" fmla="*/ 1 w 140"/>
                    <a:gd name="T17" fmla="*/ 1 h 59"/>
                    <a:gd name="T18" fmla="*/ 1 w 140"/>
                    <a:gd name="T19" fmla="*/ 1 h 59"/>
                    <a:gd name="T20" fmla="*/ 1 w 140"/>
                    <a:gd name="T21" fmla="*/ 0 h 59"/>
                    <a:gd name="T22" fmla="*/ 1 w 140"/>
                    <a:gd name="T23" fmla="*/ 1 h 59"/>
                    <a:gd name="T24" fmla="*/ 1 w 140"/>
                    <a:gd name="T25" fmla="*/ 1 h 59"/>
                    <a:gd name="T26" fmla="*/ 1 w 140"/>
                    <a:gd name="T27" fmla="*/ 1 h 59"/>
                    <a:gd name="T28" fmla="*/ 1 w 140"/>
                    <a:gd name="T29" fmla="*/ 1 h 59"/>
                    <a:gd name="T30" fmla="*/ 1 w 140"/>
                    <a:gd name="T31" fmla="*/ 1 h 59"/>
                    <a:gd name="T32" fmla="*/ 1 w 140"/>
                    <a:gd name="T33" fmla="*/ 1 h 59"/>
                    <a:gd name="T34" fmla="*/ 1 w 140"/>
                    <a:gd name="T35" fmla="*/ 1 h 59"/>
                    <a:gd name="T36" fmla="*/ 1 w 140"/>
                    <a:gd name="T37" fmla="*/ 1 h 59"/>
                    <a:gd name="T38" fmla="*/ 1 w 140"/>
                    <a:gd name="T39" fmla="*/ 1 h 59"/>
                    <a:gd name="T40" fmla="*/ 0 w 140"/>
                    <a:gd name="T41" fmla="*/ 1 h 59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140" h="59">
                      <a:moveTo>
                        <a:pt x="0" y="45"/>
                      </a:moveTo>
                      <a:lnTo>
                        <a:pt x="0" y="45"/>
                      </a:lnTo>
                      <a:lnTo>
                        <a:pt x="18" y="52"/>
                      </a:lnTo>
                      <a:lnTo>
                        <a:pt x="38" y="57"/>
                      </a:lnTo>
                      <a:lnTo>
                        <a:pt x="56" y="59"/>
                      </a:lnTo>
                      <a:lnTo>
                        <a:pt x="75" y="59"/>
                      </a:lnTo>
                      <a:lnTo>
                        <a:pt x="94" y="55"/>
                      </a:lnTo>
                      <a:lnTo>
                        <a:pt x="112" y="44"/>
                      </a:lnTo>
                      <a:lnTo>
                        <a:pt x="128" y="28"/>
                      </a:lnTo>
                      <a:lnTo>
                        <a:pt x="140" y="5"/>
                      </a:lnTo>
                      <a:lnTo>
                        <a:pt x="127" y="0"/>
                      </a:lnTo>
                      <a:lnTo>
                        <a:pt x="116" y="19"/>
                      </a:lnTo>
                      <a:lnTo>
                        <a:pt x="102" y="33"/>
                      </a:lnTo>
                      <a:lnTo>
                        <a:pt x="90" y="41"/>
                      </a:lnTo>
                      <a:lnTo>
                        <a:pt x="75" y="45"/>
                      </a:lnTo>
                      <a:lnTo>
                        <a:pt x="56" y="45"/>
                      </a:lnTo>
                      <a:lnTo>
                        <a:pt x="40" y="43"/>
                      </a:lnTo>
                      <a:lnTo>
                        <a:pt x="23" y="38"/>
                      </a:lnTo>
                      <a:lnTo>
                        <a:pt x="4" y="32"/>
                      </a:lnTo>
                      <a:lnTo>
                        <a:pt x="0" y="4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8" name="Freeform 44">
                  <a:extLst>
                    <a:ext uri="{FF2B5EF4-FFF2-40B4-BE49-F238E27FC236}">
                      <a16:creationId xmlns:a16="http://schemas.microsoft.com/office/drawing/2014/main" id="{EB56880C-B3EC-4D54-803E-3EFB2DA8E9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071" y="2661"/>
                  <a:ext cx="38" cy="64"/>
                </a:xfrm>
                <a:custGeom>
                  <a:avLst/>
                  <a:gdLst>
                    <a:gd name="T0" fmla="*/ 1 w 76"/>
                    <a:gd name="T1" fmla="*/ 0 h 126"/>
                    <a:gd name="T2" fmla="*/ 1 w 76"/>
                    <a:gd name="T3" fmla="*/ 0 h 126"/>
                    <a:gd name="T4" fmla="*/ 1 w 76"/>
                    <a:gd name="T5" fmla="*/ 1 h 126"/>
                    <a:gd name="T6" fmla="*/ 0 w 76"/>
                    <a:gd name="T7" fmla="*/ 1 h 126"/>
                    <a:gd name="T8" fmla="*/ 1 w 76"/>
                    <a:gd name="T9" fmla="*/ 1 h 126"/>
                    <a:gd name="T10" fmla="*/ 1 w 76"/>
                    <a:gd name="T11" fmla="*/ 1 h 126"/>
                    <a:gd name="T12" fmla="*/ 1 w 76"/>
                    <a:gd name="T13" fmla="*/ 1 h 126"/>
                    <a:gd name="T14" fmla="*/ 1 w 76"/>
                    <a:gd name="T15" fmla="*/ 1 h 126"/>
                    <a:gd name="T16" fmla="*/ 1 w 76"/>
                    <a:gd name="T17" fmla="*/ 1 h 126"/>
                    <a:gd name="T18" fmla="*/ 1 w 76"/>
                    <a:gd name="T19" fmla="*/ 1 h 126"/>
                    <a:gd name="T20" fmla="*/ 1 w 76"/>
                    <a:gd name="T21" fmla="*/ 1 h 126"/>
                    <a:gd name="T22" fmla="*/ 1 w 76"/>
                    <a:gd name="T23" fmla="*/ 1 h 126"/>
                    <a:gd name="T24" fmla="*/ 1 w 76"/>
                    <a:gd name="T25" fmla="*/ 1 h 126"/>
                    <a:gd name="T26" fmla="*/ 1 w 76"/>
                    <a:gd name="T27" fmla="*/ 1 h 126"/>
                    <a:gd name="T28" fmla="*/ 1 w 76"/>
                    <a:gd name="T29" fmla="*/ 1 h 126"/>
                    <a:gd name="T30" fmla="*/ 1 w 76"/>
                    <a:gd name="T31" fmla="*/ 1 h 126"/>
                    <a:gd name="T32" fmla="*/ 1 w 76"/>
                    <a:gd name="T33" fmla="*/ 1 h 126"/>
                    <a:gd name="T34" fmla="*/ 1 w 76"/>
                    <a:gd name="T35" fmla="*/ 1 h 126"/>
                    <a:gd name="T36" fmla="*/ 1 w 76"/>
                    <a:gd name="T37" fmla="*/ 1 h 126"/>
                    <a:gd name="T38" fmla="*/ 1 w 76"/>
                    <a:gd name="T39" fmla="*/ 1 h 126"/>
                    <a:gd name="T40" fmla="*/ 1 w 76"/>
                    <a:gd name="T41" fmla="*/ 0 h 12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76" h="126">
                      <a:moveTo>
                        <a:pt x="7" y="0"/>
                      </a:moveTo>
                      <a:lnTo>
                        <a:pt x="7" y="0"/>
                      </a:lnTo>
                      <a:lnTo>
                        <a:pt x="2" y="22"/>
                      </a:lnTo>
                      <a:lnTo>
                        <a:pt x="0" y="42"/>
                      </a:lnTo>
                      <a:lnTo>
                        <a:pt x="4" y="62"/>
                      </a:lnTo>
                      <a:lnTo>
                        <a:pt x="12" y="78"/>
                      </a:lnTo>
                      <a:lnTo>
                        <a:pt x="22" y="93"/>
                      </a:lnTo>
                      <a:lnTo>
                        <a:pt x="37" y="107"/>
                      </a:lnTo>
                      <a:lnTo>
                        <a:pt x="53" y="118"/>
                      </a:lnTo>
                      <a:lnTo>
                        <a:pt x="72" y="126"/>
                      </a:lnTo>
                      <a:lnTo>
                        <a:pt x="76" y="113"/>
                      </a:lnTo>
                      <a:lnTo>
                        <a:pt x="60" y="104"/>
                      </a:lnTo>
                      <a:lnTo>
                        <a:pt x="46" y="95"/>
                      </a:lnTo>
                      <a:lnTo>
                        <a:pt x="34" y="84"/>
                      </a:lnTo>
                      <a:lnTo>
                        <a:pt x="23" y="71"/>
                      </a:lnTo>
                      <a:lnTo>
                        <a:pt x="18" y="57"/>
                      </a:lnTo>
                      <a:lnTo>
                        <a:pt x="14" y="42"/>
                      </a:lnTo>
                      <a:lnTo>
                        <a:pt x="15" y="24"/>
                      </a:lnTo>
                      <a:lnTo>
                        <a:pt x="21" y="4"/>
                      </a:lnTo>
                      <a:lnTo>
                        <a:pt x="7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59" name="Freeform 45">
                  <a:extLst>
                    <a:ext uri="{FF2B5EF4-FFF2-40B4-BE49-F238E27FC236}">
                      <a16:creationId xmlns:a16="http://schemas.microsoft.com/office/drawing/2014/main" id="{825E3B37-3404-4D64-B024-72DBBFE2EC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986" y="2390"/>
                  <a:ext cx="119" cy="274"/>
                </a:xfrm>
                <a:custGeom>
                  <a:avLst/>
                  <a:gdLst>
                    <a:gd name="T0" fmla="*/ 0 w 239"/>
                    <a:gd name="T1" fmla="*/ 0 h 547"/>
                    <a:gd name="T2" fmla="*/ 0 w 239"/>
                    <a:gd name="T3" fmla="*/ 0 h 547"/>
                    <a:gd name="T4" fmla="*/ 0 w 239"/>
                    <a:gd name="T5" fmla="*/ 3 h 547"/>
                    <a:gd name="T6" fmla="*/ 0 w 239"/>
                    <a:gd name="T7" fmla="*/ 3 h 547"/>
                    <a:gd name="T8" fmla="*/ 0 w 239"/>
                    <a:gd name="T9" fmla="*/ 1 h 547"/>
                    <a:gd name="T10" fmla="*/ 0 w 239"/>
                    <a:gd name="T11" fmla="*/ 1 h 547"/>
                    <a:gd name="T12" fmla="*/ 0 w 239"/>
                    <a:gd name="T13" fmla="*/ 0 h 54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39" h="547">
                      <a:moveTo>
                        <a:pt x="225" y="0"/>
                      </a:moveTo>
                      <a:lnTo>
                        <a:pt x="225" y="0"/>
                      </a:lnTo>
                      <a:lnTo>
                        <a:pt x="0" y="543"/>
                      </a:lnTo>
                      <a:lnTo>
                        <a:pt x="14" y="547"/>
                      </a:lnTo>
                      <a:lnTo>
                        <a:pt x="239" y="5"/>
                      </a:lnTo>
                      <a:lnTo>
                        <a:pt x="22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60" name="Freeform 46">
                  <a:extLst>
                    <a:ext uri="{FF2B5EF4-FFF2-40B4-BE49-F238E27FC236}">
                      <a16:creationId xmlns:a16="http://schemas.microsoft.com/office/drawing/2014/main" id="{AD434099-47E2-40B6-8F86-08937A7A6EA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303" y="2751"/>
                  <a:ext cx="105" cy="104"/>
                </a:xfrm>
                <a:custGeom>
                  <a:avLst/>
                  <a:gdLst>
                    <a:gd name="T0" fmla="*/ 1 w 210"/>
                    <a:gd name="T1" fmla="*/ 0 h 209"/>
                    <a:gd name="T2" fmla="*/ 1 w 210"/>
                    <a:gd name="T3" fmla="*/ 0 h 209"/>
                    <a:gd name="T4" fmla="*/ 1 w 210"/>
                    <a:gd name="T5" fmla="*/ 0 h 209"/>
                    <a:gd name="T6" fmla="*/ 1 w 210"/>
                    <a:gd name="T7" fmla="*/ 0 h 209"/>
                    <a:gd name="T8" fmla="*/ 1 w 210"/>
                    <a:gd name="T9" fmla="*/ 0 h 209"/>
                    <a:gd name="T10" fmla="*/ 1 w 210"/>
                    <a:gd name="T11" fmla="*/ 0 h 209"/>
                    <a:gd name="T12" fmla="*/ 1 w 210"/>
                    <a:gd name="T13" fmla="*/ 0 h 209"/>
                    <a:gd name="T14" fmla="*/ 1 w 210"/>
                    <a:gd name="T15" fmla="*/ 0 h 209"/>
                    <a:gd name="T16" fmla="*/ 1 w 210"/>
                    <a:gd name="T17" fmla="*/ 0 h 209"/>
                    <a:gd name="T18" fmla="*/ 1 w 210"/>
                    <a:gd name="T19" fmla="*/ 0 h 209"/>
                    <a:gd name="T20" fmla="*/ 1 w 210"/>
                    <a:gd name="T21" fmla="*/ 0 h 209"/>
                    <a:gd name="T22" fmla="*/ 1 w 210"/>
                    <a:gd name="T23" fmla="*/ 0 h 209"/>
                    <a:gd name="T24" fmla="*/ 1 w 210"/>
                    <a:gd name="T25" fmla="*/ 0 h 209"/>
                    <a:gd name="T26" fmla="*/ 1 w 210"/>
                    <a:gd name="T27" fmla="*/ 0 h 209"/>
                    <a:gd name="T28" fmla="*/ 1 w 210"/>
                    <a:gd name="T29" fmla="*/ 0 h 209"/>
                    <a:gd name="T30" fmla="*/ 1 w 210"/>
                    <a:gd name="T31" fmla="*/ 0 h 209"/>
                    <a:gd name="T32" fmla="*/ 1 w 210"/>
                    <a:gd name="T33" fmla="*/ 0 h 209"/>
                    <a:gd name="T34" fmla="*/ 1 w 210"/>
                    <a:gd name="T35" fmla="*/ 0 h 209"/>
                    <a:gd name="T36" fmla="*/ 1 w 210"/>
                    <a:gd name="T37" fmla="*/ 0 h 209"/>
                    <a:gd name="T38" fmla="*/ 1 w 210"/>
                    <a:gd name="T39" fmla="*/ 0 h 209"/>
                    <a:gd name="T40" fmla="*/ 1 w 210"/>
                    <a:gd name="T41" fmla="*/ 0 h 209"/>
                    <a:gd name="T42" fmla="*/ 1 w 210"/>
                    <a:gd name="T43" fmla="*/ 0 h 209"/>
                    <a:gd name="T44" fmla="*/ 1 w 210"/>
                    <a:gd name="T45" fmla="*/ 0 h 209"/>
                    <a:gd name="T46" fmla="*/ 1 w 210"/>
                    <a:gd name="T47" fmla="*/ 0 h 209"/>
                    <a:gd name="T48" fmla="*/ 1 w 210"/>
                    <a:gd name="T49" fmla="*/ 0 h 209"/>
                    <a:gd name="T50" fmla="*/ 0 w 210"/>
                    <a:gd name="T51" fmla="*/ 0 h 209"/>
                    <a:gd name="T52" fmla="*/ 1 w 210"/>
                    <a:gd name="T53" fmla="*/ 0 h 209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210" h="209">
                      <a:moveTo>
                        <a:pt x="50" y="107"/>
                      </a:moveTo>
                      <a:lnTo>
                        <a:pt x="35" y="43"/>
                      </a:lnTo>
                      <a:lnTo>
                        <a:pt x="42" y="30"/>
                      </a:lnTo>
                      <a:lnTo>
                        <a:pt x="58" y="19"/>
                      </a:lnTo>
                      <a:lnTo>
                        <a:pt x="81" y="9"/>
                      </a:lnTo>
                      <a:lnTo>
                        <a:pt x="109" y="2"/>
                      </a:lnTo>
                      <a:lnTo>
                        <a:pt x="136" y="0"/>
                      </a:lnTo>
                      <a:lnTo>
                        <a:pt x="163" y="2"/>
                      </a:lnTo>
                      <a:lnTo>
                        <a:pt x="185" y="9"/>
                      </a:lnTo>
                      <a:lnTo>
                        <a:pt x="199" y="22"/>
                      </a:lnTo>
                      <a:lnTo>
                        <a:pt x="208" y="44"/>
                      </a:lnTo>
                      <a:lnTo>
                        <a:pt x="210" y="69"/>
                      </a:lnTo>
                      <a:lnTo>
                        <a:pt x="208" y="97"/>
                      </a:lnTo>
                      <a:lnTo>
                        <a:pt x="200" y="123"/>
                      </a:lnTo>
                      <a:lnTo>
                        <a:pt x="186" y="149"/>
                      </a:lnTo>
                      <a:lnTo>
                        <a:pt x="168" y="172"/>
                      </a:lnTo>
                      <a:lnTo>
                        <a:pt x="143" y="190"/>
                      </a:lnTo>
                      <a:lnTo>
                        <a:pt x="116" y="202"/>
                      </a:lnTo>
                      <a:lnTo>
                        <a:pt x="100" y="205"/>
                      </a:lnTo>
                      <a:lnTo>
                        <a:pt x="83" y="208"/>
                      </a:lnTo>
                      <a:lnTo>
                        <a:pt x="67" y="209"/>
                      </a:lnTo>
                      <a:lnTo>
                        <a:pt x="51" y="208"/>
                      </a:lnTo>
                      <a:lnTo>
                        <a:pt x="36" y="204"/>
                      </a:lnTo>
                      <a:lnTo>
                        <a:pt x="22" y="198"/>
                      </a:lnTo>
                      <a:lnTo>
                        <a:pt x="11" y="189"/>
                      </a:lnTo>
                      <a:lnTo>
                        <a:pt x="0" y="176"/>
                      </a:lnTo>
                      <a:lnTo>
                        <a:pt x="50" y="107"/>
                      </a:ln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61" name="Freeform 47">
                  <a:extLst>
                    <a:ext uri="{FF2B5EF4-FFF2-40B4-BE49-F238E27FC236}">
                      <a16:creationId xmlns:a16="http://schemas.microsoft.com/office/drawing/2014/main" id="{CF6BBE90-09FA-448E-84D4-CF08A8C314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380" y="2768"/>
                  <a:ext cx="14" cy="37"/>
                </a:xfrm>
                <a:custGeom>
                  <a:avLst/>
                  <a:gdLst>
                    <a:gd name="T0" fmla="*/ 0 w 29"/>
                    <a:gd name="T1" fmla="*/ 1 h 72"/>
                    <a:gd name="T2" fmla="*/ 0 w 29"/>
                    <a:gd name="T3" fmla="*/ 1 h 72"/>
                    <a:gd name="T4" fmla="*/ 0 w 29"/>
                    <a:gd name="T5" fmla="*/ 1 h 72"/>
                    <a:gd name="T6" fmla="*/ 0 w 29"/>
                    <a:gd name="T7" fmla="*/ 1 h 72"/>
                    <a:gd name="T8" fmla="*/ 0 w 29"/>
                    <a:gd name="T9" fmla="*/ 1 h 72"/>
                    <a:gd name="T10" fmla="*/ 0 w 29"/>
                    <a:gd name="T11" fmla="*/ 1 h 72"/>
                    <a:gd name="T12" fmla="*/ 0 w 29"/>
                    <a:gd name="T13" fmla="*/ 1 h 72"/>
                    <a:gd name="T14" fmla="*/ 0 w 29"/>
                    <a:gd name="T15" fmla="*/ 1 h 72"/>
                    <a:gd name="T16" fmla="*/ 0 w 29"/>
                    <a:gd name="T17" fmla="*/ 0 h 72"/>
                    <a:gd name="T18" fmla="*/ 0 w 29"/>
                    <a:gd name="T19" fmla="*/ 1 h 72"/>
                    <a:gd name="T20" fmla="*/ 0 w 29"/>
                    <a:gd name="T21" fmla="*/ 1 h 72"/>
                    <a:gd name="T22" fmla="*/ 0 w 29"/>
                    <a:gd name="T23" fmla="*/ 1 h 72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29" h="72">
                      <a:moveTo>
                        <a:pt x="0" y="7"/>
                      </a:moveTo>
                      <a:lnTo>
                        <a:pt x="0" y="8"/>
                      </a:lnTo>
                      <a:lnTo>
                        <a:pt x="15" y="72"/>
                      </a:lnTo>
                      <a:lnTo>
                        <a:pt x="29" y="70"/>
                      </a:lnTo>
                      <a:lnTo>
                        <a:pt x="14" y="6"/>
                      </a:lnTo>
                      <a:lnTo>
                        <a:pt x="14" y="7"/>
                      </a:lnTo>
                      <a:lnTo>
                        <a:pt x="14" y="6"/>
                      </a:lnTo>
                      <a:lnTo>
                        <a:pt x="12" y="1"/>
                      </a:lnTo>
                      <a:lnTo>
                        <a:pt x="6" y="0"/>
                      </a:lnTo>
                      <a:lnTo>
                        <a:pt x="1" y="2"/>
                      </a:lnTo>
                      <a:lnTo>
                        <a:pt x="0" y="8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62" name="Freeform 48">
                  <a:extLst>
                    <a:ext uri="{FF2B5EF4-FFF2-40B4-BE49-F238E27FC236}">
                      <a16:creationId xmlns:a16="http://schemas.microsoft.com/office/drawing/2014/main" id="{B03B9F5E-33CF-4EF6-B9AB-CA2357FEFE3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305" y="2747"/>
                  <a:ext cx="89" cy="25"/>
                </a:xfrm>
                <a:custGeom>
                  <a:avLst/>
                  <a:gdLst>
                    <a:gd name="T0" fmla="*/ 1 w 178"/>
                    <a:gd name="T1" fmla="*/ 0 h 51"/>
                    <a:gd name="T2" fmla="*/ 1 w 178"/>
                    <a:gd name="T3" fmla="*/ 0 h 51"/>
                    <a:gd name="T4" fmla="*/ 1 w 178"/>
                    <a:gd name="T5" fmla="*/ 0 h 51"/>
                    <a:gd name="T6" fmla="*/ 1 w 178"/>
                    <a:gd name="T7" fmla="*/ 0 h 51"/>
                    <a:gd name="T8" fmla="*/ 1 w 178"/>
                    <a:gd name="T9" fmla="*/ 0 h 51"/>
                    <a:gd name="T10" fmla="*/ 1 w 178"/>
                    <a:gd name="T11" fmla="*/ 0 h 51"/>
                    <a:gd name="T12" fmla="*/ 1 w 178"/>
                    <a:gd name="T13" fmla="*/ 0 h 51"/>
                    <a:gd name="T14" fmla="*/ 1 w 178"/>
                    <a:gd name="T15" fmla="*/ 0 h 51"/>
                    <a:gd name="T16" fmla="*/ 1 w 178"/>
                    <a:gd name="T17" fmla="*/ 0 h 51"/>
                    <a:gd name="T18" fmla="*/ 0 w 178"/>
                    <a:gd name="T19" fmla="*/ 0 h 51"/>
                    <a:gd name="T20" fmla="*/ 1 w 178"/>
                    <a:gd name="T21" fmla="*/ 0 h 51"/>
                    <a:gd name="T22" fmla="*/ 1 w 178"/>
                    <a:gd name="T23" fmla="*/ 0 h 51"/>
                    <a:gd name="T24" fmla="*/ 1 w 178"/>
                    <a:gd name="T25" fmla="*/ 0 h 51"/>
                    <a:gd name="T26" fmla="*/ 1 w 178"/>
                    <a:gd name="T27" fmla="*/ 0 h 51"/>
                    <a:gd name="T28" fmla="*/ 1 w 178"/>
                    <a:gd name="T29" fmla="*/ 0 h 51"/>
                    <a:gd name="T30" fmla="*/ 1 w 178"/>
                    <a:gd name="T31" fmla="*/ 0 h 51"/>
                    <a:gd name="T32" fmla="*/ 1 w 178"/>
                    <a:gd name="T33" fmla="*/ 0 h 51"/>
                    <a:gd name="T34" fmla="*/ 1 w 178"/>
                    <a:gd name="T35" fmla="*/ 0 h 51"/>
                    <a:gd name="T36" fmla="*/ 1 w 178"/>
                    <a:gd name="T37" fmla="*/ 0 h 51"/>
                    <a:gd name="T38" fmla="*/ 1 w 178"/>
                    <a:gd name="T39" fmla="*/ 0 h 51"/>
                    <a:gd name="T40" fmla="*/ 1 w 178"/>
                    <a:gd name="T41" fmla="*/ 0 h 51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178" h="51">
                      <a:moveTo>
                        <a:pt x="176" y="27"/>
                      </a:moveTo>
                      <a:lnTo>
                        <a:pt x="178" y="27"/>
                      </a:lnTo>
                      <a:lnTo>
                        <a:pt x="160" y="10"/>
                      </a:lnTo>
                      <a:lnTo>
                        <a:pt x="136" y="4"/>
                      </a:lnTo>
                      <a:lnTo>
                        <a:pt x="108" y="0"/>
                      </a:lnTo>
                      <a:lnTo>
                        <a:pt x="80" y="4"/>
                      </a:lnTo>
                      <a:lnTo>
                        <a:pt x="51" y="10"/>
                      </a:lnTo>
                      <a:lnTo>
                        <a:pt x="27" y="20"/>
                      </a:lnTo>
                      <a:lnTo>
                        <a:pt x="8" y="34"/>
                      </a:lnTo>
                      <a:lnTo>
                        <a:pt x="0" y="51"/>
                      </a:lnTo>
                      <a:lnTo>
                        <a:pt x="14" y="51"/>
                      </a:lnTo>
                      <a:lnTo>
                        <a:pt x="20" y="43"/>
                      </a:lnTo>
                      <a:lnTo>
                        <a:pt x="34" y="34"/>
                      </a:lnTo>
                      <a:lnTo>
                        <a:pt x="55" y="24"/>
                      </a:lnTo>
                      <a:lnTo>
                        <a:pt x="82" y="17"/>
                      </a:lnTo>
                      <a:lnTo>
                        <a:pt x="108" y="16"/>
                      </a:lnTo>
                      <a:lnTo>
                        <a:pt x="134" y="17"/>
                      </a:lnTo>
                      <a:lnTo>
                        <a:pt x="153" y="24"/>
                      </a:lnTo>
                      <a:lnTo>
                        <a:pt x="164" y="34"/>
                      </a:lnTo>
                      <a:lnTo>
                        <a:pt x="165" y="34"/>
                      </a:lnTo>
                      <a:lnTo>
                        <a:pt x="176" y="2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63" name="Freeform 49">
                  <a:extLst>
                    <a:ext uri="{FF2B5EF4-FFF2-40B4-BE49-F238E27FC236}">
                      <a16:creationId xmlns:a16="http://schemas.microsoft.com/office/drawing/2014/main" id="{466428A0-93F8-4A03-9713-3C95B548DD9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299" y="2760"/>
                  <a:ext cx="52" cy="95"/>
                </a:xfrm>
                <a:custGeom>
                  <a:avLst/>
                  <a:gdLst>
                    <a:gd name="T0" fmla="*/ 1 w 103"/>
                    <a:gd name="T1" fmla="*/ 1 h 190"/>
                    <a:gd name="T2" fmla="*/ 1 w 103"/>
                    <a:gd name="T3" fmla="*/ 1 h 190"/>
                    <a:gd name="T4" fmla="*/ 1 w 103"/>
                    <a:gd name="T5" fmla="*/ 1 h 190"/>
                    <a:gd name="T6" fmla="*/ 1 w 103"/>
                    <a:gd name="T7" fmla="*/ 1 h 190"/>
                    <a:gd name="T8" fmla="*/ 1 w 103"/>
                    <a:gd name="T9" fmla="*/ 1 h 190"/>
                    <a:gd name="T10" fmla="*/ 1 w 103"/>
                    <a:gd name="T11" fmla="*/ 1 h 190"/>
                    <a:gd name="T12" fmla="*/ 1 w 103"/>
                    <a:gd name="T13" fmla="*/ 1 h 190"/>
                    <a:gd name="T14" fmla="*/ 1 w 103"/>
                    <a:gd name="T15" fmla="*/ 1 h 190"/>
                    <a:gd name="T16" fmla="*/ 1 w 103"/>
                    <a:gd name="T17" fmla="*/ 1 h 190"/>
                    <a:gd name="T18" fmla="*/ 1 w 103"/>
                    <a:gd name="T19" fmla="*/ 0 h 190"/>
                    <a:gd name="T20" fmla="*/ 1 w 103"/>
                    <a:gd name="T21" fmla="*/ 1 h 190"/>
                    <a:gd name="T22" fmla="*/ 1 w 103"/>
                    <a:gd name="T23" fmla="*/ 1 h 190"/>
                    <a:gd name="T24" fmla="*/ 1 w 103"/>
                    <a:gd name="T25" fmla="*/ 1 h 190"/>
                    <a:gd name="T26" fmla="*/ 1 w 103"/>
                    <a:gd name="T27" fmla="*/ 1 h 190"/>
                    <a:gd name="T28" fmla="*/ 1 w 103"/>
                    <a:gd name="T29" fmla="*/ 1 h 190"/>
                    <a:gd name="T30" fmla="*/ 1 w 103"/>
                    <a:gd name="T31" fmla="*/ 1 h 190"/>
                    <a:gd name="T32" fmla="*/ 1 w 103"/>
                    <a:gd name="T33" fmla="*/ 1 h 190"/>
                    <a:gd name="T34" fmla="*/ 1 w 103"/>
                    <a:gd name="T35" fmla="*/ 1 h 190"/>
                    <a:gd name="T36" fmla="*/ 0 w 103"/>
                    <a:gd name="T37" fmla="*/ 1 h 190"/>
                    <a:gd name="T38" fmla="*/ 0 w 103"/>
                    <a:gd name="T39" fmla="*/ 1 h 190"/>
                    <a:gd name="T40" fmla="*/ 1 w 103"/>
                    <a:gd name="T41" fmla="*/ 1 h 190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103" h="190">
                      <a:moveTo>
                        <a:pt x="2" y="190"/>
                      </a:moveTo>
                      <a:lnTo>
                        <a:pt x="2" y="190"/>
                      </a:lnTo>
                      <a:lnTo>
                        <a:pt x="32" y="178"/>
                      </a:lnTo>
                      <a:lnTo>
                        <a:pt x="57" y="159"/>
                      </a:lnTo>
                      <a:lnTo>
                        <a:pt x="77" y="133"/>
                      </a:lnTo>
                      <a:lnTo>
                        <a:pt x="92" y="107"/>
                      </a:lnTo>
                      <a:lnTo>
                        <a:pt x="100" y="79"/>
                      </a:lnTo>
                      <a:lnTo>
                        <a:pt x="103" y="50"/>
                      </a:lnTo>
                      <a:lnTo>
                        <a:pt x="100" y="24"/>
                      </a:lnTo>
                      <a:lnTo>
                        <a:pt x="89" y="0"/>
                      </a:lnTo>
                      <a:lnTo>
                        <a:pt x="78" y="7"/>
                      </a:lnTo>
                      <a:lnTo>
                        <a:pt x="86" y="26"/>
                      </a:lnTo>
                      <a:lnTo>
                        <a:pt x="87" y="50"/>
                      </a:lnTo>
                      <a:lnTo>
                        <a:pt x="86" y="77"/>
                      </a:lnTo>
                      <a:lnTo>
                        <a:pt x="78" y="102"/>
                      </a:lnTo>
                      <a:lnTo>
                        <a:pt x="65" y="126"/>
                      </a:lnTo>
                      <a:lnTo>
                        <a:pt x="48" y="147"/>
                      </a:lnTo>
                      <a:lnTo>
                        <a:pt x="25" y="164"/>
                      </a:lnTo>
                      <a:lnTo>
                        <a:pt x="0" y="176"/>
                      </a:lnTo>
                      <a:lnTo>
                        <a:pt x="2" y="19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64" name="Freeform 50">
                  <a:extLst>
                    <a:ext uri="{FF2B5EF4-FFF2-40B4-BE49-F238E27FC236}">
                      <a16:creationId xmlns:a16="http://schemas.microsoft.com/office/drawing/2014/main" id="{D6BF5D1A-C753-499F-B11B-F37E1988072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350" y="2836"/>
                  <a:ext cx="61" cy="23"/>
                </a:xfrm>
                <a:custGeom>
                  <a:avLst/>
                  <a:gdLst>
                    <a:gd name="T0" fmla="*/ 0 w 123"/>
                    <a:gd name="T1" fmla="*/ 1 h 46"/>
                    <a:gd name="T2" fmla="*/ 0 w 123"/>
                    <a:gd name="T3" fmla="*/ 1 h 46"/>
                    <a:gd name="T4" fmla="*/ 0 w 123"/>
                    <a:gd name="T5" fmla="*/ 1 h 46"/>
                    <a:gd name="T6" fmla="*/ 0 w 123"/>
                    <a:gd name="T7" fmla="*/ 1 h 46"/>
                    <a:gd name="T8" fmla="*/ 0 w 123"/>
                    <a:gd name="T9" fmla="*/ 1 h 46"/>
                    <a:gd name="T10" fmla="*/ 0 w 123"/>
                    <a:gd name="T11" fmla="*/ 1 h 46"/>
                    <a:gd name="T12" fmla="*/ 0 w 123"/>
                    <a:gd name="T13" fmla="*/ 1 h 46"/>
                    <a:gd name="T14" fmla="*/ 0 w 123"/>
                    <a:gd name="T15" fmla="*/ 1 h 46"/>
                    <a:gd name="T16" fmla="*/ 0 w 123"/>
                    <a:gd name="T17" fmla="*/ 1 h 46"/>
                    <a:gd name="T18" fmla="*/ 0 w 123"/>
                    <a:gd name="T19" fmla="*/ 1 h 46"/>
                    <a:gd name="T20" fmla="*/ 0 w 123"/>
                    <a:gd name="T21" fmla="*/ 1 h 46"/>
                    <a:gd name="T22" fmla="*/ 0 w 123"/>
                    <a:gd name="T23" fmla="*/ 1 h 46"/>
                    <a:gd name="T24" fmla="*/ 0 w 123"/>
                    <a:gd name="T25" fmla="*/ 1 h 46"/>
                    <a:gd name="T26" fmla="*/ 0 w 123"/>
                    <a:gd name="T27" fmla="*/ 1 h 46"/>
                    <a:gd name="T28" fmla="*/ 0 w 123"/>
                    <a:gd name="T29" fmla="*/ 1 h 46"/>
                    <a:gd name="T30" fmla="*/ 0 w 123"/>
                    <a:gd name="T31" fmla="*/ 1 h 46"/>
                    <a:gd name="T32" fmla="*/ 0 w 123"/>
                    <a:gd name="T33" fmla="*/ 1 h 46"/>
                    <a:gd name="T34" fmla="*/ 0 w 123"/>
                    <a:gd name="T35" fmla="*/ 1 h 46"/>
                    <a:gd name="T36" fmla="*/ 0 w 123"/>
                    <a:gd name="T37" fmla="*/ 1 h 46"/>
                    <a:gd name="T38" fmla="*/ 0 w 123"/>
                    <a:gd name="T39" fmla="*/ 1 h 46"/>
                    <a:gd name="T40" fmla="*/ 0 w 123"/>
                    <a:gd name="T41" fmla="*/ 1 h 46"/>
                    <a:gd name="T42" fmla="*/ 0 w 123"/>
                    <a:gd name="T43" fmla="*/ 0 h 46"/>
                    <a:gd name="T44" fmla="*/ 0 w 123"/>
                    <a:gd name="T45" fmla="*/ 0 h 46"/>
                    <a:gd name="T46" fmla="*/ 0 w 123"/>
                    <a:gd name="T47" fmla="*/ 1 h 46"/>
                    <a:gd name="T48" fmla="*/ 0 w 123"/>
                    <a:gd name="T49" fmla="*/ 1 h 46"/>
                    <a:gd name="T50" fmla="*/ 0 w 123"/>
                    <a:gd name="T51" fmla="*/ 1 h 4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23" h="46">
                      <a:moveTo>
                        <a:pt x="1" y="1"/>
                      </a:moveTo>
                      <a:lnTo>
                        <a:pt x="1" y="9"/>
                      </a:lnTo>
                      <a:lnTo>
                        <a:pt x="12" y="23"/>
                      </a:lnTo>
                      <a:lnTo>
                        <a:pt x="25" y="34"/>
                      </a:lnTo>
                      <a:lnTo>
                        <a:pt x="40" y="40"/>
                      </a:lnTo>
                      <a:lnTo>
                        <a:pt x="56" y="43"/>
                      </a:lnTo>
                      <a:lnTo>
                        <a:pt x="73" y="46"/>
                      </a:lnTo>
                      <a:lnTo>
                        <a:pt x="89" y="43"/>
                      </a:lnTo>
                      <a:lnTo>
                        <a:pt x="107" y="41"/>
                      </a:lnTo>
                      <a:lnTo>
                        <a:pt x="123" y="38"/>
                      </a:lnTo>
                      <a:lnTo>
                        <a:pt x="121" y="24"/>
                      </a:lnTo>
                      <a:lnTo>
                        <a:pt x="104" y="27"/>
                      </a:lnTo>
                      <a:lnTo>
                        <a:pt x="89" y="30"/>
                      </a:lnTo>
                      <a:lnTo>
                        <a:pt x="73" y="30"/>
                      </a:lnTo>
                      <a:lnTo>
                        <a:pt x="58" y="30"/>
                      </a:lnTo>
                      <a:lnTo>
                        <a:pt x="44" y="26"/>
                      </a:lnTo>
                      <a:lnTo>
                        <a:pt x="32" y="20"/>
                      </a:lnTo>
                      <a:lnTo>
                        <a:pt x="21" y="14"/>
                      </a:lnTo>
                      <a:lnTo>
                        <a:pt x="12" y="2"/>
                      </a:lnTo>
                      <a:lnTo>
                        <a:pt x="12" y="10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3" y="0"/>
                      </a:lnTo>
                      <a:lnTo>
                        <a:pt x="0" y="4"/>
                      </a:lnTo>
                      <a:lnTo>
                        <a:pt x="1" y="9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65" name="Freeform 51">
                  <a:extLst>
                    <a:ext uri="{FF2B5EF4-FFF2-40B4-BE49-F238E27FC236}">
                      <a16:creationId xmlns:a16="http://schemas.microsoft.com/office/drawing/2014/main" id="{69C45996-B9C2-4C1C-A7FE-C013694291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380" y="2801"/>
                  <a:ext cx="31" cy="40"/>
                </a:xfrm>
                <a:custGeom>
                  <a:avLst/>
                  <a:gdLst>
                    <a:gd name="T0" fmla="*/ 1 w 62"/>
                    <a:gd name="T1" fmla="*/ 0 h 81"/>
                    <a:gd name="T2" fmla="*/ 1 w 62"/>
                    <a:gd name="T3" fmla="*/ 0 h 81"/>
                    <a:gd name="T4" fmla="*/ 0 w 62"/>
                    <a:gd name="T5" fmla="*/ 0 h 81"/>
                    <a:gd name="T6" fmla="*/ 1 w 62"/>
                    <a:gd name="T7" fmla="*/ 0 h 81"/>
                    <a:gd name="T8" fmla="*/ 1 w 62"/>
                    <a:gd name="T9" fmla="*/ 0 h 81"/>
                    <a:gd name="T10" fmla="*/ 1 w 62"/>
                    <a:gd name="T11" fmla="*/ 0 h 81"/>
                    <a:gd name="T12" fmla="*/ 1 w 62"/>
                    <a:gd name="T13" fmla="*/ 0 h 81"/>
                    <a:gd name="T14" fmla="*/ 1 w 62"/>
                    <a:gd name="T15" fmla="*/ 0 h 81"/>
                    <a:gd name="T16" fmla="*/ 1 w 62"/>
                    <a:gd name="T17" fmla="*/ 0 h 81"/>
                    <a:gd name="T18" fmla="*/ 1 w 62"/>
                    <a:gd name="T19" fmla="*/ 0 h 81"/>
                    <a:gd name="T20" fmla="*/ 1 w 62"/>
                    <a:gd name="T21" fmla="*/ 0 h 81"/>
                    <a:gd name="T22" fmla="*/ 1 w 62"/>
                    <a:gd name="T23" fmla="*/ 0 h 8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62" h="81">
                      <a:moveTo>
                        <a:pt x="48" y="8"/>
                      </a:moveTo>
                      <a:lnTo>
                        <a:pt x="49" y="3"/>
                      </a:lnTo>
                      <a:lnTo>
                        <a:pt x="0" y="72"/>
                      </a:lnTo>
                      <a:lnTo>
                        <a:pt x="11" y="81"/>
                      </a:lnTo>
                      <a:lnTo>
                        <a:pt x="61" y="12"/>
                      </a:lnTo>
                      <a:lnTo>
                        <a:pt x="62" y="6"/>
                      </a:lnTo>
                      <a:lnTo>
                        <a:pt x="61" y="12"/>
                      </a:lnTo>
                      <a:lnTo>
                        <a:pt x="62" y="6"/>
                      </a:lnTo>
                      <a:lnTo>
                        <a:pt x="60" y="2"/>
                      </a:lnTo>
                      <a:lnTo>
                        <a:pt x="54" y="0"/>
                      </a:lnTo>
                      <a:lnTo>
                        <a:pt x="49" y="3"/>
                      </a:lnTo>
                      <a:lnTo>
                        <a:pt x="48" y="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66" name="Freeform 52">
                  <a:extLst>
                    <a:ext uri="{FF2B5EF4-FFF2-40B4-BE49-F238E27FC236}">
                      <a16:creationId xmlns:a16="http://schemas.microsoft.com/office/drawing/2014/main" id="{609C5BE0-3518-4FE4-8201-E64B2661C8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935" y="3002"/>
                  <a:ext cx="207" cy="96"/>
                </a:xfrm>
                <a:custGeom>
                  <a:avLst/>
                  <a:gdLst>
                    <a:gd name="T0" fmla="*/ 1 w 413"/>
                    <a:gd name="T1" fmla="*/ 1 h 192"/>
                    <a:gd name="T2" fmla="*/ 2 w 413"/>
                    <a:gd name="T3" fmla="*/ 1 h 192"/>
                    <a:gd name="T4" fmla="*/ 2 w 413"/>
                    <a:gd name="T5" fmla="*/ 1 h 192"/>
                    <a:gd name="T6" fmla="*/ 2 w 413"/>
                    <a:gd name="T7" fmla="*/ 1 h 192"/>
                    <a:gd name="T8" fmla="*/ 2 w 413"/>
                    <a:gd name="T9" fmla="*/ 1 h 192"/>
                    <a:gd name="T10" fmla="*/ 2 w 413"/>
                    <a:gd name="T11" fmla="*/ 1 h 192"/>
                    <a:gd name="T12" fmla="*/ 2 w 413"/>
                    <a:gd name="T13" fmla="*/ 1 h 192"/>
                    <a:gd name="T14" fmla="*/ 2 w 413"/>
                    <a:gd name="T15" fmla="*/ 1 h 192"/>
                    <a:gd name="T16" fmla="*/ 2 w 413"/>
                    <a:gd name="T17" fmla="*/ 1 h 192"/>
                    <a:gd name="T18" fmla="*/ 2 w 413"/>
                    <a:gd name="T19" fmla="*/ 1 h 192"/>
                    <a:gd name="T20" fmla="*/ 2 w 413"/>
                    <a:gd name="T21" fmla="*/ 1 h 192"/>
                    <a:gd name="T22" fmla="*/ 2 w 413"/>
                    <a:gd name="T23" fmla="*/ 1 h 192"/>
                    <a:gd name="T24" fmla="*/ 2 w 413"/>
                    <a:gd name="T25" fmla="*/ 1 h 192"/>
                    <a:gd name="T26" fmla="*/ 2 w 413"/>
                    <a:gd name="T27" fmla="*/ 1 h 192"/>
                    <a:gd name="T28" fmla="*/ 2 w 413"/>
                    <a:gd name="T29" fmla="*/ 1 h 192"/>
                    <a:gd name="T30" fmla="*/ 2 w 413"/>
                    <a:gd name="T31" fmla="*/ 1 h 192"/>
                    <a:gd name="T32" fmla="*/ 2 w 413"/>
                    <a:gd name="T33" fmla="*/ 1 h 192"/>
                    <a:gd name="T34" fmla="*/ 2 w 413"/>
                    <a:gd name="T35" fmla="*/ 1 h 192"/>
                    <a:gd name="T36" fmla="*/ 2 w 413"/>
                    <a:gd name="T37" fmla="*/ 0 h 192"/>
                    <a:gd name="T38" fmla="*/ 2 w 413"/>
                    <a:gd name="T39" fmla="*/ 0 h 192"/>
                    <a:gd name="T40" fmla="*/ 1 w 413"/>
                    <a:gd name="T41" fmla="*/ 1 h 192"/>
                    <a:gd name="T42" fmla="*/ 1 w 413"/>
                    <a:gd name="T43" fmla="*/ 1 h 192"/>
                    <a:gd name="T44" fmla="*/ 1 w 413"/>
                    <a:gd name="T45" fmla="*/ 1 h 192"/>
                    <a:gd name="T46" fmla="*/ 1 w 413"/>
                    <a:gd name="T47" fmla="*/ 1 h 192"/>
                    <a:gd name="T48" fmla="*/ 1 w 413"/>
                    <a:gd name="T49" fmla="*/ 1 h 192"/>
                    <a:gd name="T50" fmla="*/ 1 w 413"/>
                    <a:gd name="T51" fmla="*/ 1 h 192"/>
                    <a:gd name="T52" fmla="*/ 1 w 413"/>
                    <a:gd name="T53" fmla="*/ 1 h 192"/>
                    <a:gd name="T54" fmla="*/ 1 w 413"/>
                    <a:gd name="T55" fmla="*/ 1 h 192"/>
                    <a:gd name="T56" fmla="*/ 1 w 413"/>
                    <a:gd name="T57" fmla="*/ 1 h 192"/>
                    <a:gd name="T58" fmla="*/ 0 w 413"/>
                    <a:gd name="T59" fmla="*/ 1 h 192"/>
                    <a:gd name="T60" fmla="*/ 1 w 413"/>
                    <a:gd name="T61" fmla="*/ 1 h 192"/>
                    <a:gd name="T62" fmla="*/ 1 w 413"/>
                    <a:gd name="T63" fmla="*/ 1 h 192"/>
                    <a:gd name="T64" fmla="*/ 1 w 413"/>
                    <a:gd name="T65" fmla="*/ 1 h 192"/>
                    <a:gd name="T66" fmla="*/ 1 w 413"/>
                    <a:gd name="T67" fmla="*/ 1 h 192"/>
                    <a:gd name="T68" fmla="*/ 1 w 413"/>
                    <a:gd name="T69" fmla="*/ 1 h 192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413" h="192">
                      <a:moveTo>
                        <a:pt x="87" y="192"/>
                      </a:moveTo>
                      <a:lnTo>
                        <a:pt x="343" y="192"/>
                      </a:lnTo>
                      <a:lnTo>
                        <a:pt x="360" y="187"/>
                      </a:lnTo>
                      <a:lnTo>
                        <a:pt x="377" y="175"/>
                      </a:lnTo>
                      <a:lnTo>
                        <a:pt x="391" y="156"/>
                      </a:lnTo>
                      <a:lnTo>
                        <a:pt x="403" y="133"/>
                      </a:lnTo>
                      <a:lnTo>
                        <a:pt x="411" y="109"/>
                      </a:lnTo>
                      <a:lnTo>
                        <a:pt x="413" y="85"/>
                      </a:lnTo>
                      <a:lnTo>
                        <a:pt x="410" y="63"/>
                      </a:lnTo>
                      <a:lnTo>
                        <a:pt x="400" y="46"/>
                      </a:lnTo>
                      <a:lnTo>
                        <a:pt x="391" y="36"/>
                      </a:lnTo>
                      <a:lnTo>
                        <a:pt x="380" y="28"/>
                      </a:lnTo>
                      <a:lnTo>
                        <a:pt x="368" y="20"/>
                      </a:lnTo>
                      <a:lnTo>
                        <a:pt x="356" y="15"/>
                      </a:lnTo>
                      <a:lnTo>
                        <a:pt x="342" y="10"/>
                      </a:lnTo>
                      <a:lnTo>
                        <a:pt x="328" y="5"/>
                      </a:lnTo>
                      <a:lnTo>
                        <a:pt x="314" y="3"/>
                      </a:lnTo>
                      <a:lnTo>
                        <a:pt x="299" y="1"/>
                      </a:lnTo>
                      <a:lnTo>
                        <a:pt x="284" y="0"/>
                      </a:lnTo>
                      <a:lnTo>
                        <a:pt x="269" y="0"/>
                      </a:lnTo>
                      <a:lnTo>
                        <a:pt x="254" y="1"/>
                      </a:lnTo>
                      <a:lnTo>
                        <a:pt x="239" y="2"/>
                      </a:lnTo>
                      <a:lnTo>
                        <a:pt x="224" y="5"/>
                      </a:lnTo>
                      <a:lnTo>
                        <a:pt x="210" y="9"/>
                      </a:lnTo>
                      <a:lnTo>
                        <a:pt x="198" y="12"/>
                      </a:lnTo>
                      <a:lnTo>
                        <a:pt x="185" y="18"/>
                      </a:lnTo>
                      <a:lnTo>
                        <a:pt x="33" y="89"/>
                      </a:lnTo>
                      <a:lnTo>
                        <a:pt x="15" y="102"/>
                      </a:lnTo>
                      <a:lnTo>
                        <a:pt x="3" y="117"/>
                      </a:lnTo>
                      <a:lnTo>
                        <a:pt x="0" y="134"/>
                      </a:lnTo>
                      <a:lnTo>
                        <a:pt x="2" y="151"/>
                      </a:lnTo>
                      <a:lnTo>
                        <a:pt x="12" y="167"/>
                      </a:lnTo>
                      <a:lnTo>
                        <a:pt x="30" y="179"/>
                      </a:lnTo>
                      <a:lnTo>
                        <a:pt x="55" y="189"/>
                      </a:lnTo>
                      <a:lnTo>
                        <a:pt x="87" y="192"/>
                      </a:ln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67" name="Freeform 53">
                  <a:extLst>
                    <a:ext uri="{FF2B5EF4-FFF2-40B4-BE49-F238E27FC236}">
                      <a16:creationId xmlns:a16="http://schemas.microsoft.com/office/drawing/2014/main" id="{ECC57499-9BD4-4E0F-845A-15B48E7C3A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971" y="3094"/>
                  <a:ext cx="127" cy="9"/>
                </a:xfrm>
                <a:custGeom>
                  <a:avLst/>
                  <a:gdLst>
                    <a:gd name="T0" fmla="*/ 0 w 256"/>
                    <a:gd name="T1" fmla="*/ 0 h 16"/>
                    <a:gd name="T2" fmla="*/ 0 w 256"/>
                    <a:gd name="T3" fmla="*/ 0 h 16"/>
                    <a:gd name="T4" fmla="*/ 0 w 256"/>
                    <a:gd name="T5" fmla="*/ 0 h 16"/>
                    <a:gd name="T6" fmla="*/ 0 w 256"/>
                    <a:gd name="T7" fmla="*/ 1 h 16"/>
                    <a:gd name="T8" fmla="*/ 0 w 256"/>
                    <a:gd name="T9" fmla="*/ 1 h 16"/>
                    <a:gd name="T10" fmla="*/ 0 w 256"/>
                    <a:gd name="T11" fmla="*/ 1 h 16"/>
                    <a:gd name="T12" fmla="*/ 0 w 256"/>
                    <a:gd name="T13" fmla="*/ 0 h 1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56" h="16">
                      <a:moveTo>
                        <a:pt x="256" y="0"/>
                      </a:moveTo>
                      <a:lnTo>
                        <a:pt x="256" y="0"/>
                      </a:lnTo>
                      <a:lnTo>
                        <a:pt x="0" y="0"/>
                      </a:lnTo>
                      <a:lnTo>
                        <a:pt x="0" y="16"/>
                      </a:lnTo>
                      <a:lnTo>
                        <a:pt x="256" y="16"/>
                      </a:lnTo>
                      <a:lnTo>
                        <a:pt x="25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68" name="Freeform 54">
                  <a:extLst>
                    <a:ext uri="{FF2B5EF4-FFF2-40B4-BE49-F238E27FC236}">
                      <a16:creationId xmlns:a16="http://schemas.microsoft.com/office/drawing/2014/main" id="{BD25229F-8E63-4F5A-9417-9E5545DE9C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931" y="3023"/>
                  <a:ext cx="40" cy="80"/>
                </a:xfrm>
                <a:custGeom>
                  <a:avLst/>
                  <a:gdLst>
                    <a:gd name="T0" fmla="*/ 1 w 78"/>
                    <a:gd name="T1" fmla="*/ 1 h 159"/>
                    <a:gd name="T2" fmla="*/ 1 w 78"/>
                    <a:gd name="T3" fmla="*/ 1 h 159"/>
                    <a:gd name="T4" fmla="*/ 1 w 78"/>
                    <a:gd name="T5" fmla="*/ 1 h 159"/>
                    <a:gd name="T6" fmla="*/ 1 w 78"/>
                    <a:gd name="T7" fmla="*/ 1 h 159"/>
                    <a:gd name="T8" fmla="*/ 1 w 78"/>
                    <a:gd name="T9" fmla="*/ 1 h 159"/>
                    <a:gd name="T10" fmla="*/ 1 w 78"/>
                    <a:gd name="T11" fmla="*/ 1 h 159"/>
                    <a:gd name="T12" fmla="*/ 1 w 78"/>
                    <a:gd name="T13" fmla="*/ 1 h 159"/>
                    <a:gd name="T14" fmla="*/ 1 w 78"/>
                    <a:gd name="T15" fmla="*/ 1 h 159"/>
                    <a:gd name="T16" fmla="*/ 1 w 78"/>
                    <a:gd name="T17" fmla="*/ 1 h 159"/>
                    <a:gd name="T18" fmla="*/ 0 w 78"/>
                    <a:gd name="T19" fmla="*/ 1 h 159"/>
                    <a:gd name="T20" fmla="*/ 0 w 78"/>
                    <a:gd name="T21" fmla="*/ 1 h 159"/>
                    <a:gd name="T22" fmla="*/ 1 w 78"/>
                    <a:gd name="T23" fmla="*/ 1 h 159"/>
                    <a:gd name="T24" fmla="*/ 1 w 78"/>
                    <a:gd name="T25" fmla="*/ 1 h 159"/>
                    <a:gd name="T26" fmla="*/ 1 w 78"/>
                    <a:gd name="T27" fmla="*/ 1 h 159"/>
                    <a:gd name="T28" fmla="*/ 1 w 78"/>
                    <a:gd name="T29" fmla="*/ 1 h 159"/>
                    <a:gd name="T30" fmla="*/ 1 w 78"/>
                    <a:gd name="T31" fmla="*/ 1 h 159"/>
                    <a:gd name="T32" fmla="*/ 1 w 78"/>
                    <a:gd name="T33" fmla="*/ 1 h 159"/>
                    <a:gd name="T34" fmla="*/ 1 w 78"/>
                    <a:gd name="T35" fmla="*/ 1 h 159"/>
                    <a:gd name="T36" fmla="*/ 1 w 78"/>
                    <a:gd name="T37" fmla="*/ 0 h 159"/>
                    <a:gd name="T38" fmla="*/ 1 w 78"/>
                    <a:gd name="T39" fmla="*/ 0 h 159"/>
                    <a:gd name="T40" fmla="*/ 1 w 78"/>
                    <a:gd name="T41" fmla="*/ 1 h 159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78" h="159">
                      <a:moveTo>
                        <a:pt x="52" y="9"/>
                      </a:moveTo>
                      <a:lnTo>
                        <a:pt x="52" y="9"/>
                      </a:lnTo>
                      <a:lnTo>
                        <a:pt x="60" y="24"/>
                      </a:lnTo>
                      <a:lnTo>
                        <a:pt x="62" y="44"/>
                      </a:lnTo>
                      <a:lnTo>
                        <a:pt x="61" y="67"/>
                      </a:lnTo>
                      <a:lnTo>
                        <a:pt x="53" y="90"/>
                      </a:lnTo>
                      <a:lnTo>
                        <a:pt x="42" y="112"/>
                      </a:lnTo>
                      <a:lnTo>
                        <a:pt x="30" y="129"/>
                      </a:lnTo>
                      <a:lnTo>
                        <a:pt x="14" y="139"/>
                      </a:lnTo>
                      <a:lnTo>
                        <a:pt x="0" y="143"/>
                      </a:lnTo>
                      <a:lnTo>
                        <a:pt x="0" y="159"/>
                      </a:lnTo>
                      <a:lnTo>
                        <a:pt x="21" y="153"/>
                      </a:lnTo>
                      <a:lnTo>
                        <a:pt x="39" y="138"/>
                      </a:lnTo>
                      <a:lnTo>
                        <a:pt x="54" y="119"/>
                      </a:lnTo>
                      <a:lnTo>
                        <a:pt x="67" y="95"/>
                      </a:lnTo>
                      <a:lnTo>
                        <a:pt x="75" y="69"/>
                      </a:lnTo>
                      <a:lnTo>
                        <a:pt x="78" y="44"/>
                      </a:lnTo>
                      <a:lnTo>
                        <a:pt x="74" y="20"/>
                      </a:lnTo>
                      <a:lnTo>
                        <a:pt x="63" y="0"/>
                      </a:lnTo>
                      <a:lnTo>
                        <a:pt x="52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69" name="Freeform 55">
                  <a:extLst>
                    <a:ext uri="{FF2B5EF4-FFF2-40B4-BE49-F238E27FC236}">
                      <a16:creationId xmlns:a16="http://schemas.microsoft.com/office/drawing/2014/main" id="{E63D4ED6-D738-4E47-AD89-349CDC5730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939" y="2998"/>
                  <a:ext cx="112" cy="30"/>
                </a:xfrm>
                <a:custGeom>
                  <a:avLst/>
                  <a:gdLst>
                    <a:gd name="T0" fmla="*/ 1 w 223"/>
                    <a:gd name="T1" fmla="*/ 1 h 58"/>
                    <a:gd name="T2" fmla="*/ 1 w 223"/>
                    <a:gd name="T3" fmla="*/ 1 h 58"/>
                    <a:gd name="T4" fmla="*/ 1 w 223"/>
                    <a:gd name="T5" fmla="*/ 1 h 58"/>
                    <a:gd name="T6" fmla="*/ 1 w 223"/>
                    <a:gd name="T7" fmla="*/ 1 h 58"/>
                    <a:gd name="T8" fmla="*/ 1 w 223"/>
                    <a:gd name="T9" fmla="*/ 1 h 58"/>
                    <a:gd name="T10" fmla="*/ 1 w 223"/>
                    <a:gd name="T11" fmla="*/ 1 h 58"/>
                    <a:gd name="T12" fmla="*/ 1 w 223"/>
                    <a:gd name="T13" fmla="*/ 1 h 58"/>
                    <a:gd name="T14" fmla="*/ 1 w 223"/>
                    <a:gd name="T15" fmla="*/ 1 h 58"/>
                    <a:gd name="T16" fmla="*/ 1 w 223"/>
                    <a:gd name="T17" fmla="*/ 1 h 58"/>
                    <a:gd name="T18" fmla="*/ 1 w 223"/>
                    <a:gd name="T19" fmla="*/ 1 h 58"/>
                    <a:gd name="T20" fmla="*/ 1 w 223"/>
                    <a:gd name="T21" fmla="*/ 1 h 58"/>
                    <a:gd name="T22" fmla="*/ 1 w 223"/>
                    <a:gd name="T23" fmla="*/ 1 h 58"/>
                    <a:gd name="T24" fmla="*/ 1 w 223"/>
                    <a:gd name="T25" fmla="*/ 1 h 58"/>
                    <a:gd name="T26" fmla="*/ 1 w 223"/>
                    <a:gd name="T27" fmla="*/ 1 h 58"/>
                    <a:gd name="T28" fmla="*/ 1 w 223"/>
                    <a:gd name="T29" fmla="*/ 1 h 58"/>
                    <a:gd name="T30" fmla="*/ 1 w 223"/>
                    <a:gd name="T31" fmla="*/ 1 h 58"/>
                    <a:gd name="T32" fmla="*/ 1 w 223"/>
                    <a:gd name="T33" fmla="*/ 1 h 58"/>
                    <a:gd name="T34" fmla="*/ 1 w 223"/>
                    <a:gd name="T35" fmla="*/ 1 h 58"/>
                    <a:gd name="T36" fmla="*/ 1 w 223"/>
                    <a:gd name="T37" fmla="*/ 1 h 58"/>
                    <a:gd name="T38" fmla="*/ 1 w 223"/>
                    <a:gd name="T39" fmla="*/ 1 h 58"/>
                    <a:gd name="T40" fmla="*/ 1 w 223"/>
                    <a:gd name="T41" fmla="*/ 1 h 58"/>
                    <a:gd name="T42" fmla="*/ 1 w 223"/>
                    <a:gd name="T43" fmla="*/ 1 h 58"/>
                    <a:gd name="T44" fmla="*/ 1 w 223"/>
                    <a:gd name="T45" fmla="*/ 1 h 58"/>
                    <a:gd name="T46" fmla="*/ 1 w 223"/>
                    <a:gd name="T47" fmla="*/ 1 h 58"/>
                    <a:gd name="T48" fmla="*/ 1 w 223"/>
                    <a:gd name="T49" fmla="*/ 1 h 58"/>
                    <a:gd name="T50" fmla="*/ 1 w 223"/>
                    <a:gd name="T51" fmla="*/ 1 h 58"/>
                    <a:gd name="T52" fmla="*/ 1 w 223"/>
                    <a:gd name="T53" fmla="*/ 1 h 58"/>
                    <a:gd name="T54" fmla="*/ 1 w 223"/>
                    <a:gd name="T55" fmla="*/ 0 h 58"/>
                    <a:gd name="T56" fmla="*/ 1 w 223"/>
                    <a:gd name="T57" fmla="*/ 0 h 58"/>
                    <a:gd name="T58" fmla="*/ 1 w 223"/>
                    <a:gd name="T59" fmla="*/ 1 h 58"/>
                    <a:gd name="T60" fmla="*/ 1 w 223"/>
                    <a:gd name="T61" fmla="*/ 1 h 58"/>
                    <a:gd name="T62" fmla="*/ 1 w 223"/>
                    <a:gd name="T63" fmla="*/ 1 h 58"/>
                    <a:gd name="T64" fmla="*/ 1 w 223"/>
                    <a:gd name="T65" fmla="*/ 1 h 58"/>
                    <a:gd name="T66" fmla="*/ 1 w 223"/>
                    <a:gd name="T67" fmla="*/ 1 h 58"/>
                    <a:gd name="T68" fmla="*/ 0 w 223"/>
                    <a:gd name="T69" fmla="*/ 1 h 58"/>
                    <a:gd name="T70" fmla="*/ 0 w 223"/>
                    <a:gd name="T71" fmla="*/ 1 h 58"/>
                    <a:gd name="T72" fmla="*/ 1 w 223"/>
                    <a:gd name="T73" fmla="*/ 1 h 58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223" h="58">
                      <a:moveTo>
                        <a:pt x="4" y="33"/>
                      </a:moveTo>
                      <a:lnTo>
                        <a:pt x="4" y="33"/>
                      </a:lnTo>
                      <a:lnTo>
                        <a:pt x="17" y="27"/>
                      </a:lnTo>
                      <a:lnTo>
                        <a:pt x="29" y="24"/>
                      </a:lnTo>
                      <a:lnTo>
                        <a:pt x="42" y="20"/>
                      </a:lnTo>
                      <a:lnTo>
                        <a:pt x="57" y="17"/>
                      </a:lnTo>
                      <a:lnTo>
                        <a:pt x="71" y="16"/>
                      </a:lnTo>
                      <a:lnTo>
                        <a:pt x="86" y="16"/>
                      </a:lnTo>
                      <a:lnTo>
                        <a:pt x="101" y="16"/>
                      </a:lnTo>
                      <a:lnTo>
                        <a:pt x="116" y="16"/>
                      </a:lnTo>
                      <a:lnTo>
                        <a:pt x="130" y="18"/>
                      </a:lnTo>
                      <a:lnTo>
                        <a:pt x="144" y="20"/>
                      </a:lnTo>
                      <a:lnTo>
                        <a:pt x="156" y="25"/>
                      </a:lnTo>
                      <a:lnTo>
                        <a:pt x="170" y="29"/>
                      </a:lnTo>
                      <a:lnTo>
                        <a:pt x="182" y="35"/>
                      </a:lnTo>
                      <a:lnTo>
                        <a:pt x="193" y="42"/>
                      </a:lnTo>
                      <a:lnTo>
                        <a:pt x="204" y="50"/>
                      </a:lnTo>
                      <a:lnTo>
                        <a:pt x="212" y="58"/>
                      </a:lnTo>
                      <a:lnTo>
                        <a:pt x="223" y="49"/>
                      </a:lnTo>
                      <a:lnTo>
                        <a:pt x="213" y="39"/>
                      </a:lnTo>
                      <a:lnTo>
                        <a:pt x="200" y="31"/>
                      </a:lnTo>
                      <a:lnTo>
                        <a:pt x="189" y="21"/>
                      </a:lnTo>
                      <a:lnTo>
                        <a:pt x="175" y="16"/>
                      </a:lnTo>
                      <a:lnTo>
                        <a:pt x="161" y="11"/>
                      </a:lnTo>
                      <a:lnTo>
                        <a:pt x="146" y="6"/>
                      </a:lnTo>
                      <a:lnTo>
                        <a:pt x="132" y="4"/>
                      </a:lnTo>
                      <a:lnTo>
                        <a:pt x="116" y="2"/>
                      </a:lnTo>
                      <a:lnTo>
                        <a:pt x="101" y="0"/>
                      </a:lnTo>
                      <a:lnTo>
                        <a:pt x="86" y="0"/>
                      </a:lnTo>
                      <a:lnTo>
                        <a:pt x="71" y="2"/>
                      </a:lnTo>
                      <a:lnTo>
                        <a:pt x="55" y="3"/>
                      </a:lnTo>
                      <a:lnTo>
                        <a:pt x="40" y="6"/>
                      </a:lnTo>
                      <a:lnTo>
                        <a:pt x="26" y="10"/>
                      </a:lnTo>
                      <a:lnTo>
                        <a:pt x="12" y="13"/>
                      </a:lnTo>
                      <a:lnTo>
                        <a:pt x="0" y="19"/>
                      </a:lnTo>
                      <a:lnTo>
                        <a:pt x="4" y="3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70" name="Freeform 56">
                  <a:extLst>
                    <a:ext uri="{FF2B5EF4-FFF2-40B4-BE49-F238E27FC236}">
                      <a16:creationId xmlns:a16="http://schemas.microsoft.com/office/drawing/2014/main" id="{E0098E02-F652-41F6-9310-6059C253E4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048" y="3008"/>
                  <a:ext cx="79" cy="43"/>
                </a:xfrm>
                <a:custGeom>
                  <a:avLst/>
                  <a:gdLst>
                    <a:gd name="T0" fmla="*/ 1 w 156"/>
                    <a:gd name="T1" fmla="*/ 1 h 85"/>
                    <a:gd name="T2" fmla="*/ 1 w 156"/>
                    <a:gd name="T3" fmla="*/ 1 h 85"/>
                    <a:gd name="T4" fmla="*/ 1 w 156"/>
                    <a:gd name="T5" fmla="*/ 1 h 85"/>
                    <a:gd name="T6" fmla="*/ 1 w 156"/>
                    <a:gd name="T7" fmla="*/ 0 h 85"/>
                    <a:gd name="T8" fmla="*/ 0 w 156"/>
                    <a:gd name="T9" fmla="*/ 1 h 85"/>
                    <a:gd name="T10" fmla="*/ 0 w 156"/>
                    <a:gd name="T11" fmla="*/ 1 h 85"/>
                    <a:gd name="T12" fmla="*/ 1 w 156"/>
                    <a:gd name="T13" fmla="*/ 1 h 8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156" h="85">
                      <a:moveTo>
                        <a:pt x="4" y="85"/>
                      </a:moveTo>
                      <a:lnTo>
                        <a:pt x="4" y="85"/>
                      </a:lnTo>
                      <a:lnTo>
                        <a:pt x="156" y="14"/>
                      </a:lnTo>
                      <a:lnTo>
                        <a:pt x="152" y="0"/>
                      </a:lnTo>
                      <a:lnTo>
                        <a:pt x="0" y="72"/>
                      </a:lnTo>
                      <a:lnTo>
                        <a:pt x="4" y="8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71" name="Freeform 57">
                  <a:extLst>
                    <a:ext uri="{FF2B5EF4-FFF2-40B4-BE49-F238E27FC236}">
                      <a16:creationId xmlns:a16="http://schemas.microsoft.com/office/drawing/2014/main" id="{C70A3BA7-403F-46FB-8C67-C43E441078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098" y="3044"/>
                  <a:ext cx="48" cy="59"/>
                </a:xfrm>
                <a:custGeom>
                  <a:avLst/>
                  <a:gdLst>
                    <a:gd name="T0" fmla="*/ 1 w 96"/>
                    <a:gd name="T1" fmla="*/ 1 h 117"/>
                    <a:gd name="T2" fmla="*/ 1 w 96"/>
                    <a:gd name="T3" fmla="*/ 1 h 117"/>
                    <a:gd name="T4" fmla="*/ 1 w 96"/>
                    <a:gd name="T5" fmla="*/ 1 h 117"/>
                    <a:gd name="T6" fmla="*/ 1 w 96"/>
                    <a:gd name="T7" fmla="*/ 1 h 117"/>
                    <a:gd name="T8" fmla="*/ 1 w 96"/>
                    <a:gd name="T9" fmla="*/ 1 h 117"/>
                    <a:gd name="T10" fmla="*/ 1 w 96"/>
                    <a:gd name="T11" fmla="*/ 1 h 117"/>
                    <a:gd name="T12" fmla="*/ 1 w 96"/>
                    <a:gd name="T13" fmla="*/ 1 h 117"/>
                    <a:gd name="T14" fmla="*/ 1 w 96"/>
                    <a:gd name="T15" fmla="*/ 1 h 117"/>
                    <a:gd name="T16" fmla="*/ 1 w 96"/>
                    <a:gd name="T17" fmla="*/ 1 h 117"/>
                    <a:gd name="T18" fmla="*/ 1 w 96"/>
                    <a:gd name="T19" fmla="*/ 1 h 117"/>
                    <a:gd name="T20" fmla="*/ 1 w 96"/>
                    <a:gd name="T21" fmla="*/ 0 h 117"/>
                    <a:gd name="T22" fmla="*/ 1 w 96"/>
                    <a:gd name="T23" fmla="*/ 1 h 117"/>
                    <a:gd name="T24" fmla="*/ 1 w 96"/>
                    <a:gd name="T25" fmla="*/ 1 h 117"/>
                    <a:gd name="T26" fmla="*/ 0 w 96"/>
                    <a:gd name="T27" fmla="*/ 1 h 117"/>
                    <a:gd name="T28" fmla="*/ 1 w 96"/>
                    <a:gd name="T29" fmla="*/ 1 h 117"/>
                    <a:gd name="T30" fmla="*/ 1 w 96"/>
                    <a:gd name="T31" fmla="*/ 1 h 117"/>
                    <a:gd name="T32" fmla="*/ 1 w 96"/>
                    <a:gd name="T33" fmla="*/ 1 h 117"/>
                    <a:gd name="T34" fmla="*/ 1 w 96"/>
                    <a:gd name="T35" fmla="*/ 1 h 117"/>
                    <a:gd name="T36" fmla="*/ 1 w 96"/>
                    <a:gd name="T37" fmla="*/ 1 h 117"/>
                    <a:gd name="T38" fmla="*/ 1 w 96"/>
                    <a:gd name="T39" fmla="*/ 1 h 117"/>
                    <a:gd name="T40" fmla="*/ 1 w 96"/>
                    <a:gd name="T41" fmla="*/ 1 h 11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6" h="117">
                      <a:moveTo>
                        <a:pt x="96" y="101"/>
                      </a:moveTo>
                      <a:lnTo>
                        <a:pt x="96" y="101"/>
                      </a:lnTo>
                      <a:lnTo>
                        <a:pt x="65" y="99"/>
                      </a:lnTo>
                      <a:lnTo>
                        <a:pt x="42" y="89"/>
                      </a:lnTo>
                      <a:lnTo>
                        <a:pt x="27" y="79"/>
                      </a:lnTo>
                      <a:lnTo>
                        <a:pt x="18" y="65"/>
                      </a:lnTo>
                      <a:lnTo>
                        <a:pt x="17" y="51"/>
                      </a:lnTo>
                      <a:lnTo>
                        <a:pt x="19" y="36"/>
                      </a:lnTo>
                      <a:lnTo>
                        <a:pt x="28" y="25"/>
                      </a:lnTo>
                      <a:lnTo>
                        <a:pt x="44" y="13"/>
                      </a:lnTo>
                      <a:lnTo>
                        <a:pt x="40" y="0"/>
                      </a:lnTo>
                      <a:lnTo>
                        <a:pt x="19" y="13"/>
                      </a:lnTo>
                      <a:lnTo>
                        <a:pt x="5" y="32"/>
                      </a:lnTo>
                      <a:lnTo>
                        <a:pt x="0" y="51"/>
                      </a:lnTo>
                      <a:lnTo>
                        <a:pt x="4" y="70"/>
                      </a:lnTo>
                      <a:lnTo>
                        <a:pt x="15" y="88"/>
                      </a:lnTo>
                      <a:lnTo>
                        <a:pt x="35" y="103"/>
                      </a:lnTo>
                      <a:lnTo>
                        <a:pt x="63" y="112"/>
                      </a:lnTo>
                      <a:lnTo>
                        <a:pt x="96" y="117"/>
                      </a:lnTo>
                      <a:lnTo>
                        <a:pt x="96" y="10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72" name="Freeform 58">
                  <a:extLst>
                    <a:ext uri="{FF2B5EF4-FFF2-40B4-BE49-F238E27FC236}">
                      <a16:creationId xmlns:a16="http://schemas.microsoft.com/office/drawing/2014/main" id="{7479CE4F-82BC-46AC-97E8-94A5282134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945" y="2668"/>
                  <a:ext cx="178" cy="390"/>
                </a:xfrm>
                <a:custGeom>
                  <a:avLst/>
                  <a:gdLst>
                    <a:gd name="T0" fmla="*/ 1 w 355"/>
                    <a:gd name="T1" fmla="*/ 1 h 780"/>
                    <a:gd name="T2" fmla="*/ 2 w 355"/>
                    <a:gd name="T3" fmla="*/ 3 h 780"/>
                    <a:gd name="T4" fmla="*/ 2 w 355"/>
                    <a:gd name="T5" fmla="*/ 3 h 780"/>
                    <a:gd name="T6" fmla="*/ 2 w 355"/>
                    <a:gd name="T7" fmla="*/ 3 h 780"/>
                    <a:gd name="T8" fmla="*/ 2 w 355"/>
                    <a:gd name="T9" fmla="*/ 3 h 780"/>
                    <a:gd name="T10" fmla="*/ 2 w 355"/>
                    <a:gd name="T11" fmla="*/ 3 h 780"/>
                    <a:gd name="T12" fmla="*/ 2 w 355"/>
                    <a:gd name="T13" fmla="*/ 3 h 780"/>
                    <a:gd name="T14" fmla="*/ 2 w 355"/>
                    <a:gd name="T15" fmla="*/ 3 h 780"/>
                    <a:gd name="T16" fmla="*/ 2 w 355"/>
                    <a:gd name="T17" fmla="*/ 4 h 780"/>
                    <a:gd name="T18" fmla="*/ 2 w 355"/>
                    <a:gd name="T19" fmla="*/ 4 h 780"/>
                    <a:gd name="T20" fmla="*/ 2 w 355"/>
                    <a:gd name="T21" fmla="*/ 4 h 780"/>
                    <a:gd name="T22" fmla="*/ 2 w 355"/>
                    <a:gd name="T23" fmla="*/ 4 h 780"/>
                    <a:gd name="T24" fmla="*/ 1 w 355"/>
                    <a:gd name="T25" fmla="*/ 4 h 780"/>
                    <a:gd name="T26" fmla="*/ 1 w 355"/>
                    <a:gd name="T27" fmla="*/ 3 h 780"/>
                    <a:gd name="T28" fmla="*/ 1 w 355"/>
                    <a:gd name="T29" fmla="*/ 3 h 780"/>
                    <a:gd name="T30" fmla="*/ 1 w 355"/>
                    <a:gd name="T31" fmla="*/ 3 h 780"/>
                    <a:gd name="T32" fmla="*/ 1 w 355"/>
                    <a:gd name="T33" fmla="*/ 3 h 780"/>
                    <a:gd name="T34" fmla="*/ 1 w 355"/>
                    <a:gd name="T35" fmla="*/ 3 h 780"/>
                    <a:gd name="T36" fmla="*/ 1 w 355"/>
                    <a:gd name="T37" fmla="*/ 1 h 780"/>
                    <a:gd name="T38" fmla="*/ 0 w 355"/>
                    <a:gd name="T39" fmla="*/ 1 h 780"/>
                    <a:gd name="T40" fmla="*/ 1 w 355"/>
                    <a:gd name="T41" fmla="*/ 1 h 780"/>
                    <a:gd name="T42" fmla="*/ 1 w 355"/>
                    <a:gd name="T43" fmla="*/ 1 h 780"/>
                    <a:gd name="T44" fmla="*/ 1 w 355"/>
                    <a:gd name="T45" fmla="*/ 1 h 780"/>
                    <a:gd name="T46" fmla="*/ 1 w 355"/>
                    <a:gd name="T47" fmla="*/ 1 h 780"/>
                    <a:gd name="T48" fmla="*/ 1 w 355"/>
                    <a:gd name="T49" fmla="*/ 1 h 780"/>
                    <a:gd name="T50" fmla="*/ 1 w 355"/>
                    <a:gd name="T51" fmla="*/ 1 h 780"/>
                    <a:gd name="T52" fmla="*/ 1 w 355"/>
                    <a:gd name="T53" fmla="*/ 1 h 780"/>
                    <a:gd name="T54" fmla="*/ 1 w 355"/>
                    <a:gd name="T55" fmla="*/ 0 h 780"/>
                    <a:gd name="T56" fmla="*/ 1 w 355"/>
                    <a:gd name="T57" fmla="*/ 1 h 780"/>
                    <a:gd name="T58" fmla="*/ 1 w 355"/>
                    <a:gd name="T59" fmla="*/ 1 h 780"/>
                    <a:gd name="T60" fmla="*/ 1 w 355"/>
                    <a:gd name="T61" fmla="*/ 1 h 780"/>
                    <a:gd name="T62" fmla="*/ 1 w 355"/>
                    <a:gd name="T63" fmla="*/ 1 h 780"/>
                    <a:gd name="T64" fmla="*/ 1 w 355"/>
                    <a:gd name="T65" fmla="*/ 1 h 780"/>
                    <a:gd name="T66" fmla="*/ 1 w 355"/>
                    <a:gd name="T67" fmla="*/ 1 h 780"/>
                    <a:gd name="T68" fmla="*/ 1 w 355"/>
                    <a:gd name="T69" fmla="*/ 1 h 780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355" h="780">
                      <a:moveTo>
                        <a:pt x="201" y="74"/>
                      </a:moveTo>
                      <a:lnTo>
                        <a:pt x="355" y="705"/>
                      </a:lnTo>
                      <a:lnTo>
                        <a:pt x="355" y="713"/>
                      </a:lnTo>
                      <a:lnTo>
                        <a:pt x="352" y="724"/>
                      </a:lnTo>
                      <a:lnTo>
                        <a:pt x="346" y="735"/>
                      </a:lnTo>
                      <a:lnTo>
                        <a:pt x="340" y="747"/>
                      </a:lnTo>
                      <a:lnTo>
                        <a:pt x="330" y="758"/>
                      </a:lnTo>
                      <a:lnTo>
                        <a:pt x="320" y="768"/>
                      </a:lnTo>
                      <a:lnTo>
                        <a:pt x="307" y="776"/>
                      </a:lnTo>
                      <a:lnTo>
                        <a:pt x="295" y="779"/>
                      </a:lnTo>
                      <a:lnTo>
                        <a:pt x="281" y="780"/>
                      </a:lnTo>
                      <a:lnTo>
                        <a:pt x="267" y="779"/>
                      </a:lnTo>
                      <a:lnTo>
                        <a:pt x="253" y="774"/>
                      </a:lnTo>
                      <a:lnTo>
                        <a:pt x="240" y="768"/>
                      </a:lnTo>
                      <a:lnTo>
                        <a:pt x="229" y="761"/>
                      </a:lnTo>
                      <a:lnTo>
                        <a:pt x="219" y="753"/>
                      </a:lnTo>
                      <a:lnTo>
                        <a:pt x="212" y="744"/>
                      </a:lnTo>
                      <a:lnTo>
                        <a:pt x="207" y="736"/>
                      </a:lnTo>
                      <a:lnTo>
                        <a:pt x="2" y="110"/>
                      </a:lnTo>
                      <a:lnTo>
                        <a:pt x="0" y="94"/>
                      </a:lnTo>
                      <a:lnTo>
                        <a:pt x="2" y="77"/>
                      </a:lnTo>
                      <a:lnTo>
                        <a:pt x="8" y="60"/>
                      </a:lnTo>
                      <a:lnTo>
                        <a:pt x="17" y="43"/>
                      </a:lnTo>
                      <a:lnTo>
                        <a:pt x="30" y="29"/>
                      </a:lnTo>
                      <a:lnTo>
                        <a:pt x="45" y="16"/>
                      </a:lnTo>
                      <a:lnTo>
                        <a:pt x="62" y="7"/>
                      </a:lnTo>
                      <a:lnTo>
                        <a:pt x="80" y="1"/>
                      </a:lnTo>
                      <a:lnTo>
                        <a:pt x="99" y="0"/>
                      </a:lnTo>
                      <a:lnTo>
                        <a:pt x="118" y="4"/>
                      </a:lnTo>
                      <a:lnTo>
                        <a:pt x="138" y="10"/>
                      </a:lnTo>
                      <a:lnTo>
                        <a:pt x="155" y="19"/>
                      </a:lnTo>
                      <a:lnTo>
                        <a:pt x="171" y="31"/>
                      </a:lnTo>
                      <a:lnTo>
                        <a:pt x="185" y="44"/>
                      </a:lnTo>
                      <a:lnTo>
                        <a:pt x="196" y="59"/>
                      </a:lnTo>
                      <a:lnTo>
                        <a:pt x="201" y="74"/>
                      </a:ln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73" name="Freeform 59">
                  <a:extLst>
                    <a:ext uri="{FF2B5EF4-FFF2-40B4-BE49-F238E27FC236}">
                      <a16:creationId xmlns:a16="http://schemas.microsoft.com/office/drawing/2014/main" id="{CE725296-94EC-4437-8793-B29CDBE7FD6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942" y="2704"/>
                  <a:ext cx="83" cy="317"/>
                </a:xfrm>
                <a:custGeom>
                  <a:avLst/>
                  <a:gdLst>
                    <a:gd name="T0" fmla="*/ 0 w 167"/>
                    <a:gd name="T1" fmla="*/ 3 h 633"/>
                    <a:gd name="T2" fmla="*/ 0 w 167"/>
                    <a:gd name="T3" fmla="*/ 3 h 633"/>
                    <a:gd name="T4" fmla="*/ 0 w 167"/>
                    <a:gd name="T5" fmla="*/ 0 h 633"/>
                    <a:gd name="T6" fmla="*/ 0 w 167"/>
                    <a:gd name="T7" fmla="*/ 1 h 633"/>
                    <a:gd name="T8" fmla="*/ 0 w 167"/>
                    <a:gd name="T9" fmla="*/ 3 h 633"/>
                    <a:gd name="T10" fmla="*/ 0 w 167"/>
                    <a:gd name="T11" fmla="*/ 3 h 633"/>
                    <a:gd name="T12" fmla="*/ 0 w 167"/>
                    <a:gd name="T13" fmla="*/ 3 h 633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167" h="633">
                      <a:moveTo>
                        <a:pt x="167" y="631"/>
                      </a:moveTo>
                      <a:lnTo>
                        <a:pt x="167" y="631"/>
                      </a:lnTo>
                      <a:lnTo>
                        <a:pt x="14" y="0"/>
                      </a:lnTo>
                      <a:lnTo>
                        <a:pt x="0" y="2"/>
                      </a:lnTo>
                      <a:lnTo>
                        <a:pt x="154" y="633"/>
                      </a:lnTo>
                      <a:lnTo>
                        <a:pt x="167" y="63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74" name="Freeform 60">
                  <a:extLst>
                    <a:ext uri="{FF2B5EF4-FFF2-40B4-BE49-F238E27FC236}">
                      <a16:creationId xmlns:a16="http://schemas.microsoft.com/office/drawing/2014/main" id="{9376495D-3D3C-4C99-B7D8-6C473866F9E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942" y="3020"/>
                  <a:ext cx="34" cy="40"/>
                </a:xfrm>
                <a:custGeom>
                  <a:avLst/>
                  <a:gdLst>
                    <a:gd name="T0" fmla="*/ 1 w 68"/>
                    <a:gd name="T1" fmla="*/ 0 h 82"/>
                    <a:gd name="T2" fmla="*/ 1 w 68"/>
                    <a:gd name="T3" fmla="*/ 0 h 82"/>
                    <a:gd name="T4" fmla="*/ 1 w 68"/>
                    <a:gd name="T5" fmla="*/ 0 h 82"/>
                    <a:gd name="T6" fmla="*/ 1 w 68"/>
                    <a:gd name="T7" fmla="*/ 0 h 82"/>
                    <a:gd name="T8" fmla="*/ 1 w 68"/>
                    <a:gd name="T9" fmla="*/ 0 h 82"/>
                    <a:gd name="T10" fmla="*/ 1 w 68"/>
                    <a:gd name="T11" fmla="*/ 0 h 82"/>
                    <a:gd name="T12" fmla="*/ 1 w 68"/>
                    <a:gd name="T13" fmla="*/ 0 h 82"/>
                    <a:gd name="T14" fmla="*/ 1 w 68"/>
                    <a:gd name="T15" fmla="*/ 0 h 82"/>
                    <a:gd name="T16" fmla="*/ 1 w 68"/>
                    <a:gd name="T17" fmla="*/ 0 h 82"/>
                    <a:gd name="T18" fmla="*/ 1 w 68"/>
                    <a:gd name="T19" fmla="*/ 0 h 82"/>
                    <a:gd name="T20" fmla="*/ 1 w 68"/>
                    <a:gd name="T21" fmla="*/ 0 h 82"/>
                    <a:gd name="T22" fmla="*/ 1 w 68"/>
                    <a:gd name="T23" fmla="*/ 0 h 82"/>
                    <a:gd name="T24" fmla="*/ 1 w 68"/>
                    <a:gd name="T25" fmla="*/ 0 h 82"/>
                    <a:gd name="T26" fmla="*/ 1 w 68"/>
                    <a:gd name="T27" fmla="*/ 0 h 82"/>
                    <a:gd name="T28" fmla="*/ 1 w 68"/>
                    <a:gd name="T29" fmla="*/ 0 h 82"/>
                    <a:gd name="T30" fmla="*/ 1 w 68"/>
                    <a:gd name="T31" fmla="*/ 0 h 82"/>
                    <a:gd name="T32" fmla="*/ 1 w 68"/>
                    <a:gd name="T33" fmla="*/ 0 h 82"/>
                    <a:gd name="T34" fmla="*/ 1 w 68"/>
                    <a:gd name="T35" fmla="*/ 0 h 82"/>
                    <a:gd name="T36" fmla="*/ 0 w 68"/>
                    <a:gd name="T37" fmla="*/ 0 h 82"/>
                    <a:gd name="T38" fmla="*/ 0 w 68"/>
                    <a:gd name="T39" fmla="*/ 0 h 82"/>
                    <a:gd name="T40" fmla="*/ 1 w 68"/>
                    <a:gd name="T41" fmla="*/ 0 h 82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68" h="82">
                      <a:moveTo>
                        <a:pt x="3" y="82"/>
                      </a:moveTo>
                      <a:lnTo>
                        <a:pt x="3" y="82"/>
                      </a:lnTo>
                      <a:lnTo>
                        <a:pt x="17" y="79"/>
                      </a:lnTo>
                      <a:lnTo>
                        <a:pt x="32" y="69"/>
                      </a:lnTo>
                      <a:lnTo>
                        <a:pt x="43" y="59"/>
                      </a:lnTo>
                      <a:lnTo>
                        <a:pt x="52" y="46"/>
                      </a:lnTo>
                      <a:lnTo>
                        <a:pt x="60" y="35"/>
                      </a:lnTo>
                      <a:lnTo>
                        <a:pt x="66" y="22"/>
                      </a:lnTo>
                      <a:lnTo>
                        <a:pt x="68" y="9"/>
                      </a:lnTo>
                      <a:lnTo>
                        <a:pt x="68" y="0"/>
                      </a:lnTo>
                      <a:lnTo>
                        <a:pt x="55" y="2"/>
                      </a:lnTo>
                      <a:lnTo>
                        <a:pt x="55" y="9"/>
                      </a:lnTo>
                      <a:lnTo>
                        <a:pt x="52" y="17"/>
                      </a:lnTo>
                      <a:lnTo>
                        <a:pt x="47" y="28"/>
                      </a:lnTo>
                      <a:lnTo>
                        <a:pt x="41" y="39"/>
                      </a:lnTo>
                      <a:lnTo>
                        <a:pt x="32" y="50"/>
                      </a:lnTo>
                      <a:lnTo>
                        <a:pt x="22" y="58"/>
                      </a:lnTo>
                      <a:lnTo>
                        <a:pt x="12" y="65"/>
                      </a:lnTo>
                      <a:lnTo>
                        <a:pt x="0" y="68"/>
                      </a:lnTo>
                      <a:lnTo>
                        <a:pt x="3" y="8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75" name="Freeform 61">
                  <a:extLst>
                    <a:ext uri="{FF2B5EF4-FFF2-40B4-BE49-F238E27FC236}">
                      <a16:creationId xmlns:a16="http://schemas.microsoft.com/office/drawing/2014/main" id="{B3F15685-60D8-4CD3-B4BA-593DDA3EB2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975" y="3035"/>
                  <a:ext cx="47" cy="27"/>
                </a:xfrm>
                <a:custGeom>
                  <a:avLst/>
                  <a:gdLst>
                    <a:gd name="T0" fmla="*/ 0 w 96"/>
                    <a:gd name="T1" fmla="*/ 1 h 54"/>
                    <a:gd name="T2" fmla="*/ 0 w 96"/>
                    <a:gd name="T3" fmla="*/ 1 h 54"/>
                    <a:gd name="T4" fmla="*/ 0 w 96"/>
                    <a:gd name="T5" fmla="*/ 1 h 54"/>
                    <a:gd name="T6" fmla="*/ 0 w 96"/>
                    <a:gd name="T7" fmla="*/ 1 h 54"/>
                    <a:gd name="T8" fmla="*/ 0 w 96"/>
                    <a:gd name="T9" fmla="*/ 1 h 54"/>
                    <a:gd name="T10" fmla="*/ 0 w 96"/>
                    <a:gd name="T11" fmla="*/ 1 h 54"/>
                    <a:gd name="T12" fmla="*/ 0 w 96"/>
                    <a:gd name="T13" fmla="*/ 1 h 54"/>
                    <a:gd name="T14" fmla="*/ 0 w 96"/>
                    <a:gd name="T15" fmla="*/ 1 h 54"/>
                    <a:gd name="T16" fmla="*/ 0 w 96"/>
                    <a:gd name="T17" fmla="*/ 1 h 54"/>
                    <a:gd name="T18" fmla="*/ 0 w 96"/>
                    <a:gd name="T19" fmla="*/ 1 h 54"/>
                    <a:gd name="T20" fmla="*/ 0 w 96"/>
                    <a:gd name="T21" fmla="*/ 1 h 54"/>
                    <a:gd name="T22" fmla="*/ 0 w 96"/>
                    <a:gd name="T23" fmla="*/ 1 h 54"/>
                    <a:gd name="T24" fmla="*/ 0 w 96"/>
                    <a:gd name="T25" fmla="*/ 1 h 54"/>
                    <a:gd name="T26" fmla="*/ 0 w 96"/>
                    <a:gd name="T27" fmla="*/ 1 h 54"/>
                    <a:gd name="T28" fmla="*/ 0 w 96"/>
                    <a:gd name="T29" fmla="*/ 1 h 54"/>
                    <a:gd name="T30" fmla="*/ 0 w 96"/>
                    <a:gd name="T31" fmla="*/ 1 h 54"/>
                    <a:gd name="T32" fmla="*/ 0 w 96"/>
                    <a:gd name="T33" fmla="*/ 1 h 54"/>
                    <a:gd name="T34" fmla="*/ 0 w 96"/>
                    <a:gd name="T35" fmla="*/ 1 h 54"/>
                    <a:gd name="T36" fmla="*/ 0 w 96"/>
                    <a:gd name="T37" fmla="*/ 0 h 54"/>
                    <a:gd name="T38" fmla="*/ 0 w 96"/>
                    <a:gd name="T39" fmla="*/ 0 h 54"/>
                    <a:gd name="T40" fmla="*/ 0 w 96"/>
                    <a:gd name="T41" fmla="*/ 1 h 54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6" h="54">
                      <a:moveTo>
                        <a:pt x="0" y="5"/>
                      </a:moveTo>
                      <a:lnTo>
                        <a:pt x="0" y="5"/>
                      </a:lnTo>
                      <a:lnTo>
                        <a:pt x="6" y="15"/>
                      </a:lnTo>
                      <a:lnTo>
                        <a:pt x="14" y="24"/>
                      </a:lnTo>
                      <a:lnTo>
                        <a:pt x="26" y="32"/>
                      </a:lnTo>
                      <a:lnTo>
                        <a:pt x="37" y="40"/>
                      </a:lnTo>
                      <a:lnTo>
                        <a:pt x="51" y="47"/>
                      </a:lnTo>
                      <a:lnTo>
                        <a:pt x="66" y="52"/>
                      </a:lnTo>
                      <a:lnTo>
                        <a:pt x="81" y="54"/>
                      </a:lnTo>
                      <a:lnTo>
                        <a:pt x="96" y="52"/>
                      </a:lnTo>
                      <a:lnTo>
                        <a:pt x="93" y="38"/>
                      </a:lnTo>
                      <a:lnTo>
                        <a:pt x="81" y="38"/>
                      </a:lnTo>
                      <a:lnTo>
                        <a:pt x="68" y="38"/>
                      </a:lnTo>
                      <a:lnTo>
                        <a:pt x="55" y="34"/>
                      </a:lnTo>
                      <a:lnTo>
                        <a:pt x="44" y="27"/>
                      </a:lnTo>
                      <a:lnTo>
                        <a:pt x="32" y="21"/>
                      </a:lnTo>
                      <a:lnTo>
                        <a:pt x="23" y="13"/>
                      </a:lnTo>
                      <a:lnTo>
                        <a:pt x="17" y="6"/>
                      </a:lnTo>
                      <a:lnTo>
                        <a:pt x="14" y="0"/>
                      </a:lnTo>
                      <a:lnTo>
                        <a:pt x="0" y="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76" name="Freeform 62">
                  <a:extLst>
                    <a:ext uri="{FF2B5EF4-FFF2-40B4-BE49-F238E27FC236}">
                      <a16:creationId xmlns:a16="http://schemas.microsoft.com/office/drawing/2014/main" id="{7511D706-2F9C-414F-8D28-FEF406EB337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016" y="2721"/>
                  <a:ext cx="109" cy="316"/>
                </a:xfrm>
                <a:custGeom>
                  <a:avLst/>
                  <a:gdLst>
                    <a:gd name="T0" fmla="*/ 0 w 219"/>
                    <a:gd name="T1" fmla="*/ 1 h 632"/>
                    <a:gd name="T2" fmla="*/ 0 w 219"/>
                    <a:gd name="T3" fmla="*/ 1 h 632"/>
                    <a:gd name="T4" fmla="*/ 0 w 219"/>
                    <a:gd name="T5" fmla="*/ 3 h 632"/>
                    <a:gd name="T6" fmla="*/ 0 w 219"/>
                    <a:gd name="T7" fmla="*/ 3 h 632"/>
                    <a:gd name="T8" fmla="*/ 0 w 219"/>
                    <a:gd name="T9" fmla="*/ 0 h 632"/>
                    <a:gd name="T10" fmla="*/ 0 w 219"/>
                    <a:gd name="T11" fmla="*/ 0 h 632"/>
                    <a:gd name="T12" fmla="*/ 0 w 219"/>
                    <a:gd name="T13" fmla="*/ 1 h 63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9" h="632">
                      <a:moveTo>
                        <a:pt x="0" y="5"/>
                      </a:moveTo>
                      <a:lnTo>
                        <a:pt x="0" y="5"/>
                      </a:lnTo>
                      <a:lnTo>
                        <a:pt x="205" y="632"/>
                      </a:lnTo>
                      <a:lnTo>
                        <a:pt x="219" y="627"/>
                      </a:lnTo>
                      <a:lnTo>
                        <a:pt x="14" y="0"/>
                      </a:lnTo>
                      <a:lnTo>
                        <a:pt x="0" y="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77" name="Freeform 63">
                  <a:extLst>
                    <a:ext uri="{FF2B5EF4-FFF2-40B4-BE49-F238E27FC236}">
                      <a16:creationId xmlns:a16="http://schemas.microsoft.com/office/drawing/2014/main" id="{EFC183DE-A048-443D-B2E4-967618FD7BB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082" y="2665"/>
                  <a:ext cx="45" cy="59"/>
                </a:xfrm>
                <a:custGeom>
                  <a:avLst/>
                  <a:gdLst>
                    <a:gd name="T0" fmla="*/ 1 w 90"/>
                    <a:gd name="T1" fmla="*/ 0 h 117"/>
                    <a:gd name="T2" fmla="*/ 1 w 90"/>
                    <a:gd name="T3" fmla="*/ 0 h 117"/>
                    <a:gd name="T4" fmla="*/ 1 w 90"/>
                    <a:gd name="T5" fmla="*/ 1 h 117"/>
                    <a:gd name="T6" fmla="*/ 1 w 90"/>
                    <a:gd name="T7" fmla="*/ 1 h 117"/>
                    <a:gd name="T8" fmla="*/ 1 w 90"/>
                    <a:gd name="T9" fmla="*/ 1 h 117"/>
                    <a:gd name="T10" fmla="*/ 1 w 90"/>
                    <a:gd name="T11" fmla="*/ 1 h 117"/>
                    <a:gd name="T12" fmla="*/ 1 w 90"/>
                    <a:gd name="T13" fmla="*/ 1 h 117"/>
                    <a:gd name="T14" fmla="*/ 1 w 90"/>
                    <a:gd name="T15" fmla="*/ 1 h 117"/>
                    <a:gd name="T16" fmla="*/ 0 w 90"/>
                    <a:gd name="T17" fmla="*/ 1 h 117"/>
                    <a:gd name="T18" fmla="*/ 1 w 90"/>
                    <a:gd name="T19" fmla="*/ 1 h 117"/>
                    <a:gd name="T20" fmla="*/ 1 w 90"/>
                    <a:gd name="T21" fmla="*/ 1 h 117"/>
                    <a:gd name="T22" fmla="*/ 1 w 90"/>
                    <a:gd name="T23" fmla="*/ 1 h 117"/>
                    <a:gd name="T24" fmla="*/ 1 w 90"/>
                    <a:gd name="T25" fmla="*/ 1 h 117"/>
                    <a:gd name="T26" fmla="*/ 1 w 90"/>
                    <a:gd name="T27" fmla="*/ 1 h 117"/>
                    <a:gd name="T28" fmla="*/ 1 w 90"/>
                    <a:gd name="T29" fmla="*/ 1 h 117"/>
                    <a:gd name="T30" fmla="*/ 1 w 90"/>
                    <a:gd name="T31" fmla="*/ 1 h 117"/>
                    <a:gd name="T32" fmla="*/ 1 w 90"/>
                    <a:gd name="T33" fmla="*/ 1 h 117"/>
                    <a:gd name="T34" fmla="*/ 1 w 90"/>
                    <a:gd name="T35" fmla="*/ 1 h 117"/>
                    <a:gd name="T36" fmla="*/ 1 w 90"/>
                    <a:gd name="T37" fmla="*/ 1 h 117"/>
                    <a:gd name="T38" fmla="*/ 1 w 90"/>
                    <a:gd name="T39" fmla="*/ 1 h 117"/>
                    <a:gd name="T40" fmla="*/ 1 w 90"/>
                    <a:gd name="T41" fmla="*/ 0 h 11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0" h="117">
                      <a:moveTo>
                        <a:pt x="87" y="0"/>
                      </a:moveTo>
                      <a:lnTo>
                        <a:pt x="87" y="0"/>
                      </a:lnTo>
                      <a:lnTo>
                        <a:pt x="68" y="5"/>
                      </a:lnTo>
                      <a:lnTo>
                        <a:pt x="49" y="16"/>
                      </a:lnTo>
                      <a:lnTo>
                        <a:pt x="33" y="28"/>
                      </a:lnTo>
                      <a:lnTo>
                        <a:pt x="19" y="43"/>
                      </a:lnTo>
                      <a:lnTo>
                        <a:pt x="9" y="63"/>
                      </a:lnTo>
                      <a:lnTo>
                        <a:pt x="3" y="81"/>
                      </a:lnTo>
                      <a:lnTo>
                        <a:pt x="0" y="99"/>
                      </a:lnTo>
                      <a:lnTo>
                        <a:pt x="3" y="117"/>
                      </a:lnTo>
                      <a:lnTo>
                        <a:pt x="17" y="112"/>
                      </a:lnTo>
                      <a:lnTo>
                        <a:pt x="16" y="99"/>
                      </a:lnTo>
                      <a:lnTo>
                        <a:pt x="17" y="84"/>
                      </a:lnTo>
                      <a:lnTo>
                        <a:pt x="23" y="68"/>
                      </a:lnTo>
                      <a:lnTo>
                        <a:pt x="31" y="53"/>
                      </a:lnTo>
                      <a:lnTo>
                        <a:pt x="42" y="40"/>
                      </a:lnTo>
                      <a:lnTo>
                        <a:pt x="56" y="27"/>
                      </a:lnTo>
                      <a:lnTo>
                        <a:pt x="72" y="19"/>
                      </a:lnTo>
                      <a:lnTo>
                        <a:pt x="90" y="13"/>
                      </a:lnTo>
                      <a:lnTo>
                        <a:pt x="87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78" name="Freeform 64">
                  <a:extLst>
                    <a:ext uri="{FF2B5EF4-FFF2-40B4-BE49-F238E27FC236}">
                      <a16:creationId xmlns:a16="http://schemas.microsoft.com/office/drawing/2014/main" id="{5167F2A9-1701-488E-AE8F-A4E05EB680B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018" y="2664"/>
                  <a:ext cx="65" cy="41"/>
                </a:xfrm>
                <a:custGeom>
                  <a:avLst/>
                  <a:gdLst>
                    <a:gd name="T0" fmla="*/ 1 w 129"/>
                    <a:gd name="T1" fmla="*/ 1 h 82"/>
                    <a:gd name="T2" fmla="*/ 1 w 129"/>
                    <a:gd name="T3" fmla="*/ 1 h 82"/>
                    <a:gd name="T4" fmla="*/ 1 w 129"/>
                    <a:gd name="T5" fmla="*/ 1 h 82"/>
                    <a:gd name="T6" fmla="*/ 1 w 129"/>
                    <a:gd name="T7" fmla="*/ 1 h 82"/>
                    <a:gd name="T8" fmla="*/ 1 w 129"/>
                    <a:gd name="T9" fmla="*/ 1 h 82"/>
                    <a:gd name="T10" fmla="*/ 1 w 129"/>
                    <a:gd name="T11" fmla="*/ 1 h 82"/>
                    <a:gd name="T12" fmla="*/ 1 w 129"/>
                    <a:gd name="T13" fmla="*/ 1 h 82"/>
                    <a:gd name="T14" fmla="*/ 1 w 129"/>
                    <a:gd name="T15" fmla="*/ 1 h 82"/>
                    <a:gd name="T16" fmla="*/ 1 w 129"/>
                    <a:gd name="T17" fmla="*/ 0 h 82"/>
                    <a:gd name="T18" fmla="*/ 0 w 129"/>
                    <a:gd name="T19" fmla="*/ 1 h 82"/>
                    <a:gd name="T20" fmla="*/ 1 w 129"/>
                    <a:gd name="T21" fmla="*/ 1 h 82"/>
                    <a:gd name="T22" fmla="*/ 1 w 129"/>
                    <a:gd name="T23" fmla="*/ 1 h 82"/>
                    <a:gd name="T24" fmla="*/ 1 w 129"/>
                    <a:gd name="T25" fmla="*/ 1 h 82"/>
                    <a:gd name="T26" fmla="*/ 1 w 129"/>
                    <a:gd name="T27" fmla="*/ 1 h 82"/>
                    <a:gd name="T28" fmla="*/ 1 w 129"/>
                    <a:gd name="T29" fmla="*/ 1 h 82"/>
                    <a:gd name="T30" fmla="*/ 1 w 129"/>
                    <a:gd name="T31" fmla="*/ 1 h 82"/>
                    <a:gd name="T32" fmla="*/ 1 w 129"/>
                    <a:gd name="T33" fmla="*/ 1 h 82"/>
                    <a:gd name="T34" fmla="*/ 1 w 129"/>
                    <a:gd name="T35" fmla="*/ 1 h 82"/>
                    <a:gd name="T36" fmla="*/ 1 w 129"/>
                    <a:gd name="T37" fmla="*/ 1 h 82"/>
                    <a:gd name="T38" fmla="*/ 1 w 129"/>
                    <a:gd name="T39" fmla="*/ 1 h 82"/>
                    <a:gd name="T40" fmla="*/ 1 w 129"/>
                    <a:gd name="T41" fmla="*/ 1 h 82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129" h="82">
                      <a:moveTo>
                        <a:pt x="129" y="80"/>
                      </a:moveTo>
                      <a:lnTo>
                        <a:pt x="129" y="80"/>
                      </a:lnTo>
                      <a:lnTo>
                        <a:pt x="123" y="63"/>
                      </a:lnTo>
                      <a:lnTo>
                        <a:pt x="112" y="46"/>
                      </a:lnTo>
                      <a:lnTo>
                        <a:pt x="97" y="33"/>
                      </a:lnTo>
                      <a:lnTo>
                        <a:pt x="80" y="20"/>
                      </a:lnTo>
                      <a:lnTo>
                        <a:pt x="61" y="10"/>
                      </a:lnTo>
                      <a:lnTo>
                        <a:pt x="41" y="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3" y="15"/>
                      </a:lnTo>
                      <a:lnTo>
                        <a:pt x="20" y="14"/>
                      </a:lnTo>
                      <a:lnTo>
                        <a:pt x="38" y="18"/>
                      </a:lnTo>
                      <a:lnTo>
                        <a:pt x="57" y="23"/>
                      </a:lnTo>
                      <a:lnTo>
                        <a:pt x="73" y="31"/>
                      </a:lnTo>
                      <a:lnTo>
                        <a:pt x="88" y="44"/>
                      </a:lnTo>
                      <a:lnTo>
                        <a:pt x="100" y="56"/>
                      </a:lnTo>
                      <a:lnTo>
                        <a:pt x="110" y="70"/>
                      </a:lnTo>
                      <a:lnTo>
                        <a:pt x="115" y="82"/>
                      </a:lnTo>
                      <a:lnTo>
                        <a:pt x="129" y="8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79" name="Freeform 65">
                  <a:extLst>
                    <a:ext uri="{FF2B5EF4-FFF2-40B4-BE49-F238E27FC236}">
                      <a16:creationId xmlns:a16="http://schemas.microsoft.com/office/drawing/2014/main" id="{D12C6010-1774-4269-A94C-5FD6C674E3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164" y="2320"/>
                  <a:ext cx="164" cy="444"/>
                </a:xfrm>
                <a:custGeom>
                  <a:avLst/>
                  <a:gdLst>
                    <a:gd name="T0" fmla="*/ 1 w 328"/>
                    <a:gd name="T1" fmla="*/ 0 h 890"/>
                    <a:gd name="T2" fmla="*/ 1 w 328"/>
                    <a:gd name="T3" fmla="*/ 3 h 890"/>
                    <a:gd name="T4" fmla="*/ 0 w 328"/>
                    <a:gd name="T5" fmla="*/ 3 h 890"/>
                    <a:gd name="T6" fmla="*/ 1 w 328"/>
                    <a:gd name="T7" fmla="*/ 3 h 890"/>
                    <a:gd name="T8" fmla="*/ 1 w 328"/>
                    <a:gd name="T9" fmla="*/ 3 h 890"/>
                    <a:gd name="T10" fmla="*/ 1 w 328"/>
                    <a:gd name="T11" fmla="*/ 3 h 890"/>
                    <a:gd name="T12" fmla="*/ 1 w 328"/>
                    <a:gd name="T13" fmla="*/ 3 h 890"/>
                    <a:gd name="T14" fmla="*/ 1 w 328"/>
                    <a:gd name="T15" fmla="*/ 3 h 890"/>
                    <a:gd name="T16" fmla="*/ 1 w 328"/>
                    <a:gd name="T17" fmla="*/ 3 h 890"/>
                    <a:gd name="T18" fmla="*/ 1 w 328"/>
                    <a:gd name="T19" fmla="*/ 3 h 890"/>
                    <a:gd name="T20" fmla="*/ 1 w 328"/>
                    <a:gd name="T21" fmla="*/ 3 h 890"/>
                    <a:gd name="T22" fmla="*/ 1 w 328"/>
                    <a:gd name="T23" fmla="*/ 3 h 890"/>
                    <a:gd name="T24" fmla="*/ 1 w 328"/>
                    <a:gd name="T25" fmla="*/ 3 h 890"/>
                    <a:gd name="T26" fmla="*/ 1 w 328"/>
                    <a:gd name="T27" fmla="*/ 3 h 890"/>
                    <a:gd name="T28" fmla="*/ 1 w 328"/>
                    <a:gd name="T29" fmla="*/ 3 h 890"/>
                    <a:gd name="T30" fmla="*/ 1 w 328"/>
                    <a:gd name="T31" fmla="*/ 3 h 890"/>
                    <a:gd name="T32" fmla="*/ 1 w 328"/>
                    <a:gd name="T33" fmla="*/ 3 h 890"/>
                    <a:gd name="T34" fmla="*/ 1 w 328"/>
                    <a:gd name="T35" fmla="*/ 3 h 890"/>
                    <a:gd name="T36" fmla="*/ 2 w 328"/>
                    <a:gd name="T37" fmla="*/ 0 h 890"/>
                    <a:gd name="T38" fmla="*/ 2 w 328"/>
                    <a:gd name="T39" fmla="*/ 0 h 890"/>
                    <a:gd name="T40" fmla="*/ 2 w 328"/>
                    <a:gd name="T41" fmla="*/ 0 h 890"/>
                    <a:gd name="T42" fmla="*/ 2 w 328"/>
                    <a:gd name="T43" fmla="*/ 0 h 890"/>
                    <a:gd name="T44" fmla="*/ 2 w 328"/>
                    <a:gd name="T45" fmla="*/ 0 h 890"/>
                    <a:gd name="T46" fmla="*/ 2 w 328"/>
                    <a:gd name="T47" fmla="*/ 0 h 890"/>
                    <a:gd name="T48" fmla="*/ 2 w 328"/>
                    <a:gd name="T49" fmla="*/ 0 h 890"/>
                    <a:gd name="T50" fmla="*/ 2 w 328"/>
                    <a:gd name="T51" fmla="*/ 0 h 890"/>
                    <a:gd name="T52" fmla="*/ 2 w 328"/>
                    <a:gd name="T53" fmla="*/ 0 h 890"/>
                    <a:gd name="T54" fmla="*/ 2 w 328"/>
                    <a:gd name="T55" fmla="*/ 0 h 890"/>
                    <a:gd name="T56" fmla="*/ 1 w 328"/>
                    <a:gd name="T57" fmla="*/ 0 h 890"/>
                    <a:gd name="T58" fmla="*/ 1 w 328"/>
                    <a:gd name="T59" fmla="*/ 0 h 890"/>
                    <a:gd name="T60" fmla="*/ 1 w 328"/>
                    <a:gd name="T61" fmla="*/ 0 h 890"/>
                    <a:gd name="T62" fmla="*/ 1 w 328"/>
                    <a:gd name="T63" fmla="*/ 0 h 890"/>
                    <a:gd name="T64" fmla="*/ 1 w 328"/>
                    <a:gd name="T65" fmla="*/ 0 h 890"/>
                    <a:gd name="T66" fmla="*/ 1 w 328"/>
                    <a:gd name="T67" fmla="*/ 0 h 890"/>
                    <a:gd name="T68" fmla="*/ 1 w 328"/>
                    <a:gd name="T69" fmla="*/ 0 h 890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328" h="890">
                      <a:moveTo>
                        <a:pt x="161" y="67"/>
                      </a:moveTo>
                      <a:lnTo>
                        <a:pt x="2" y="790"/>
                      </a:lnTo>
                      <a:lnTo>
                        <a:pt x="0" y="803"/>
                      </a:lnTo>
                      <a:lnTo>
                        <a:pt x="1" y="818"/>
                      </a:lnTo>
                      <a:lnTo>
                        <a:pt x="3" y="835"/>
                      </a:lnTo>
                      <a:lnTo>
                        <a:pt x="9" y="850"/>
                      </a:lnTo>
                      <a:lnTo>
                        <a:pt x="15" y="864"/>
                      </a:lnTo>
                      <a:lnTo>
                        <a:pt x="23" y="876"/>
                      </a:lnTo>
                      <a:lnTo>
                        <a:pt x="33" y="885"/>
                      </a:lnTo>
                      <a:lnTo>
                        <a:pt x="43" y="890"/>
                      </a:lnTo>
                      <a:lnTo>
                        <a:pt x="54" y="890"/>
                      </a:lnTo>
                      <a:lnTo>
                        <a:pt x="66" y="888"/>
                      </a:lnTo>
                      <a:lnTo>
                        <a:pt x="79" y="882"/>
                      </a:lnTo>
                      <a:lnTo>
                        <a:pt x="92" y="874"/>
                      </a:lnTo>
                      <a:lnTo>
                        <a:pt x="103" y="863"/>
                      </a:lnTo>
                      <a:lnTo>
                        <a:pt x="114" y="853"/>
                      </a:lnTo>
                      <a:lnTo>
                        <a:pt x="122" y="843"/>
                      </a:lnTo>
                      <a:lnTo>
                        <a:pt x="126" y="831"/>
                      </a:lnTo>
                      <a:lnTo>
                        <a:pt x="324" y="108"/>
                      </a:lnTo>
                      <a:lnTo>
                        <a:pt x="328" y="89"/>
                      </a:lnTo>
                      <a:lnTo>
                        <a:pt x="327" y="72"/>
                      </a:lnTo>
                      <a:lnTo>
                        <a:pt x="323" y="55"/>
                      </a:lnTo>
                      <a:lnTo>
                        <a:pt x="318" y="40"/>
                      </a:lnTo>
                      <a:lnTo>
                        <a:pt x="308" y="27"/>
                      </a:lnTo>
                      <a:lnTo>
                        <a:pt x="299" y="17"/>
                      </a:lnTo>
                      <a:lnTo>
                        <a:pt x="286" y="7"/>
                      </a:lnTo>
                      <a:lnTo>
                        <a:pt x="274" y="3"/>
                      </a:lnTo>
                      <a:lnTo>
                        <a:pt x="257" y="0"/>
                      </a:lnTo>
                      <a:lnTo>
                        <a:pt x="239" y="0"/>
                      </a:lnTo>
                      <a:lnTo>
                        <a:pt x="222" y="4"/>
                      </a:lnTo>
                      <a:lnTo>
                        <a:pt x="205" y="11"/>
                      </a:lnTo>
                      <a:lnTo>
                        <a:pt x="190" y="21"/>
                      </a:lnTo>
                      <a:lnTo>
                        <a:pt x="177" y="34"/>
                      </a:lnTo>
                      <a:lnTo>
                        <a:pt x="167" y="49"/>
                      </a:lnTo>
                      <a:lnTo>
                        <a:pt x="161" y="67"/>
                      </a:ln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80" name="Freeform 66">
                  <a:extLst>
                    <a:ext uri="{FF2B5EF4-FFF2-40B4-BE49-F238E27FC236}">
                      <a16:creationId xmlns:a16="http://schemas.microsoft.com/office/drawing/2014/main" id="{DE47A02A-15B9-4468-8D22-38B2DE54E88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244" y="2353"/>
                  <a:ext cx="86" cy="362"/>
                </a:xfrm>
                <a:custGeom>
                  <a:avLst/>
                  <a:gdLst>
                    <a:gd name="T0" fmla="*/ 0 w 173"/>
                    <a:gd name="T1" fmla="*/ 2 h 725"/>
                    <a:gd name="T2" fmla="*/ 0 w 173"/>
                    <a:gd name="T3" fmla="*/ 2 h 725"/>
                    <a:gd name="T4" fmla="*/ 0 w 173"/>
                    <a:gd name="T5" fmla="*/ 0 h 725"/>
                    <a:gd name="T6" fmla="*/ 0 w 173"/>
                    <a:gd name="T7" fmla="*/ 0 h 725"/>
                    <a:gd name="T8" fmla="*/ 0 w 173"/>
                    <a:gd name="T9" fmla="*/ 2 h 725"/>
                    <a:gd name="T10" fmla="*/ 0 w 173"/>
                    <a:gd name="T11" fmla="*/ 2 h 725"/>
                    <a:gd name="T12" fmla="*/ 0 w 173"/>
                    <a:gd name="T13" fmla="*/ 2 h 72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173" h="725">
                      <a:moveTo>
                        <a:pt x="14" y="725"/>
                      </a:moveTo>
                      <a:lnTo>
                        <a:pt x="14" y="725"/>
                      </a:lnTo>
                      <a:lnTo>
                        <a:pt x="173" y="2"/>
                      </a:lnTo>
                      <a:lnTo>
                        <a:pt x="159" y="0"/>
                      </a:lnTo>
                      <a:lnTo>
                        <a:pt x="0" y="722"/>
                      </a:lnTo>
                      <a:lnTo>
                        <a:pt x="14" y="72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81" name="Freeform 67">
                  <a:extLst>
                    <a:ext uri="{FF2B5EF4-FFF2-40B4-BE49-F238E27FC236}">
                      <a16:creationId xmlns:a16="http://schemas.microsoft.com/office/drawing/2014/main" id="{ECCD0657-6065-4835-B86C-C329509EDF2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305" y="2714"/>
                  <a:ext cx="27" cy="54"/>
                </a:xfrm>
                <a:custGeom>
                  <a:avLst/>
                  <a:gdLst>
                    <a:gd name="T0" fmla="*/ 1 w 53"/>
                    <a:gd name="T1" fmla="*/ 0 h 109"/>
                    <a:gd name="T2" fmla="*/ 1 w 53"/>
                    <a:gd name="T3" fmla="*/ 0 h 109"/>
                    <a:gd name="T4" fmla="*/ 1 w 53"/>
                    <a:gd name="T5" fmla="*/ 0 h 109"/>
                    <a:gd name="T6" fmla="*/ 1 w 53"/>
                    <a:gd name="T7" fmla="*/ 0 h 109"/>
                    <a:gd name="T8" fmla="*/ 1 w 53"/>
                    <a:gd name="T9" fmla="*/ 0 h 109"/>
                    <a:gd name="T10" fmla="*/ 1 w 53"/>
                    <a:gd name="T11" fmla="*/ 0 h 109"/>
                    <a:gd name="T12" fmla="*/ 1 w 53"/>
                    <a:gd name="T13" fmla="*/ 0 h 109"/>
                    <a:gd name="T14" fmla="*/ 1 w 53"/>
                    <a:gd name="T15" fmla="*/ 0 h 109"/>
                    <a:gd name="T16" fmla="*/ 1 w 53"/>
                    <a:gd name="T17" fmla="*/ 0 h 109"/>
                    <a:gd name="T18" fmla="*/ 1 w 53"/>
                    <a:gd name="T19" fmla="*/ 0 h 109"/>
                    <a:gd name="T20" fmla="*/ 1 w 53"/>
                    <a:gd name="T21" fmla="*/ 0 h 109"/>
                    <a:gd name="T22" fmla="*/ 0 w 53"/>
                    <a:gd name="T23" fmla="*/ 0 h 109"/>
                    <a:gd name="T24" fmla="*/ 1 w 53"/>
                    <a:gd name="T25" fmla="*/ 0 h 109"/>
                    <a:gd name="T26" fmla="*/ 1 w 53"/>
                    <a:gd name="T27" fmla="*/ 0 h 109"/>
                    <a:gd name="T28" fmla="*/ 1 w 53"/>
                    <a:gd name="T29" fmla="*/ 0 h 109"/>
                    <a:gd name="T30" fmla="*/ 1 w 53"/>
                    <a:gd name="T31" fmla="*/ 0 h 109"/>
                    <a:gd name="T32" fmla="*/ 1 w 53"/>
                    <a:gd name="T33" fmla="*/ 0 h 109"/>
                    <a:gd name="T34" fmla="*/ 1 w 53"/>
                    <a:gd name="T35" fmla="*/ 0 h 109"/>
                    <a:gd name="T36" fmla="*/ 1 w 53"/>
                    <a:gd name="T37" fmla="*/ 0 h 109"/>
                    <a:gd name="T38" fmla="*/ 1 w 53"/>
                    <a:gd name="T39" fmla="*/ 0 h 109"/>
                    <a:gd name="T40" fmla="*/ 1 w 53"/>
                    <a:gd name="T41" fmla="*/ 0 h 109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53" h="109">
                      <a:moveTo>
                        <a:pt x="53" y="95"/>
                      </a:moveTo>
                      <a:lnTo>
                        <a:pt x="53" y="95"/>
                      </a:lnTo>
                      <a:lnTo>
                        <a:pt x="44" y="91"/>
                      </a:lnTo>
                      <a:lnTo>
                        <a:pt x="36" y="83"/>
                      </a:lnTo>
                      <a:lnTo>
                        <a:pt x="29" y="73"/>
                      </a:lnTo>
                      <a:lnTo>
                        <a:pt x="24" y="59"/>
                      </a:lnTo>
                      <a:lnTo>
                        <a:pt x="18" y="45"/>
                      </a:lnTo>
                      <a:lnTo>
                        <a:pt x="16" y="30"/>
                      </a:lnTo>
                      <a:lnTo>
                        <a:pt x="16" y="15"/>
                      </a:lnTo>
                      <a:lnTo>
                        <a:pt x="17" y="3"/>
                      </a:lnTo>
                      <a:lnTo>
                        <a:pt x="3" y="0"/>
                      </a:lnTo>
                      <a:lnTo>
                        <a:pt x="0" y="15"/>
                      </a:lnTo>
                      <a:lnTo>
                        <a:pt x="2" y="30"/>
                      </a:lnTo>
                      <a:lnTo>
                        <a:pt x="4" y="48"/>
                      </a:lnTo>
                      <a:lnTo>
                        <a:pt x="10" y="64"/>
                      </a:lnTo>
                      <a:lnTo>
                        <a:pt x="16" y="80"/>
                      </a:lnTo>
                      <a:lnTo>
                        <a:pt x="25" y="93"/>
                      </a:lnTo>
                      <a:lnTo>
                        <a:pt x="38" y="103"/>
                      </a:lnTo>
                      <a:lnTo>
                        <a:pt x="50" y="109"/>
                      </a:lnTo>
                      <a:lnTo>
                        <a:pt x="53" y="9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82" name="Freeform 68">
                  <a:extLst>
                    <a:ext uri="{FF2B5EF4-FFF2-40B4-BE49-F238E27FC236}">
                      <a16:creationId xmlns:a16="http://schemas.microsoft.com/office/drawing/2014/main" id="{B18D167E-BB2E-4FF4-9C9C-236C432FF8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261" y="2734"/>
                  <a:ext cx="45" cy="34"/>
                </a:xfrm>
                <a:custGeom>
                  <a:avLst/>
                  <a:gdLst>
                    <a:gd name="T0" fmla="*/ 0 w 91"/>
                    <a:gd name="T1" fmla="*/ 0 h 67"/>
                    <a:gd name="T2" fmla="*/ 0 w 91"/>
                    <a:gd name="T3" fmla="*/ 0 h 67"/>
                    <a:gd name="T4" fmla="*/ 0 w 91"/>
                    <a:gd name="T5" fmla="*/ 1 h 67"/>
                    <a:gd name="T6" fmla="*/ 0 w 91"/>
                    <a:gd name="T7" fmla="*/ 1 h 67"/>
                    <a:gd name="T8" fmla="*/ 0 w 91"/>
                    <a:gd name="T9" fmla="*/ 1 h 67"/>
                    <a:gd name="T10" fmla="*/ 0 w 91"/>
                    <a:gd name="T11" fmla="*/ 1 h 67"/>
                    <a:gd name="T12" fmla="*/ 0 w 91"/>
                    <a:gd name="T13" fmla="*/ 1 h 67"/>
                    <a:gd name="T14" fmla="*/ 0 w 91"/>
                    <a:gd name="T15" fmla="*/ 1 h 67"/>
                    <a:gd name="T16" fmla="*/ 0 w 91"/>
                    <a:gd name="T17" fmla="*/ 1 h 67"/>
                    <a:gd name="T18" fmla="*/ 0 w 91"/>
                    <a:gd name="T19" fmla="*/ 1 h 67"/>
                    <a:gd name="T20" fmla="*/ 0 w 91"/>
                    <a:gd name="T21" fmla="*/ 1 h 67"/>
                    <a:gd name="T22" fmla="*/ 0 w 91"/>
                    <a:gd name="T23" fmla="*/ 1 h 67"/>
                    <a:gd name="T24" fmla="*/ 0 w 91"/>
                    <a:gd name="T25" fmla="*/ 1 h 67"/>
                    <a:gd name="T26" fmla="*/ 0 w 91"/>
                    <a:gd name="T27" fmla="*/ 1 h 67"/>
                    <a:gd name="T28" fmla="*/ 0 w 91"/>
                    <a:gd name="T29" fmla="*/ 1 h 67"/>
                    <a:gd name="T30" fmla="*/ 0 w 91"/>
                    <a:gd name="T31" fmla="*/ 1 h 67"/>
                    <a:gd name="T32" fmla="*/ 0 w 91"/>
                    <a:gd name="T33" fmla="*/ 1 h 67"/>
                    <a:gd name="T34" fmla="*/ 0 w 91"/>
                    <a:gd name="T35" fmla="*/ 1 h 67"/>
                    <a:gd name="T36" fmla="*/ 0 w 91"/>
                    <a:gd name="T37" fmla="*/ 1 h 67"/>
                    <a:gd name="T38" fmla="*/ 0 w 91"/>
                    <a:gd name="T39" fmla="*/ 1 h 67"/>
                    <a:gd name="T40" fmla="*/ 0 w 91"/>
                    <a:gd name="T41" fmla="*/ 0 h 6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1" h="67">
                      <a:moveTo>
                        <a:pt x="77" y="0"/>
                      </a:moveTo>
                      <a:lnTo>
                        <a:pt x="77" y="0"/>
                      </a:lnTo>
                      <a:lnTo>
                        <a:pt x="73" y="9"/>
                      </a:lnTo>
                      <a:lnTo>
                        <a:pt x="66" y="18"/>
                      </a:lnTo>
                      <a:lnTo>
                        <a:pt x="57" y="28"/>
                      </a:lnTo>
                      <a:lnTo>
                        <a:pt x="45" y="38"/>
                      </a:lnTo>
                      <a:lnTo>
                        <a:pt x="34" y="45"/>
                      </a:lnTo>
                      <a:lnTo>
                        <a:pt x="22" y="51"/>
                      </a:lnTo>
                      <a:lnTo>
                        <a:pt x="12" y="53"/>
                      </a:lnTo>
                      <a:lnTo>
                        <a:pt x="3" y="53"/>
                      </a:lnTo>
                      <a:lnTo>
                        <a:pt x="0" y="67"/>
                      </a:lnTo>
                      <a:lnTo>
                        <a:pt x="12" y="67"/>
                      </a:lnTo>
                      <a:lnTo>
                        <a:pt x="27" y="64"/>
                      </a:lnTo>
                      <a:lnTo>
                        <a:pt x="41" y="59"/>
                      </a:lnTo>
                      <a:lnTo>
                        <a:pt x="54" y="49"/>
                      </a:lnTo>
                      <a:lnTo>
                        <a:pt x="66" y="39"/>
                      </a:lnTo>
                      <a:lnTo>
                        <a:pt x="77" y="28"/>
                      </a:lnTo>
                      <a:lnTo>
                        <a:pt x="87" y="16"/>
                      </a:lnTo>
                      <a:lnTo>
                        <a:pt x="91" y="2"/>
                      </a:lnTo>
                      <a:lnTo>
                        <a:pt x="77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83" name="Freeform 69">
                  <a:extLst>
                    <a:ext uri="{FF2B5EF4-FFF2-40B4-BE49-F238E27FC236}">
                      <a16:creationId xmlns:a16="http://schemas.microsoft.com/office/drawing/2014/main" id="{34F7A3CB-CF14-4330-905D-0ECBEFE59B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162" y="2373"/>
                  <a:ext cx="106" cy="363"/>
                </a:xfrm>
                <a:custGeom>
                  <a:avLst/>
                  <a:gdLst>
                    <a:gd name="T0" fmla="*/ 1 w 212"/>
                    <a:gd name="T1" fmla="*/ 0 h 726"/>
                    <a:gd name="T2" fmla="*/ 1 w 212"/>
                    <a:gd name="T3" fmla="*/ 0 h 726"/>
                    <a:gd name="T4" fmla="*/ 0 w 212"/>
                    <a:gd name="T5" fmla="*/ 3 h 726"/>
                    <a:gd name="T6" fmla="*/ 1 w 212"/>
                    <a:gd name="T7" fmla="*/ 3 h 726"/>
                    <a:gd name="T8" fmla="*/ 1 w 212"/>
                    <a:gd name="T9" fmla="*/ 1 h 726"/>
                    <a:gd name="T10" fmla="*/ 1 w 212"/>
                    <a:gd name="T11" fmla="*/ 1 h 726"/>
                    <a:gd name="T12" fmla="*/ 1 w 212"/>
                    <a:gd name="T13" fmla="*/ 0 h 7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2" h="726">
                      <a:moveTo>
                        <a:pt x="199" y="0"/>
                      </a:moveTo>
                      <a:lnTo>
                        <a:pt x="199" y="0"/>
                      </a:lnTo>
                      <a:lnTo>
                        <a:pt x="0" y="724"/>
                      </a:lnTo>
                      <a:lnTo>
                        <a:pt x="14" y="726"/>
                      </a:lnTo>
                      <a:lnTo>
                        <a:pt x="212" y="3"/>
                      </a:lnTo>
                      <a:lnTo>
                        <a:pt x="199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84" name="Freeform 70">
                  <a:extLst>
                    <a:ext uri="{FF2B5EF4-FFF2-40B4-BE49-F238E27FC236}">
                      <a16:creationId xmlns:a16="http://schemas.microsoft.com/office/drawing/2014/main" id="{D90A9EA4-54A2-4CC5-B4DC-176E1E210F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160" y="2317"/>
                  <a:ext cx="31" cy="57"/>
                </a:xfrm>
                <a:custGeom>
                  <a:avLst/>
                  <a:gdLst>
                    <a:gd name="T0" fmla="*/ 0 w 62"/>
                    <a:gd name="T1" fmla="*/ 1 h 113"/>
                    <a:gd name="T2" fmla="*/ 0 w 62"/>
                    <a:gd name="T3" fmla="*/ 1 h 113"/>
                    <a:gd name="T4" fmla="*/ 1 w 62"/>
                    <a:gd name="T5" fmla="*/ 1 h 113"/>
                    <a:gd name="T6" fmla="*/ 1 w 62"/>
                    <a:gd name="T7" fmla="*/ 1 h 113"/>
                    <a:gd name="T8" fmla="*/ 1 w 62"/>
                    <a:gd name="T9" fmla="*/ 1 h 113"/>
                    <a:gd name="T10" fmla="*/ 1 w 62"/>
                    <a:gd name="T11" fmla="*/ 1 h 113"/>
                    <a:gd name="T12" fmla="*/ 1 w 62"/>
                    <a:gd name="T13" fmla="*/ 1 h 113"/>
                    <a:gd name="T14" fmla="*/ 1 w 62"/>
                    <a:gd name="T15" fmla="*/ 1 h 113"/>
                    <a:gd name="T16" fmla="*/ 1 w 62"/>
                    <a:gd name="T17" fmla="*/ 1 h 113"/>
                    <a:gd name="T18" fmla="*/ 1 w 62"/>
                    <a:gd name="T19" fmla="*/ 1 h 113"/>
                    <a:gd name="T20" fmla="*/ 1 w 62"/>
                    <a:gd name="T21" fmla="*/ 1 h 113"/>
                    <a:gd name="T22" fmla="*/ 1 w 62"/>
                    <a:gd name="T23" fmla="*/ 1 h 113"/>
                    <a:gd name="T24" fmla="*/ 1 w 62"/>
                    <a:gd name="T25" fmla="*/ 1 h 113"/>
                    <a:gd name="T26" fmla="*/ 1 w 62"/>
                    <a:gd name="T27" fmla="*/ 1 h 113"/>
                    <a:gd name="T28" fmla="*/ 1 w 62"/>
                    <a:gd name="T29" fmla="*/ 1 h 113"/>
                    <a:gd name="T30" fmla="*/ 1 w 62"/>
                    <a:gd name="T31" fmla="*/ 1 h 113"/>
                    <a:gd name="T32" fmla="*/ 1 w 62"/>
                    <a:gd name="T33" fmla="*/ 1 h 113"/>
                    <a:gd name="T34" fmla="*/ 1 w 62"/>
                    <a:gd name="T35" fmla="*/ 1 h 113"/>
                    <a:gd name="T36" fmla="*/ 1 w 62"/>
                    <a:gd name="T37" fmla="*/ 0 h 113"/>
                    <a:gd name="T38" fmla="*/ 1 w 62"/>
                    <a:gd name="T39" fmla="*/ 0 h 113"/>
                    <a:gd name="T40" fmla="*/ 0 w 62"/>
                    <a:gd name="T41" fmla="*/ 1 h 113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62" h="113">
                      <a:moveTo>
                        <a:pt x="0" y="14"/>
                      </a:moveTo>
                      <a:lnTo>
                        <a:pt x="0" y="14"/>
                      </a:lnTo>
                      <a:lnTo>
                        <a:pt x="10" y="18"/>
                      </a:lnTo>
                      <a:lnTo>
                        <a:pt x="22" y="26"/>
                      </a:lnTo>
                      <a:lnTo>
                        <a:pt x="30" y="36"/>
                      </a:lnTo>
                      <a:lnTo>
                        <a:pt x="38" y="47"/>
                      </a:lnTo>
                      <a:lnTo>
                        <a:pt x="43" y="60"/>
                      </a:lnTo>
                      <a:lnTo>
                        <a:pt x="47" y="76"/>
                      </a:lnTo>
                      <a:lnTo>
                        <a:pt x="48" y="93"/>
                      </a:lnTo>
                      <a:lnTo>
                        <a:pt x="45" y="110"/>
                      </a:lnTo>
                      <a:lnTo>
                        <a:pt x="58" y="113"/>
                      </a:lnTo>
                      <a:lnTo>
                        <a:pt x="62" y="93"/>
                      </a:lnTo>
                      <a:lnTo>
                        <a:pt x="61" y="76"/>
                      </a:lnTo>
                      <a:lnTo>
                        <a:pt x="57" y="57"/>
                      </a:lnTo>
                      <a:lnTo>
                        <a:pt x="51" y="40"/>
                      </a:lnTo>
                      <a:lnTo>
                        <a:pt x="41" y="26"/>
                      </a:lnTo>
                      <a:lnTo>
                        <a:pt x="31" y="15"/>
                      </a:lnTo>
                      <a:lnTo>
                        <a:pt x="17" y="4"/>
                      </a:lnTo>
                      <a:lnTo>
                        <a:pt x="2" y="0"/>
                      </a:lnTo>
                      <a:lnTo>
                        <a:pt x="0" y="1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85" name="Freeform 71">
                  <a:extLst>
                    <a:ext uri="{FF2B5EF4-FFF2-40B4-BE49-F238E27FC236}">
                      <a16:creationId xmlns:a16="http://schemas.microsoft.com/office/drawing/2014/main" id="{FCABD3D7-C3C7-46ED-A255-F958D21E5EC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190" y="2316"/>
                  <a:ext cx="61" cy="38"/>
                </a:xfrm>
                <a:custGeom>
                  <a:avLst/>
                  <a:gdLst>
                    <a:gd name="T0" fmla="*/ 1 w 121"/>
                    <a:gd name="T1" fmla="*/ 1 h 74"/>
                    <a:gd name="T2" fmla="*/ 1 w 121"/>
                    <a:gd name="T3" fmla="*/ 1 h 74"/>
                    <a:gd name="T4" fmla="*/ 1 w 121"/>
                    <a:gd name="T5" fmla="*/ 1 h 74"/>
                    <a:gd name="T6" fmla="*/ 1 w 121"/>
                    <a:gd name="T7" fmla="*/ 1 h 74"/>
                    <a:gd name="T8" fmla="*/ 1 w 121"/>
                    <a:gd name="T9" fmla="*/ 1 h 74"/>
                    <a:gd name="T10" fmla="*/ 1 w 121"/>
                    <a:gd name="T11" fmla="*/ 1 h 74"/>
                    <a:gd name="T12" fmla="*/ 1 w 121"/>
                    <a:gd name="T13" fmla="*/ 1 h 74"/>
                    <a:gd name="T14" fmla="*/ 1 w 121"/>
                    <a:gd name="T15" fmla="*/ 1 h 74"/>
                    <a:gd name="T16" fmla="*/ 1 w 121"/>
                    <a:gd name="T17" fmla="*/ 1 h 74"/>
                    <a:gd name="T18" fmla="*/ 1 w 121"/>
                    <a:gd name="T19" fmla="*/ 1 h 74"/>
                    <a:gd name="T20" fmla="*/ 1 w 121"/>
                    <a:gd name="T21" fmla="*/ 1 h 74"/>
                    <a:gd name="T22" fmla="*/ 1 w 121"/>
                    <a:gd name="T23" fmla="*/ 0 h 74"/>
                    <a:gd name="T24" fmla="*/ 1 w 121"/>
                    <a:gd name="T25" fmla="*/ 0 h 74"/>
                    <a:gd name="T26" fmla="*/ 1 w 121"/>
                    <a:gd name="T27" fmla="*/ 1 h 74"/>
                    <a:gd name="T28" fmla="*/ 1 w 121"/>
                    <a:gd name="T29" fmla="*/ 1 h 74"/>
                    <a:gd name="T30" fmla="*/ 1 w 121"/>
                    <a:gd name="T31" fmla="*/ 1 h 74"/>
                    <a:gd name="T32" fmla="*/ 1 w 121"/>
                    <a:gd name="T33" fmla="*/ 1 h 74"/>
                    <a:gd name="T34" fmla="*/ 1 w 121"/>
                    <a:gd name="T35" fmla="*/ 1 h 74"/>
                    <a:gd name="T36" fmla="*/ 0 w 121"/>
                    <a:gd name="T37" fmla="*/ 1 h 74"/>
                    <a:gd name="T38" fmla="*/ 0 w 121"/>
                    <a:gd name="T39" fmla="*/ 1 h 74"/>
                    <a:gd name="T40" fmla="*/ 1 w 121"/>
                    <a:gd name="T41" fmla="*/ 1 h 74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121" h="74">
                      <a:moveTo>
                        <a:pt x="14" y="74"/>
                      </a:moveTo>
                      <a:lnTo>
                        <a:pt x="14" y="74"/>
                      </a:lnTo>
                      <a:lnTo>
                        <a:pt x="20" y="58"/>
                      </a:lnTo>
                      <a:lnTo>
                        <a:pt x="29" y="45"/>
                      </a:lnTo>
                      <a:lnTo>
                        <a:pt x="40" y="33"/>
                      </a:lnTo>
                      <a:lnTo>
                        <a:pt x="54" y="24"/>
                      </a:lnTo>
                      <a:lnTo>
                        <a:pt x="69" y="17"/>
                      </a:lnTo>
                      <a:lnTo>
                        <a:pt x="85" y="13"/>
                      </a:lnTo>
                      <a:lnTo>
                        <a:pt x="103" y="13"/>
                      </a:lnTo>
                      <a:lnTo>
                        <a:pt x="119" y="16"/>
                      </a:lnTo>
                      <a:lnTo>
                        <a:pt x="121" y="2"/>
                      </a:lnTo>
                      <a:lnTo>
                        <a:pt x="103" y="0"/>
                      </a:lnTo>
                      <a:lnTo>
                        <a:pt x="85" y="0"/>
                      </a:lnTo>
                      <a:lnTo>
                        <a:pt x="67" y="3"/>
                      </a:lnTo>
                      <a:lnTo>
                        <a:pt x="47" y="10"/>
                      </a:lnTo>
                      <a:lnTo>
                        <a:pt x="31" y="21"/>
                      </a:lnTo>
                      <a:lnTo>
                        <a:pt x="17" y="35"/>
                      </a:lnTo>
                      <a:lnTo>
                        <a:pt x="6" y="51"/>
                      </a:lnTo>
                      <a:lnTo>
                        <a:pt x="0" y="72"/>
                      </a:lnTo>
                      <a:lnTo>
                        <a:pt x="14" y="7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86" name="Freeform 72">
                  <a:extLst>
                    <a:ext uri="{FF2B5EF4-FFF2-40B4-BE49-F238E27FC236}">
                      <a16:creationId xmlns:a16="http://schemas.microsoft.com/office/drawing/2014/main" id="{18060B24-E272-4CF0-BA38-6E0756D40D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299" y="2195"/>
                  <a:ext cx="193" cy="178"/>
                </a:xfrm>
                <a:custGeom>
                  <a:avLst/>
                  <a:gdLst>
                    <a:gd name="T0" fmla="*/ 1 w 386"/>
                    <a:gd name="T1" fmla="*/ 1 h 356"/>
                    <a:gd name="T2" fmla="*/ 1 w 386"/>
                    <a:gd name="T3" fmla="*/ 1 h 356"/>
                    <a:gd name="T4" fmla="*/ 1 w 386"/>
                    <a:gd name="T5" fmla="*/ 1 h 356"/>
                    <a:gd name="T6" fmla="*/ 1 w 386"/>
                    <a:gd name="T7" fmla="*/ 1 h 356"/>
                    <a:gd name="T8" fmla="*/ 1 w 386"/>
                    <a:gd name="T9" fmla="*/ 1 h 356"/>
                    <a:gd name="T10" fmla="*/ 1 w 386"/>
                    <a:gd name="T11" fmla="*/ 1 h 356"/>
                    <a:gd name="T12" fmla="*/ 1 w 386"/>
                    <a:gd name="T13" fmla="*/ 1 h 356"/>
                    <a:gd name="T14" fmla="*/ 1 w 386"/>
                    <a:gd name="T15" fmla="*/ 1 h 356"/>
                    <a:gd name="T16" fmla="*/ 1 w 386"/>
                    <a:gd name="T17" fmla="*/ 1 h 356"/>
                    <a:gd name="T18" fmla="*/ 1 w 386"/>
                    <a:gd name="T19" fmla="*/ 0 h 356"/>
                    <a:gd name="T20" fmla="*/ 1 w 386"/>
                    <a:gd name="T21" fmla="*/ 0 h 356"/>
                    <a:gd name="T22" fmla="*/ 1 w 386"/>
                    <a:gd name="T23" fmla="*/ 1 h 356"/>
                    <a:gd name="T24" fmla="*/ 1 w 386"/>
                    <a:gd name="T25" fmla="*/ 1 h 356"/>
                    <a:gd name="T26" fmla="*/ 1 w 386"/>
                    <a:gd name="T27" fmla="*/ 1 h 356"/>
                    <a:gd name="T28" fmla="*/ 1 w 386"/>
                    <a:gd name="T29" fmla="*/ 1 h 356"/>
                    <a:gd name="T30" fmla="*/ 2 w 386"/>
                    <a:gd name="T31" fmla="*/ 1 h 356"/>
                    <a:gd name="T32" fmla="*/ 2 w 386"/>
                    <a:gd name="T33" fmla="*/ 1 h 356"/>
                    <a:gd name="T34" fmla="*/ 2 w 386"/>
                    <a:gd name="T35" fmla="*/ 1 h 356"/>
                    <a:gd name="T36" fmla="*/ 2 w 386"/>
                    <a:gd name="T37" fmla="*/ 1 h 356"/>
                    <a:gd name="T38" fmla="*/ 2 w 386"/>
                    <a:gd name="T39" fmla="*/ 1 h 356"/>
                    <a:gd name="T40" fmla="*/ 2 w 386"/>
                    <a:gd name="T41" fmla="*/ 1 h 356"/>
                    <a:gd name="T42" fmla="*/ 2 w 386"/>
                    <a:gd name="T43" fmla="*/ 1 h 356"/>
                    <a:gd name="T44" fmla="*/ 2 w 386"/>
                    <a:gd name="T45" fmla="*/ 1 h 356"/>
                    <a:gd name="T46" fmla="*/ 2 w 386"/>
                    <a:gd name="T47" fmla="*/ 1 h 356"/>
                    <a:gd name="T48" fmla="*/ 2 w 386"/>
                    <a:gd name="T49" fmla="*/ 2 h 356"/>
                    <a:gd name="T50" fmla="*/ 2 w 386"/>
                    <a:gd name="T51" fmla="*/ 2 h 356"/>
                    <a:gd name="T52" fmla="*/ 2 w 386"/>
                    <a:gd name="T53" fmla="*/ 2 h 356"/>
                    <a:gd name="T54" fmla="*/ 2 w 386"/>
                    <a:gd name="T55" fmla="*/ 2 h 356"/>
                    <a:gd name="T56" fmla="*/ 2 w 386"/>
                    <a:gd name="T57" fmla="*/ 2 h 356"/>
                    <a:gd name="T58" fmla="*/ 2 w 386"/>
                    <a:gd name="T59" fmla="*/ 2 h 356"/>
                    <a:gd name="T60" fmla="*/ 2 w 386"/>
                    <a:gd name="T61" fmla="*/ 2 h 356"/>
                    <a:gd name="T62" fmla="*/ 2 w 386"/>
                    <a:gd name="T63" fmla="*/ 2 h 356"/>
                    <a:gd name="T64" fmla="*/ 1 w 386"/>
                    <a:gd name="T65" fmla="*/ 2 h 356"/>
                    <a:gd name="T66" fmla="*/ 1 w 386"/>
                    <a:gd name="T67" fmla="*/ 2 h 356"/>
                    <a:gd name="T68" fmla="*/ 1 w 386"/>
                    <a:gd name="T69" fmla="*/ 2 h 356"/>
                    <a:gd name="T70" fmla="*/ 1 w 386"/>
                    <a:gd name="T71" fmla="*/ 2 h 356"/>
                    <a:gd name="T72" fmla="*/ 1 w 386"/>
                    <a:gd name="T73" fmla="*/ 2 h 356"/>
                    <a:gd name="T74" fmla="*/ 1 w 386"/>
                    <a:gd name="T75" fmla="*/ 2 h 356"/>
                    <a:gd name="T76" fmla="*/ 1 w 386"/>
                    <a:gd name="T77" fmla="*/ 2 h 356"/>
                    <a:gd name="T78" fmla="*/ 1 w 386"/>
                    <a:gd name="T79" fmla="*/ 2 h 356"/>
                    <a:gd name="T80" fmla="*/ 1 w 386"/>
                    <a:gd name="T81" fmla="*/ 2 h 356"/>
                    <a:gd name="T82" fmla="*/ 1 w 386"/>
                    <a:gd name="T83" fmla="*/ 2 h 356"/>
                    <a:gd name="T84" fmla="*/ 1 w 386"/>
                    <a:gd name="T85" fmla="*/ 2 h 356"/>
                    <a:gd name="T86" fmla="*/ 1 w 386"/>
                    <a:gd name="T87" fmla="*/ 1 h 356"/>
                    <a:gd name="T88" fmla="*/ 1 w 386"/>
                    <a:gd name="T89" fmla="*/ 1 h 356"/>
                    <a:gd name="T90" fmla="*/ 0 w 386"/>
                    <a:gd name="T91" fmla="*/ 1 h 356"/>
                    <a:gd name="T92" fmla="*/ 0 w 386"/>
                    <a:gd name="T93" fmla="*/ 1 h 356"/>
                    <a:gd name="T94" fmla="*/ 1 w 386"/>
                    <a:gd name="T95" fmla="*/ 1 h 356"/>
                    <a:gd name="T96" fmla="*/ 1 w 386"/>
                    <a:gd name="T97" fmla="*/ 1 h 35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386" h="356">
                      <a:moveTo>
                        <a:pt x="22" y="69"/>
                      </a:moveTo>
                      <a:lnTo>
                        <a:pt x="33" y="56"/>
                      </a:lnTo>
                      <a:lnTo>
                        <a:pt x="44" y="43"/>
                      </a:lnTo>
                      <a:lnTo>
                        <a:pt x="57" y="33"/>
                      </a:lnTo>
                      <a:lnTo>
                        <a:pt x="72" y="24"/>
                      </a:lnTo>
                      <a:lnTo>
                        <a:pt x="87" y="16"/>
                      </a:lnTo>
                      <a:lnTo>
                        <a:pt x="103" y="10"/>
                      </a:lnTo>
                      <a:lnTo>
                        <a:pt x="120" y="5"/>
                      </a:lnTo>
                      <a:lnTo>
                        <a:pt x="139" y="2"/>
                      </a:lnTo>
                      <a:lnTo>
                        <a:pt x="157" y="0"/>
                      </a:lnTo>
                      <a:lnTo>
                        <a:pt x="175" y="0"/>
                      </a:lnTo>
                      <a:lnTo>
                        <a:pt x="195" y="2"/>
                      </a:lnTo>
                      <a:lnTo>
                        <a:pt x="215" y="5"/>
                      </a:lnTo>
                      <a:lnTo>
                        <a:pt x="233" y="10"/>
                      </a:lnTo>
                      <a:lnTo>
                        <a:pt x="253" y="17"/>
                      </a:lnTo>
                      <a:lnTo>
                        <a:pt x="271" y="26"/>
                      </a:lnTo>
                      <a:lnTo>
                        <a:pt x="289" y="37"/>
                      </a:lnTo>
                      <a:lnTo>
                        <a:pt x="323" y="62"/>
                      </a:lnTo>
                      <a:lnTo>
                        <a:pt x="348" y="92"/>
                      </a:lnTo>
                      <a:lnTo>
                        <a:pt x="368" y="123"/>
                      </a:lnTo>
                      <a:lnTo>
                        <a:pt x="380" y="156"/>
                      </a:lnTo>
                      <a:lnTo>
                        <a:pt x="386" y="190"/>
                      </a:lnTo>
                      <a:lnTo>
                        <a:pt x="385" y="222"/>
                      </a:lnTo>
                      <a:lnTo>
                        <a:pt x="377" y="254"/>
                      </a:lnTo>
                      <a:lnTo>
                        <a:pt x="363" y="283"/>
                      </a:lnTo>
                      <a:lnTo>
                        <a:pt x="353" y="296"/>
                      </a:lnTo>
                      <a:lnTo>
                        <a:pt x="341" y="308"/>
                      </a:lnTo>
                      <a:lnTo>
                        <a:pt x="329" y="319"/>
                      </a:lnTo>
                      <a:lnTo>
                        <a:pt x="315" y="328"/>
                      </a:lnTo>
                      <a:lnTo>
                        <a:pt x="300" y="336"/>
                      </a:lnTo>
                      <a:lnTo>
                        <a:pt x="283" y="343"/>
                      </a:lnTo>
                      <a:lnTo>
                        <a:pt x="266" y="349"/>
                      </a:lnTo>
                      <a:lnTo>
                        <a:pt x="248" y="352"/>
                      </a:lnTo>
                      <a:lnTo>
                        <a:pt x="231" y="354"/>
                      </a:lnTo>
                      <a:lnTo>
                        <a:pt x="211" y="356"/>
                      </a:lnTo>
                      <a:lnTo>
                        <a:pt x="193" y="354"/>
                      </a:lnTo>
                      <a:lnTo>
                        <a:pt x="173" y="351"/>
                      </a:lnTo>
                      <a:lnTo>
                        <a:pt x="155" y="346"/>
                      </a:lnTo>
                      <a:lnTo>
                        <a:pt x="135" y="339"/>
                      </a:lnTo>
                      <a:lnTo>
                        <a:pt x="117" y="330"/>
                      </a:lnTo>
                      <a:lnTo>
                        <a:pt x="98" y="320"/>
                      </a:lnTo>
                      <a:lnTo>
                        <a:pt x="66" y="295"/>
                      </a:lnTo>
                      <a:lnTo>
                        <a:pt x="39" y="265"/>
                      </a:lnTo>
                      <a:lnTo>
                        <a:pt x="20" y="232"/>
                      </a:lnTo>
                      <a:lnTo>
                        <a:pt x="7" y="199"/>
                      </a:lnTo>
                      <a:lnTo>
                        <a:pt x="0" y="164"/>
                      </a:lnTo>
                      <a:lnTo>
                        <a:pt x="0" y="130"/>
                      </a:lnTo>
                      <a:lnTo>
                        <a:pt x="8" y="99"/>
                      </a:lnTo>
                      <a:lnTo>
                        <a:pt x="22" y="69"/>
                      </a:ln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87" name="Freeform 73">
                  <a:extLst>
                    <a:ext uri="{FF2B5EF4-FFF2-40B4-BE49-F238E27FC236}">
                      <a16:creationId xmlns:a16="http://schemas.microsoft.com/office/drawing/2014/main" id="{B3FD60C9-A462-47E7-A2DE-CCD78B6DC2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346" y="2192"/>
                  <a:ext cx="138" cy="40"/>
                </a:xfrm>
                <a:custGeom>
                  <a:avLst/>
                  <a:gdLst>
                    <a:gd name="T0" fmla="*/ 1 w 277"/>
                    <a:gd name="T1" fmla="*/ 1 h 79"/>
                    <a:gd name="T2" fmla="*/ 1 w 277"/>
                    <a:gd name="T3" fmla="*/ 1 h 79"/>
                    <a:gd name="T4" fmla="*/ 1 w 277"/>
                    <a:gd name="T5" fmla="*/ 1 h 79"/>
                    <a:gd name="T6" fmla="*/ 0 w 277"/>
                    <a:gd name="T7" fmla="*/ 1 h 79"/>
                    <a:gd name="T8" fmla="*/ 0 w 277"/>
                    <a:gd name="T9" fmla="*/ 1 h 79"/>
                    <a:gd name="T10" fmla="*/ 0 w 277"/>
                    <a:gd name="T11" fmla="*/ 1 h 79"/>
                    <a:gd name="T12" fmla="*/ 0 w 277"/>
                    <a:gd name="T13" fmla="*/ 1 h 79"/>
                    <a:gd name="T14" fmla="*/ 0 w 277"/>
                    <a:gd name="T15" fmla="*/ 0 h 79"/>
                    <a:gd name="T16" fmla="*/ 0 w 277"/>
                    <a:gd name="T17" fmla="*/ 0 h 79"/>
                    <a:gd name="T18" fmla="*/ 0 w 277"/>
                    <a:gd name="T19" fmla="*/ 1 h 79"/>
                    <a:gd name="T20" fmla="*/ 0 w 277"/>
                    <a:gd name="T21" fmla="*/ 1 h 79"/>
                    <a:gd name="T22" fmla="*/ 0 w 277"/>
                    <a:gd name="T23" fmla="*/ 1 h 79"/>
                    <a:gd name="T24" fmla="*/ 0 w 277"/>
                    <a:gd name="T25" fmla="*/ 1 h 79"/>
                    <a:gd name="T26" fmla="*/ 0 w 277"/>
                    <a:gd name="T27" fmla="*/ 1 h 79"/>
                    <a:gd name="T28" fmla="*/ 0 w 277"/>
                    <a:gd name="T29" fmla="*/ 1 h 79"/>
                    <a:gd name="T30" fmla="*/ 0 w 277"/>
                    <a:gd name="T31" fmla="*/ 1 h 79"/>
                    <a:gd name="T32" fmla="*/ 0 w 277"/>
                    <a:gd name="T33" fmla="*/ 1 h 79"/>
                    <a:gd name="T34" fmla="*/ 0 w 277"/>
                    <a:gd name="T35" fmla="*/ 1 h 79"/>
                    <a:gd name="T36" fmla="*/ 0 w 277"/>
                    <a:gd name="T37" fmla="*/ 1 h 79"/>
                    <a:gd name="T38" fmla="*/ 0 w 277"/>
                    <a:gd name="T39" fmla="*/ 1 h 79"/>
                    <a:gd name="T40" fmla="*/ 0 w 277"/>
                    <a:gd name="T41" fmla="*/ 1 h 79"/>
                    <a:gd name="T42" fmla="*/ 0 w 277"/>
                    <a:gd name="T43" fmla="*/ 1 h 79"/>
                    <a:gd name="T44" fmla="*/ 0 w 277"/>
                    <a:gd name="T45" fmla="*/ 1 h 79"/>
                    <a:gd name="T46" fmla="*/ 0 w 277"/>
                    <a:gd name="T47" fmla="*/ 1 h 79"/>
                    <a:gd name="T48" fmla="*/ 0 w 277"/>
                    <a:gd name="T49" fmla="*/ 1 h 79"/>
                    <a:gd name="T50" fmla="*/ 0 w 277"/>
                    <a:gd name="T51" fmla="*/ 1 h 79"/>
                    <a:gd name="T52" fmla="*/ 0 w 277"/>
                    <a:gd name="T53" fmla="*/ 1 h 79"/>
                    <a:gd name="T54" fmla="*/ 0 w 277"/>
                    <a:gd name="T55" fmla="*/ 1 h 79"/>
                    <a:gd name="T56" fmla="*/ 0 w 277"/>
                    <a:gd name="T57" fmla="*/ 1 h 79"/>
                    <a:gd name="T58" fmla="*/ 0 w 277"/>
                    <a:gd name="T59" fmla="*/ 1 h 79"/>
                    <a:gd name="T60" fmla="*/ 0 w 277"/>
                    <a:gd name="T61" fmla="*/ 1 h 79"/>
                    <a:gd name="T62" fmla="*/ 0 w 277"/>
                    <a:gd name="T63" fmla="*/ 1 h 79"/>
                    <a:gd name="T64" fmla="*/ 0 w 277"/>
                    <a:gd name="T65" fmla="*/ 1 h 79"/>
                    <a:gd name="T66" fmla="*/ 0 w 277"/>
                    <a:gd name="T67" fmla="*/ 1 h 79"/>
                    <a:gd name="T68" fmla="*/ 1 w 277"/>
                    <a:gd name="T69" fmla="*/ 1 h 79"/>
                    <a:gd name="T70" fmla="*/ 1 w 277"/>
                    <a:gd name="T71" fmla="*/ 1 h 79"/>
                    <a:gd name="T72" fmla="*/ 1 w 277"/>
                    <a:gd name="T73" fmla="*/ 1 h 79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277" h="79">
                      <a:moveTo>
                        <a:pt x="277" y="38"/>
                      </a:moveTo>
                      <a:lnTo>
                        <a:pt x="277" y="38"/>
                      </a:lnTo>
                      <a:lnTo>
                        <a:pt x="258" y="26"/>
                      </a:lnTo>
                      <a:lnTo>
                        <a:pt x="239" y="17"/>
                      </a:lnTo>
                      <a:lnTo>
                        <a:pt x="219" y="10"/>
                      </a:lnTo>
                      <a:lnTo>
                        <a:pt x="200" y="6"/>
                      </a:lnTo>
                      <a:lnTo>
                        <a:pt x="180" y="2"/>
                      </a:lnTo>
                      <a:lnTo>
                        <a:pt x="159" y="0"/>
                      </a:lnTo>
                      <a:lnTo>
                        <a:pt x="141" y="0"/>
                      </a:lnTo>
                      <a:lnTo>
                        <a:pt x="121" y="2"/>
                      </a:lnTo>
                      <a:lnTo>
                        <a:pt x="103" y="6"/>
                      </a:lnTo>
                      <a:lnTo>
                        <a:pt x="85" y="10"/>
                      </a:lnTo>
                      <a:lnTo>
                        <a:pt x="68" y="16"/>
                      </a:lnTo>
                      <a:lnTo>
                        <a:pt x="52" y="24"/>
                      </a:lnTo>
                      <a:lnTo>
                        <a:pt x="36" y="34"/>
                      </a:lnTo>
                      <a:lnTo>
                        <a:pt x="23" y="45"/>
                      </a:lnTo>
                      <a:lnTo>
                        <a:pt x="11" y="58"/>
                      </a:lnTo>
                      <a:lnTo>
                        <a:pt x="0" y="72"/>
                      </a:lnTo>
                      <a:lnTo>
                        <a:pt x="12" y="79"/>
                      </a:lnTo>
                      <a:lnTo>
                        <a:pt x="22" y="68"/>
                      </a:lnTo>
                      <a:lnTo>
                        <a:pt x="33" y="56"/>
                      </a:lnTo>
                      <a:lnTo>
                        <a:pt x="45" y="46"/>
                      </a:lnTo>
                      <a:lnTo>
                        <a:pt x="59" y="38"/>
                      </a:lnTo>
                      <a:lnTo>
                        <a:pt x="73" y="30"/>
                      </a:lnTo>
                      <a:lnTo>
                        <a:pt x="89" y="24"/>
                      </a:lnTo>
                      <a:lnTo>
                        <a:pt x="105" y="19"/>
                      </a:lnTo>
                      <a:lnTo>
                        <a:pt x="124" y="16"/>
                      </a:lnTo>
                      <a:lnTo>
                        <a:pt x="141" y="14"/>
                      </a:lnTo>
                      <a:lnTo>
                        <a:pt x="159" y="14"/>
                      </a:lnTo>
                      <a:lnTo>
                        <a:pt x="178" y="16"/>
                      </a:lnTo>
                      <a:lnTo>
                        <a:pt x="197" y="19"/>
                      </a:lnTo>
                      <a:lnTo>
                        <a:pt x="215" y="24"/>
                      </a:lnTo>
                      <a:lnTo>
                        <a:pt x="234" y="31"/>
                      </a:lnTo>
                      <a:lnTo>
                        <a:pt x="252" y="40"/>
                      </a:lnTo>
                      <a:lnTo>
                        <a:pt x="270" y="49"/>
                      </a:lnTo>
                      <a:lnTo>
                        <a:pt x="277" y="3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88" name="Freeform 74">
                  <a:extLst>
                    <a:ext uri="{FF2B5EF4-FFF2-40B4-BE49-F238E27FC236}">
                      <a16:creationId xmlns:a16="http://schemas.microsoft.com/office/drawing/2014/main" id="{CE42752A-92B2-4380-ADC0-0A5F4B90C8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295" y="2211"/>
                  <a:ext cx="54" cy="128"/>
                </a:xfrm>
                <a:custGeom>
                  <a:avLst/>
                  <a:gdLst>
                    <a:gd name="T0" fmla="*/ 1 w 107"/>
                    <a:gd name="T1" fmla="*/ 1 h 256"/>
                    <a:gd name="T2" fmla="*/ 1 w 107"/>
                    <a:gd name="T3" fmla="*/ 1 h 256"/>
                    <a:gd name="T4" fmla="*/ 1 w 107"/>
                    <a:gd name="T5" fmla="*/ 1 h 256"/>
                    <a:gd name="T6" fmla="*/ 1 w 107"/>
                    <a:gd name="T7" fmla="*/ 1 h 256"/>
                    <a:gd name="T8" fmla="*/ 1 w 107"/>
                    <a:gd name="T9" fmla="*/ 1 h 256"/>
                    <a:gd name="T10" fmla="*/ 1 w 107"/>
                    <a:gd name="T11" fmla="*/ 1 h 256"/>
                    <a:gd name="T12" fmla="*/ 1 w 107"/>
                    <a:gd name="T13" fmla="*/ 1 h 256"/>
                    <a:gd name="T14" fmla="*/ 1 w 107"/>
                    <a:gd name="T15" fmla="*/ 1 h 256"/>
                    <a:gd name="T16" fmla="*/ 1 w 107"/>
                    <a:gd name="T17" fmla="*/ 1 h 256"/>
                    <a:gd name="T18" fmla="*/ 1 w 107"/>
                    <a:gd name="T19" fmla="*/ 0 h 256"/>
                    <a:gd name="T20" fmla="*/ 0 w 107"/>
                    <a:gd name="T21" fmla="*/ 1 h 256"/>
                    <a:gd name="T22" fmla="*/ 1 w 107"/>
                    <a:gd name="T23" fmla="*/ 1 h 256"/>
                    <a:gd name="T24" fmla="*/ 1 w 107"/>
                    <a:gd name="T25" fmla="*/ 1 h 256"/>
                    <a:gd name="T26" fmla="*/ 1 w 107"/>
                    <a:gd name="T27" fmla="*/ 1 h 256"/>
                    <a:gd name="T28" fmla="*/ 1 w 107"/>
                    <a:gd name="T29" fmla="*/ 1 h 256"/>
                    <a:gd name="T30" fmla="*/ 1 w 107"/>
                    <a:gd name="T31" fmla="*/ 1 h 256"/>
                    <a:gd name="T32" fmla="*/ 1 w 107"/>
                    <a:gd name="T33" fmla="*/ 1 h 256"/>
                    <a:gd name="T34" fmla="*/ 1 w 107"/>
                    <a:gd name="T35" fmla="*/ 1 h 256"/>
                    <a:gd name="T36" fmla="*/ 1 w 107"/>
                    <a:gd name="T37" fmla="*/ 1 h 256"/>
                    <a:gd name="T38" fmla="*/ 1 w 107"/>
                    <a:gd name="T39" fmla="*/ 1 h 256"/>
                    <a:gd name="T40" fmla="*/ 1 w 107"/>
                    <a:gd name="T41" fmla="*/ 1 h 25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107" h="256">
                      <a:moveTo>
                        <a:pt x="83" y="256"/>
                      </a:moveTo>
                      <a:lnTo>
                        <a:pt x="83" y="256"/>
                      </a:lnTo>
                      <a:lnTo>
                        <a:pt x="98" y="226"/>
                      </a:lnTo>
                      <a:lnTo>
                        <a:pt x="106" y="191"/>
                      </a:lnTo>
                      <a:lnTo>
                        <a:pt x="107" y="159"/>
                      </a:lnTo>
                      <a:lnTo>
                        <a:pt x="101" y="124"/>
                      </a:lnTo>
                      <a:lnTo>
                        <a:pt x="89" y="88"/>
                      </a:lnTo>
                      <a:lnTo>
                        <a:pt x="68" y="56"/>
                      </a:lnTo>
                      <a:lnTo>
                        <a:pt x="41" y="25"/>
                      </a:lnTo>
                      <a:lnTo>
                        <a:pt x="7" y="0"/>
                      </a:lnTo>
                      <a:lnTo>
                        <a:pt x="0" y="11"/>
                      </a:lnTo>
                      <a:lnTo>
                        <a:pt x="32" y="37"/>
                      </a:lnTo>
                      <a:lnTo>
                        <a:pt x="56" y="65"/>
                      </a:lnTo>
                      <a:lnTo>
                        <a:pt x="75" y="95"/>
                      </a:lnTo>
                      <a:lnTo>
                        <a:pt x="88" y="126"/>
                      </a:lnTo>
                      <a:lnTo>
                        <a:pt x="93" y="159"/>
                      </a:lnTo>
                      <a:lnTo>
                        <a:pt x="92" y="191"/>
                      </a:lnTo>
                      <a:lnTo>
                        <a:pt x="84" y="221"/>
                      </a:lnTo>
                      <a:lnTo>
                        <a:pt x="71" y="249"/>
                      </a:lnTo>
                      <a:lnTo>
                        <a:pt x="83" y="25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89" name="Freeform 75">
                  <a:extLst>
                    <a:ext uri="{FF2B5EF4-FFF2-40B4-BE49-F238E27FC236}">
                      <a16:creationId xmlns:a16="http://schemas.microsoft.com/office/drawing/2014/main" id="{BBA779C1-DDEB-4137-841F-AEF6B62F1F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308" y="2335"/>
                  <a:ext cx="137" cy="42"/>
                </a:xfrm>
                <a:custGeom>
                  <a:avLst/>
                  <a:gdLst>
                    <a:gd name="T0" fmla="*/ 0 w 274"/>
                    <a:gd name="T1" fmla="*/ 1 h 84"/>
                    <a:gd name="T2" fmla="*/ 0 w 274"/>
                    <a:gd name="T3" fmla="*/ 1 h 84"/>
                    <a:gd name="T4" fmla="*/ 1 w 274"/>
                    <a:gd name="T5" fmla="*/ 1 h 84"/>
                    <a:gd name="T6" fmla="*/ 1 w 274"/>
                    <a:gd name="T7" fmla="*/ 1 h 84"/>
                    <a:gd name="T8" fmla="*/ 1 w 274"/>
                    <a:gd name="T9" fmla="*/ 1 h 84"/>
                    <a:gd name="T10" fmla="*/ 1 w 274"/>
                    <a:gd name="T11" fmla="*/ 1 h 84"/>
                    <a:gd name="T12" fmla="*/ 1 w 274"/>
                    <a:gd name="T13" fmla="*/ 1 h 84"/>
                    <a:gd name="T14" fmla="*/ 1 w 274"/>
                    <a:gd name="T15" fmla="*/ 1 h 84"/>
                    <a:gd name="T16" fmla="*/ 1 w 274"/>
                    <a:gd name="T17" fmla="*/ 1 h 84"/>
                    <a:gd name="T18" fmla="*/ 1 w 274"/>
                    <a:gd name="T19" fmla="*/ 1 h 84"/>
                    <a:gd name="T20" fmla="*/ 1 w 274"/>
                    <a:gd name="T21" fmla="*/ 1 h 84"/>
                    <a:gd name="T22" fmla="*/ 1 w 274"/>
                    <a:gd name="T23" fmla="*/ 1 h 84"/>
                    <a:gd name="T24" fmla="*/ 1 w 274"/>
                    <a:gd name="T25" fmla="*/ 1 h 84"/>
                    <a:gd name="T26" fmla="*/ 1 w 274"/>
                    <a:gd name="T27" fmla="*/ 1 h 84"/>
                    <a:gd name="T28" fmla="*/ 1 w 274"/>
                    <a:gd name="T29" fmla="*/ 1 h 84"/>
                    <a:gd name="T30" fmla="*/ 1 w 274"/>
                    <a:gd name="T31" fmla="*/ 1 h 84"/>
                    <a:gd name="T32" fmla="*/ 2 w 274"/>
                    <a:gd name="T33" fmla="*/ 1 h 84"/>
                    <a:gd name="T34" fmla="*/ 2 w 274"/>
                    <a:gd name="T35" fmla="*/ 1 h 84"/>
                    <a:gd name="T36" fmla="*/ 2 w 274"/>
                    <a:gd name="T37" fmla="*/ 0 h 84"/>
                    <a:gd name="T38" fmla="*/ 1 w 274"/>
                    <a:gd name="T39" fmla="*/ 1 h 84"/>
                    <a:gd name="T40" fmla="*/ 1 w 274"/>
                    <a:gd name="T41" fmla="*/ 1 h 84"/>
                    <a:gd name="T42" fmla="*/ 1 w 274"/>
                    <a:gd name="T43" fmla="*/ 1 h 84"/>
                    <a:gd name="T44" fmla="*/ 1 w 274"/>
                    <a:gd name="T45" fmla="*/ 1 h 84"/>
                    <a:gd name="T46" fmla="*/ 1 w 274"/>
                    <a:gd name="T47" fmla="*/ 1 h 84"/>
                    <a:gd name="T48" fmla="*/ 1 w 274"/>
                    <a:gd name="T49" fmla="*/ 1 h 84"/>
                    <a:gd name="T50" fmla="*/ 1 w 274"/>
                    <a:gd name="T51" fmla="*/ 1 h 84"/>
                    <a:gd name="T52" fmla="*/ 1 w 274"/>
                    <a:gd name="T53" fmla="*/ 1 h 84"/>
                    <a:gd name="T54" fmla="*/ 1 w 274"/>
                    <a:gd name="T55" fmla="*/ 1 h 84"/>
                    <a:gd name="T56" fmla="*/ 1 w 274"/>
                    <a:gd name="T57" fmla="*/ 1 h 84"/>
                    <a:gd name="T58" fmla="*/ 1 w 274"/>
                    <a:gd name="T59" fmla="*/ 1 h 84"/>
                    <a:gd name="T60" fmla="*/ 1 w 274"/>
                    <a:gd name="T61" fmla="*/ 1 h 84"/>
                    <a:gd name="T62" fmla="*/ 1 w 274"/>
                    <a:gd name="T63" fmla="*/ 1 h 84"/>
                    <a:gd name="T64" fmla="*/ 1 w 274"/>
                    <a:gd name="T65" fmla="*/ 1 h 84"/>
                    <a:gd name="T66" fmla="*/ 1 w 274"/>
                    <a:gd name="T67" fmla="*/ 1 h 84"/>
                    <a:gd name="T68" fmla="*/ 1 w 274"/>
                    <a:gd name="T69" fmla="*/ 1 h 84"/>
                    <a:gd name="T70" fmla="*/ 1 w 274"/>
                    <a:gd name="T71" fmla="*/ 1 h 84"/>
                    <a:gd name="T72" fmla="*/ 0 w 274"/>
                    <a:gd name="T73" fmla="*/ 1 h 84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274" h="84">
                      <a:moveTo>
                        <a:pt x="0" y="46"/>
                      </a:moveTo>
                      <a:lnTo>
                        <a:pt x="0" y="46"/>
                      </a:lnTo>
                      <a:lnTo>
                        <a:pt x="18" y="57"/>
                      </a:lnTo>
                      <a:lnTo>
                        <a:pt x="38" y="66"/>
                      </a:lnTo>
                      <a:lnTo>
                        <a:pt x="57" y="73"/>
                      </a:lnTo>
                      <a:lnTo>
                        <a:pt x="77" y="78"/>
                      </a:lnTo>
                      <a:lnTo>
                        <a:pt x="98" y="81"/>
                      </a:lnTo>
                      <a:lnTo>
                        <a:pt x="116" y="84"/>
                      </a:lnTo>
                      <a:lnTo>
                        <a:pt x="136" y="81"/>
                      </a:lnTo>
                      <a:lnTo>
                        <a:pt x="154" y="79"/>
                      </a:lnTo>
                      <a:lnTo>
                        <a:pt x="173" y="76"/>
                      </a:lnTo>
                      <a:lnTo>
                        <a:pt x="190" y="70"/>
                      </a:lnTo>
                      <a:lnTo>
                        <a:pt x="207" y="63"/>
                      </a:lnTo>
                      <a:lnTo>
                        <a:pt x="223" y="54"/>
                      </a:lnTo>
                      <a:lnTo>
                        <a:pt x="238" y="45"/>
                      </a:lnTo>
                      <a:lnTo>
                        <a:pt x="251" y="34"/>
                      </a:lnTo>
                      <a:lnTo>
                        <a:pt x="264" y="20"/>
                      </a:lnTo>
                      <a:lnTo>
                        <a:pt x="274" y="7"/>
                      </a:lnTo>
                      <a:lnTo>
                        <a:pt x="262" y="0"/>
                      </a:lnTo>
                      <a:lnTo>
                        <a:pt x="252" y="11"/>
                      </a:lnTo>
                      <a:lnTo>
                        <a:pt x="242" y="23"/>
                      </a:lnTo>
                      <a:lnTo>
                        <a:pt x="229" y="33"/>
                      </a:lnTo>
                      <a:lnTo>
                        <a:pt x="216" y="42"/>
                      </a:lnTo>
                      <a:lnTo>
                        <a:pt x="203" y="49"/>
                      </a:lnTo>
                      <a:lnTo>
                        <a:pt x="185" y="56"/>
                      </a:lnTo>
                      <a:lnTo>
                        <a:pt x="170" y="62"/>
                      </a:lnTo>
                      <a:lnTo>
                        <a:pt x="152" y="65"/>
                      </a:lnTo>
                      <a:lnTo>
                        <a:pt x="136" y="68"/>
                      </a:lnTo>
                      <a:lnTo>
                        <a:pt x="116" y="68"/>
                      </a:lnTo>
                      <a:lnTo>
                        <a:pt x="98" y="68"/>
                      </a:lnTo>
                      <a:lnTo>
                        <a:pt x="79" y="64"/>
                      </a:lnTo>
                      <a:lnTo>
                        <a:pt x="62" y="59"/>
                      </a:lnTo>
                      <a:lnTo>
                        <a:pt x="42" y="53"/>
                      </a:lnTo>
                      <a:lnTo>
                        <a:pt x="25" y="43"/>
                      </a:lnTo>
                      <a:lnTo>
                        <a:pt x="7" y="34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90" name="Freeform 76">
                  <a:extLst>
                    <a:ext uri="{FF2B5EF4-FFF2-40B4-BE49-F238E27FC236}">
                      <a16:creationId xmlns:a16="http://schemas.microsoft.com/office/drawing/2014/main" id="{D9A3BD6F-BB46-4828-9A5F-B4176791C5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441" y="2228"/>
                  <a:ext cx="54" cy="130"/>
                </a:xfrm>
                <a:custGeom>
                  <a:avLst/>
                  <a:gdLst>
                    <a:gd name="T0" fmla="*/ 0 w 109"/>
                    <a:gd name="T1" fmla="*/ 0 h 261"/>
                    <a:gd name="T2" fmla="*/ 0 w 109"/>
                    <a:gd name="T3" fmla="*/ 0 h 261"/>
                    <a:gd name="T4" fmla="*/ 0 w 109"/>
                    <a:gd name="T5" fmla="*/ 0 h 261"/>
                    <a:gd name="T6" fmla="*/ 0 w 109"/>
                    <a:gd name="T7" fmla="*/ 0 h 261"/>
                    <a:gd name="T8" fmla="*/ 0 w 109"/>
                    <a:gd name="T9" fmla="*/ 0 h 261"/>
                    <a:gd name="T10" fmla="*/ 0 w 109"/>
                    <a:gd name="T11" fmla="*/ 0 h 261"/>
                    <a:gd name="T12" fmla="*/ 0 w 109"/>
                    <a:gd name="T13" fmla="*/ 0 h 261"/>
                    <a:gd name="T14" fmla="*/ 0 w 109"/>
                    <a:gd name="T15" fmla="*/ 0 h 261"/>
                    <a:gd name="T16" fmla="*/ 0 w 109"/>
                    <a:gd name="T17" fmla="*/ 0 h 261"/>
                    <a:gd name="T18" fmla="*/ 0 w 109"/>
                    <a:gd name="T19" fmla="*/ 1 h 261"/>
                    <a:gd name="T20" fmla="*/ 0 w 109"/>
                    <a:gd name="T21" fmla="*/ 0 h 261"/>
                    <a:gd name="T22" fmla="*/ 0 w 109"/>
                    <a:gd name="T23" fmla="*/ 0 h 261"/>
                    <a:gd name="T24" fmla="*/ 0 w 109"/>
                    <a:gd name="T25" fmla="*/ 0 h 261"/>
                    <a:gd name="T26" fmla="*/ 0 w 109"/>
                    <a:gd name="T27" fmla="*/ 0 h 261"/>
                    <a:gd name="T28" fmla="*/ 0 w 109"/>
                    <a:gd name="T29" fmla="*/ 0 h 261"/>
                    <a:gd name="T30" fmla="*/ 0 w 109"/>
                    <a:gd name="T31" fmla="*/ 0 h 261"/>
                    <a:gd name="T32" fmla="*/ 0 w 109"/>
                    <a:gd name="T33" fmla="*/ 0 h 261"/>
                    <a:gd name="T34" fmla="*/ 0 w 109"/>
                    <a:gd name="T35" fmla="*/ 0 h 261"/>
                    <a:gd name="T36" fmla="*/ 0 w 109"/>
                    <a:gd name="T37" fmla="*/ 0 h 261"/>
                    <a:gd name="T38" fmla="*/ 0 w 109"/>
                    <a:gd name="T39" fmla="*/ 0 h 261"/>
                    <a:gd name="T40" fmla="*/ 0 w 109"/>
                    <a:gd name="T41" fmla="*/ 0 h 261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109" h="261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8" y="31"/>
                      </a:lnTo>
                      <a:lnTo>
                        <a:pt x="0" y="65"/>
                      </a:lnTo>
                      <a:lnTo>
                        <a:pt x="0" y="99"/>
                      </a:lnTo>
                      <a:lnTo>
                        <a:pt x="7" y="135"/>
                      </a:lnTo>
                      <a:lnTo>
                        <a:pt x="20" y="171"/>
                      </a:lnTo>
                      <a:lnTo>
                        <a:pt x="41" y="204"/>
                      </a:lnTo>
                      <a:lnTo>
                        <a:pt x="68" y="235"/>
                      </a:lnTo>
                      <a:lnTo>
                        <a:pt x="102" y="261"/>
                      </a:lnTo>
                      <a:lnTo>
                        <a:pt x="109" y="249"/>
                      </a:lnTo>
                      <a:lnTo>
                        <a:pt x="78" y="224"/>
                      </a:lnTo>
                      <a:lnTo>
                        <a:pt x="52" y="195"/>
                      </a:lnTo>
                      <a:lnTo>
                        <a:pt x="34" y="164"/>
                      </a:lnTo>
                      <a:lnTo>
                        <a:pt x="21" y="133"/>
                      </a:lnTo>
                      <a:lnTo>
                        <a:pt x="14" y="99"/>
                      </a:lnTo>
                      <a:lnTo>
                        <a:pt x="14" y="65"/>
                      </a:lnTo>
                      <a:lnTo>
                        <a:pt x="22" y="36"/>
                      </a:lnTo>
                      <a:lnTo>
                        <a:pt x="35" y="7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91" name="Freeform 77">
                  <a:extLst>
                    <a:ext uri="{FF2B5EF4-FFF2-40B4-BE49-F238E27FC236}">
                      <a16:creationId xmlns:a16="http://schemas.microsoft.com/office/drawing/2014/main" id="{B29D8F74-AC9A-45DD-93B2-48977D96FD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174" y="2339"/>
                  <a:ext cx="64" cy="64"/>
                </a:xfrm>
                <a:custGeom>
                  <a:avLst/>
                  <a:gdLst>
                    <a:gd name="T0" fmla="*/ 1 w 128"/>
                    <a:gd name="T1" fmla="*/ 0 h 127"/>
                    <a:gd name="T2" fmla="*/ 1 w 128"/>
                    <a:gd name="T3" fmla="*/ 1 h 127"/>
                    <a:gd name="T4" fmla="*/ 1 w 128"/>
                    <a:gd name="T5" fmla="*/ 1 h 127"/>
                    <a:gd name="T6" fmla="*/ 1 w 128"/>
                    <a:gd name="T7" fmla="*/ 1 h 127"/>
                    <a:gd name="T8" fmla="*/ 1 w 128"/>
                    <a:gd name="T9" fmla="*/ 1 h 127"/>
                    <a:gd name="T10" fmla="*/ 1 w 128"/>
                    <a:gd name="T11" fmla="*/ 1 h 127"/>
                    <a:gd name="T12" fmla="*/ 1 w 128"/>
                    <a:gd name="T13" fmla="*/ 1 h 127"/>
                    <a:gd name="T14" fmla="*/ 1 w 128"/>
                    <a:gd name="T15" fmla="*/ 1 h 127"/>
                    <a:gd name="T16" fmla="*/ 1 w 128"/>
                    <a:gd name="T17" fmla="*/ 1 h 127"/>
                    <a:gd name="T18" fmla="*/ 1 w 128"/>
                    <a:gd name="T19" fmla="*/ 1 h 127"/>
                    <a:gd name="T20" fmla="*/ 0 w 128"/>
                    <a:gd name="T21" fmla="*/ 1 h 127"/>
                    <a:gd name="T22" fmla="*/ 1 w 128"/>
                    <a:gd name="T23" fmla="*/ 1 h 127"/>
                    <a:gd name="T24" fmla="*/ 1 w 128"/>
                    <a:gd name="T25" fmla="*/ 1 h 127"/>
                    <a:gd name="T26" fmla="*/ 1 w 128"/>
                    <a:gd name="T27" fmla="*/ 1 h 127"/>
                    <a:gd name="T28" fmla="*/ 1 w 128"/>
                    <a:gd name="T29" fmla="*/ 1 h 127"/>
                    <a:gd name="T30" fmla="*/ 1 w 128"/>
                    <a:gd name="T31" fmla="*/ 1 h 127"/>
                    <a:gd name="T32" fmla="*/ 1 w 128"/>
                    <a:gd name="T33" fmla="*/ 1 h 127"/>
                    <a:gd name="T34" fmla="*/ 1 w 128"/>
                    <a:gd name="T35" fmla="*/ 1 h 127"/>
                    <a:gd name="T36" fmla="*/ 1 w 128"/>
                    <a:gd name="T37" fmla="*/ 0 h 12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28" h="127">
                      <a:moveTo>
                        <a:pt x="65" y="0"/>
                      </a:moveTo>
                      <a:lnTo>
                        <a:pt x="65" y="127"/>
                      </a:lnTo>
                      <a:lnTo>
                        <a:pt x="77" y="126"/>
                      </a:lnTo>
                      <a:lnTo>
                        <a:pt x="90" y="123"/>
                      </a:lnTo>
                      <a:lnTo>
                        <a:pt x="100" y="117"/>
                      </a:lnTo>
                      <a:lnTo>
                        <a:pt x="110" y="109"/>
                      </a:lnTo>
                      <a:lnTo>
                        <a:pt x="118" y="100"/>
                      </a:lnTo>
                      <a:lnTo>
                        <a:pt x="123" y="88"/>
                      </a:lnTo>
                      <a:lnTo>
                        <a:pt x="127" y="77"/>
                      </a:lnTo>
                      <a:lnTo>
                        <a:pt x="128" y="64"/>
                      </a:lnTo>
                      <a:lnTo>
                        <a:pt x="0" y="64"/>
                      </a:lnTo>
                      <a:lnTo>
                        <a:pt x="1" y="51"/>
                      </a:lnTo>
                      <a:lnTo>
                        <a:pt x="5" y="39"/>
                      </a:lnTo>
                      <a:lnTo>
                        <a:pt x="12" y="28"/>
                      </a:lnTo>
                      <a:lnTo>
                        <a:pt x="19" y="18"/>
                      </a:lnTo>
                      <a:lnTo>
                        <a:pt x="29" y="11"/>
                      </a:lnTo>
                      <a:lnTo>
                        <a:pt x="39" y="4"/>
                      </a:lnTo>
                      <a:lnTo>
                        <a:pt x="52" y="1"/>
                      </a:lnTo>
                      <a:lnTo>
                        <a:pt x="6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92" name="Freeform 78">
                  <a:extLst>
                    <a:ext uri="{FF2B5EF4-FFF2-40B4-BE49-F238E27FC236}">
                      <a16:creationId xmlns:a16="http://schemas.microsoft.com/office/drawing/2014/main" id="{B7C4B051-14D9-4184-8C61-49EBEFCD8BB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174" y="2339"/>
                  <a:ext cx="64" cy="64"/>
                </a:xfrm>
                <a:custGeom>
                  <a:avLst/>
                  <a:gdLst>
                    <a:gd name="T0" fmla="*/ 1 w 128"/>
                    <a:gd name="T1" fmla="*/ 0 h 127"/>
                    <a:gd name="T2" fmla="*/ 1 w 128"/>
                    <a:gd name="T3" fmla="*/ 1 h 127"/>
                    <a:gd name="T4" fmla="*/ 1 w 128"/>
                    <a:gd name="T5" fmla="*/ 1 h 127"/>
                    <a:gd name="T6" fmla="*/ 1 w 128"/>
                    <a:gd name="T7" fmla="*/ 1 h 127"/>
                    <a:gd name="T8" fmla="*/ 1 w 128"/>
                    <a:gd name="T9" fmla="*/ 1 h 127"/>
                    <a:gd name="T10" fmla="*/ 1 w 128"/>
                    <a:gd name="T11" fmla="*/ 1 h 127"/>
                    <a:gd name="T12" fmla="*/ 1 w 128"/>
                    <a:gd name="T13" fmla="*/ 1 h 127"/>
                    <a:gd name="T14" fmla="*/ 1 w 128"/>
                    <a:gd name="T15" fmla="*/ 1 h 127"/>
                    <a:gd name="T16" fmla="*/ 1 w 128"/>
                    <a:gd name="T17" fmla="*/ 1 h 127"/>
                    <a:gd name="T18" fmla="*/ 1 w 128"/>
                    <a:gd name="T19" fmla="*/ 1 h 127"/>
                    <a:gd name="T20" fmla="*/ 1 w 128"/>
                    <a:gd name="T21" fmla="*/ 1 h 127"/>
                    <a:gd name="T22" fmla="*/ 0 w 128"/>
                    <a:gd name="T23" fmla="*/ 1 h 127"/>
                    <a:gd name="T24" fmla="*/ 0 w 128"/>
                    <a:gd name="T25" fmla="*/ 1 h 127"/>
                    <a:gd name="T26" fmla="*/ 1 w 128"/>
                    <a:gd name="T27" fmla="*/ 1 h 127"/>
                    <a:gd name="T28" fmla="*/ 1 w 128"/>
                    <a:gd name="T29" fmla="*/ 1 h 127"/>
                    <a:gd name="T30" fmla="*/ 1 w 128"/>
                    <a:gd name="T31" fmla="*/ 1 h 127"/>
                    <a:gd name="T32" fmla="*/ 1 w 128"/>
                    <a:gd name="T33" fmla="*/ 1 h 127"/>
                    <a:gd name="T34" fmla="*/ 1 w 128"/>
                    <a:gd name="T35" fmla="*/ 1 h 127"/>
                    <a:gd name="T36" fmla="*/ 1 w 128"/>
                    <a:gd name="T37" fmla="*/ 1 h 127"/>
                    <a:gd name="T38" fmla="*/ 1 w 128"/>
                    <a:gd name="T39" fmla="*/ 1 h 127"/>
                    <a:gd name="T40" fmla="*/ 1 w 128"/>
                    <a:gd name="T41" fmla="*/ 0 h 12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128" h="127">
                      <a:moveTo>
                        <a:pt x="65" y="0"/>
                      </a:moveTo>
                      <a:lnTo>
                        <a:pt x="65" y="127"/>
                      </a:lnTo>
                      <a:lnTo>
                        <a:pt x="77" y="126"/>
                      </a:lnTo>
                      <a:lnTo>
                        <a:pt x="90" y="123"/>
                      </a:lnTo>
                      <a:lnTo>
                        <a:pt x="100" y="117"/>
                      </a:lnTo>
                      <a:lnTo>
                        <a:pt x="110" y="109"/>
                      </a:lnTo>
                      <a:lnTo>
                        <a:pt x="118" y="100"/>
                      </a:lnTo>
                      <a:lnTo>
                        <a:pt x="123" y="88"/>
                      </a:lnTo>
                      <a:lnTo>
                        <a:pt x="127" y="77"/>
                      </a:lnTo>
                      <a:lnTo>
                        <a:pt x="128" y="64"/>
                      </a:lnTo>
                      <a:lnTo>
                        <a:pt x="0" y="64"/>
                      </a:lnTo>
                      <a:lnTo>
                        <a:pt x="1" y="51"/>
                      </a:lnTo>
                      <a:lnTo>
                        <a:pt x="5" y="39"/>
                      </a:lnTo>
                      <a:lnTo>
                        <a:pt x="12" y="28"/>
                      </a:lnTo>
                      <a:lnTo>
                        <a:pt x="19" y="18"/>
                      </a:lnTo>
                      <a:lnTo>
                        <a:pt x="29" y="11"/>
                      </a:lnTo>
                      <a:lnTo>
                        <a:pt x="39" y="4"/>
                      </a:lnTo>
                      <a:lnTo>
                        <a:pt x="52" y="1"/>
                      </a:lnTo>
                      <a:lnTo>
                        <a:pt x="65" y="0"/>
                      </a:lnTo>
                    </a:path>
                  </a:pathLst>
                </a:cu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93" name="Freeform 79">
                  <a:extLst>
                    <a:ext uri="{FF2B5EF4-FFF2-40B4-BE49-F238E27FC236}">
                      <a16:creationId xmlns:a16="http://schemas.microsoft.com/office/drawing/2014/main" id="{AC05B3CB-AEBB-4B15-B809-390E84095E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174" y="2339"/>
                  <a:ext cx="64" cy="64"/>
                </a:xfrm>
                <a:custGeom>
                  <a:avLst/>
                  <a:gdLst>
                    <a:gd name="T0" fmla="*/ 1 w 128"/>
                    <a:gd name="T1" fmla="*/ 1 h 127"/>
                    <a:gd name="T2" fmla="*/ 1 w 128"/>
                    <a:gd name="T3" fmla="*/ 0 h 127"/>
                    <a:gd name="T4" fmla="*/ 1 w 128"/>
                    <a:gd name="T5" fmla="*/ 1 h 127"/>
                    <a:gd name="T6" fmla="*/ 1 w 128"/>
                    <a:gd name="T7" fmla="*/ 1 h 127"/>
                    <a:gd name="T8" fmla="*/ 1 w 128"/>
                    <a:gd name="T9" fmla="*/ 1 h 127"/>
                    <a:gd name="T10" fmla="*/ 1 w 128"/>
                    <a:gd name="T11" fmla="*/ 1 h 127"/>
                    <a:gd name="T12" fmla="*/ 1 w 128"/>
                    <a:gd name="T13" fmla="*/ 1 h 127"/>
                    <a:gd name="T14" fmla="*/ 1 w 128"/>
                    <a:gd name="T15" fmla="*/ 1 h 127"/>
                    <a:gd name="T16" fmla="*/ 1 w 128"/>
                    <a:gd name="T17" fmla="*/ 1 h 127"/>
                    <a:gd name="T18" fmla="*/ 1 w 128"/>
                    <a:gd name="T19" fmla="*/ 1 h 127"/>
                    <a:gd name="T20" fmla="*/ 0 w 128"/>
                    <a:gd name="T21" fmla="*/ 1 h 127"/>
                    <a:gd name="T22" fmla="*/ 1 w 128"/>
                    <a:gd name="T23" fmla="*/ 1 h 127"/>
                    <a:gd name="T24" fmla="*/ 1 w 128"/>
                    <a:gd name="T25" fmla="*/ 1 h 127"/>
                    <a:gd name="T26" fmla="*/ 1 w 128"/>
                    <a:gd name="T27" fmla="*/ 1 h 127"/>
                    <a:gd name="T28" fmla="*/ 1 w 128"/>
                    <a:gd name="T29" fmla="*/ 1 h 127"/>
                    <a:gd name="T30" fmla="*/ 1 w 128"/>
                    <a:gd name="T31" fmla="*/ 1 h 127"/>
                    <a:gd name="T32" fmla="*/ 1 w 128"/>
                    <a:gd name="T33" fmla="*/ 1 h 127"/>
                    <a:gd name="T34" fmla="*/ 1 w 128"/>
                    <a:gd name="T35" fmla="*/ 1 h 127"/>
                    <a:gd name="T36" fmla="*/ 1 w 128"/>
                    <a:gd name="T37" fmla="*/ 1 h 12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28" h="127">
                      <a:moveTo>
                        <a:pt x="65" y="127"/>
                      </a:moveTo>
                      <a:lnTo>
                        <a:pt x="65" y="0"/>
                      </a:lnTo>
                      <a:lnTo>
                        <a:pt x="77" y="1"/>
                      </a:lnTo>
                      <a:lnTo>
                        <a:pt x="90" y="4"/>
                      </a:lnTo>
                      <a:lnTo>
                        <a:pt x="100" y="11"/>
                      </a:lnTo>
                      <a:lnTo>
                        <a:pt x="110" y="18"/>
                      </a:lnTo>
                      <a:lnTo>
                        <a:pt x="118" y="28"/>
                      </a:lnTo>
                      <a:lnTo>
                        <a:pt x="123" y="39"/>
                      </a:lnTo>
                      <a:lnTo>
                        <a:pt x="127" y="51"/>
                      </a:lnTo>
                      <a:lnTo>
                        <a:pt x="128" y="64"/>
                      </a:lnTo>
                      <a:lnTo>
                        <a:pt x="0" y="64"/>
                      </a:lnTo>
                      <a:lnTo>
                        <a:pt x="1" y="77"/>
                      </a:lnTo>
                      <a:lnTo>
                        <a:pt x="5" y="88"/>
                      </a:lnTo>
                      <a:lnTo>
                        <a:pt x="12" y="100"/>
                      </a:lnTo>
                      <a:lnTo>
                        <a:pt x="19" y="109"/>
                      </a:lnTo>
                      <a:lnTo>
                        <a:pt x="29" y="117"/>
                      </a:lnTo>
                      <a:lnTo>
                        <a:pt x="39" y="123"/>
                      </a:lnTo>
                      <a:lnTo>
                        <a:pt x="52" y="126"/>
                      </a:lnTo>
                      <a:lnTo>
                        <a:pt x="65" y="12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94" name="Freeform 80">
                  <a:extLst>
                    <a:ext uri="{FF2B5EF4-FFF2-40B4-BE49-F238E27FC236}">
                      <a16:creationId xmlns:a16="http://schemas.microsoft.com/office/drawing/2014/main" id="{64A367B4-A851-4953-8F56-2D29017CD4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174" y="2339"/>
                  <a:ext cx="64" cy="64"/>
                </a:xfrm>
                <a:custGeom>
                  <a:avLst/>
                  <a:gdLst>
                    <a:gd name="T0" fmla="*/ 1 w 128"/>
                    <a:gd name="T1" fmla="*/ 1 h 127"/>
                    <a:gd name="T2" fmla="*/ 1 w 128"/>
                    <a:gd name="T3" fmla="*/ 0 h 127"/>
                    <a:gd name="T4" fmla="*/ 1 w 128"/>
                    <a:gd name="T5" fmla="*/ 0 h 127"/>
                    <a:gd name="T6" fmla="*/ 1 w 128"/>
                    <a:gd name="T7" fmla="*/ 1 h 127"/>
                    <a:gd name="T8" fmla="*/ 1 w 128"/>
                    <a:gd name="T9" fmla="*/ 1 h 127"/>
                    <a:gd name="T10" fmla="*/ 1 w 128"/>
                    <a:gd name="T11" fmla="*/ 1 h 127"/>
                    <a:gd name="T12" fmla="*/ 1 w 128"/>
                    <a:gd name="T13" fmla="*/ 1 h 127"/>
                    <a:gd name="T14" fmla="*/ 1 w 128"/>
                    <a:gd name="T15" fmla="*/ 1 h 127"/>
                    <a:gd name="T16" fmla="*/ 1 w 128"/>
                    <a:gd name="T17" fmla="*/ 1 h 127"/>
                    <a:gd name="T18" fmla="*/ 1 w 128"/>
                    <a:gd name="T19" fmla="*/ 1 h 127"/>
                    <a:gd name="T20" fmla="*/ 1 w 128"/>
                    <a:gd name="T21" fmla="*/ 1 h 127"/>
                    <a:gd name="T22" fmla="*/ 0 w 128"/>
                    <a:gd name="T23" fmla="*/ 1 h 127"/>
                    <a:gd name="T24" fmla="*/ 0 w 128"/>
                    <a:gd name="T25" fmla="*/ 1 h 127"/>
                    <a:gd name="T26" fmla="*/ 1 w 128"/>
                    <a:gd name="T27" fmla="*/ 1 h 127"/>
                    <a:gd name="T28" fmla="*/ 1 w 128"/>
                    <a:gd name="T29" fmla="*/ 1 h 127"/>
                    <a:gd name="T30" fmla="*/ 1 w 128"/>
                    <a:gd name="T31" fmla="*/ 1 h 127"/>
                    <a:gd name="T32" fmla="*/ 1 w 128"/>
                    <a:gd name="T33" fmla="*/ 1 h 127"/>
                    <a:gd name="T34" fmla="*/ 1 w 128"/>
                    <a:gd name="T35" fmla="*/ 1 h 127"/>
                    <a:gd name="T36" fmla="*/ 1 w 128"/>
                    <a:gd name="T37" fmla="*/ 1 h 127"/>
                    <a:gd name="T38" fmla="*/ 1 w 128"/>
                    <a:gd name="T39" fmla="*/ 1 h 127"/>
                    <a:gd name="T40" fmla="*/ 1 w 128"/>
                    <a:gd name="T41" fmla="*/ 1 h 12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128" h="127">
                      <a:moveTo>
                        <a:pt x="65" y="127"/>
                      </a:moveTo>
                      <a:lnTo>
                        <a:pt x="65" y="0"/>
                      </a:lnTo>
                      <a:lnTo>
                        <a:pt x="77" y="1"/>
                      </a:lnTo>
                      <a:lnTo>
                        <a:pt x="90" y="4"/>
                      </a:lnTo>
                      <a:lnTo>
                        <a:pt x="100" y="11"/>
                      </a:lnTo>
                      <a:lnTo>
                        <a:pt x="110" y="18"/>
                      </a:lnTo>
                      <a:lnTo>
                        <a:pt x="118" y="28"/>
                      </a:lnTo>
                      <a:lnTo>
                        <a:pt x="123" y="39"/>
                      </a:lnTo>
                      <a:lnTo>
                        <a:pt x="127" y="51"/>
                      </a:lnTo>
                      <a:lnTo>
                        <a:pt x="128" y="64"/>
                      </a:lnTo>
                      <a:lnTo>
                        <a:pt x="0" y="64"/>
                      </a:lnTo>
                      <a:lnTo>
                        <a:pt x="1" y="77"/>
                      </a:lnTo>
                      <a:lnTo>
                        <a:pt x="5" y="88"/>
                      </a:lnTo>
                      <a:lnTo>
                        <a:pt x="12" y="100"/>
                      </a:lnTo>
                      <a:lnTo>
                        <a:pt x="19" y="109"/>
                      </a:lnTo>
                      <a:lnTo>
                        <a:pt x="29" y="117"/>
                      </a:lnTo>
                      <a:lnTo>
                        <a:pt x="39" y="123"/>
                      </a:lnTo>
                      <a:lnTo>
                        <a:pt x="52" y="126"/>
                      </a:lnTo>
                      <a:lnTo>
                        <a:pt x="65" y="127"/>
                      </a:lnTo>
                    </a:path>
                  </a:pathLst>
                </a:cu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95" name="Freeform 81">
                  <a:extLst>
                    <a:ext uri="{FF2B5EF4-FFF2-40B4-BE49-F238E27FC236}">
                      <a16:creationId xmlns:a16="http://schemas.microsoft.com/office/drawing/2014/main" id="{CA2A9E6D-75E3-41DD-AD3D-5F62AFC091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903" y="2385"/>
                  <a:ext cx="64" cy="64"/>
                </a:xfrm>
                <a:custGeom>
                  <a:avLst/>
                  <a:gdLst>
                    <a:gd name="T0" fmla="*/ 1 w 128"/>
                    <a:gd name="T1" fmla="*/ 0 h 128"/>
                    <a:gd name="T2" fmla="*/ 1 w 128"/>
                    <a:gd name="T3" fmla="*/ 1 h 128"/>
                    <a:gd name="T4" fmla="*/ 1 w 128"/>
                    <a:gd name="T5" fmla="*/ 1 h 128"/>
                    <a:gd name="T6" fmla="*/ 1 w 128"/>
                    <a:gd name="T7" fmla="*/ 1 h 128"/>
                    <a:gd name="T8" fmla="*/ 1 w 128"/>
                    <a:gd name="T9" fmla="*/ 1 h 128"/>
                    <a:gd name="T10" fmla="*/ 1 w 128"/>
                    <a:gd name="T11" fmla="*/ 1 h 128"/>
                    <a:gd name="T12" fmla="*/ 1 w 128"/>
                    <a:gd name="T13" fmla="*/ 1 h 128"/>
                    <a:gd name="T14" fmla="*/ 1 w 128"/>
                    <a:gd name="T15" fmla="*/ 1 h 128"/>
                    <a:gd name="T16" fmla="*/ 1 w 128"/>
                    <a:gd name="T17" fmla="*/ 1 h 128"/>
                    <a:gd name="T18" fmla="*/ 1 w 128"/>
                    <a:gd name="T19" fmla="*/ 1 h 128"/>
                    <a:gd name="T20" fmla="*/ 0 w 128"/>
                    <a:gd name="T21" fmla="*/ 1 h 128"/>
                    <a:gd name="T22" fmla="*/ 1 w 128"/>
                    <a:gd name="T23" fmla="*/ 1 h 128"/>
                    <a:gd name="T24" fmla="*/ 1 w 128"/>
                    <a:gd name="T25" fmla="*/ 1 h 128"/>
                    <a:gd name="T26" fmla="*/ 1 w 128"/>
                    <a:gd name="T27" fmla="*/ 1 h 128"/>
                    <a:gd name="T28" fmla="*/ 1 w 128"/>
                    <a:gd name="T29" fmla="*/ 1 h 128"/>
                    <a:gd name="T30" fmla="*/ 1 w 128"/>
                    <a:gd name="T31" fmla="*/ 1 h 128"/>
                    <a:gd name="T32" fmla="*/ 1 w 128"/>
                    <a:gd name="T33" fmla="*/ 1 h 128"/>
                    <a:gd name="T34" fmla="*/ 1 w 128"/>
                    <a:gd name="T35" fmla="*/ 1 h 128"/>
                    <a:gd name="T36" fmla="*/ 1 w 128"/>
                    <a:gd name="T37" fmla="*/ 0 h 12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28" h="128">
                      <a:moveTo>
                        <a:pt x="64" y="0"/>
                      </a:moveTo>
                      <a:lnTo>
                        <a:pt x="64" y="128"/>
                      </a:lnTo>
                      <a:lnTo>
                        <a:pt x="77" y="126"/>
                      </a:lnTo>
                      <a:lnTo>
                        <a:pt x="90" y="123"/>
                      </a:lnTo>
                      <a:lnTo>
                        <a:pt x="100" y="117"/>
                      </a:lnTo>
                      <a:lnTo>
                        <a:pt x="109" y="109"/>
                      </a:lnTo>
                      <a:lnTo>
                        <a:pt x="117" y="100"/>
                      </a:lnTo>
                      <a:lnTo>
                        <a:pt x="123" y="88"/>
                      </a:lnTo>
                      <a:lnTo>
                        <a:pt x="127" y="77"/>
                      </a:lnTo>
                      <a:lnTo>
                        <a:pt x="128" y="64"/>
                      </a:lnTo>
                      <a:lnTo>
                        <a:pt x="0" y="64"/>
                      </a:lnTo>
                      <a:lnTo>
                        <a:pt x="1" y="52"/>
                      </a:lnTo>
                      <a:lnTo>
                        <a:pt x="5" y="39"/>
                      </a:lnTo>
                      <a:lnTo>
                        <a:pt x="11" y="28"/>
                      </a:lnTo>
                      <a:lnTo>
                        <a:pt x="18" y="18"/>
                      </a:lnTo>
                      <a:lnTo>
                        <a:pt x="29" y="11"/>
                      </a:lnTo>
                      <a:lnTo>
                        <a:pt x="39" y="4"/>
                      </a:lnTo>
                      <a:lnTo>
                        <a:pt x="52" y="1"/>
                      </a:lnTo>
                      <a:lnTo>
                        <a:pt x="6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96" name="Freeform 82">
                  <a:extLst>
                    <a:ext uri="{FF2B5EF4-FFF2-40B4-BE49-F238E27FC236}">
                      <a16:creationId xmlns:a16="http://schemas.microsoft.com/office/drawing/2014/main" id="{50F67353-05CD-41D7-9A6E-860DCD56D04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903" y="2385"/>
                  <a:ext cx="64" cy="64"/>
                </a:xfrm>
                <a:custGeom>
                  <a:avLst/>
                  <a:gdLst>
                    <a:gd name="T0" fmla="*/ 1 w 128"/>
                    <a:gd name="T1" fmla="*/ 0 h 128"/>
                    <a:gd name="T2" fmla="*/ 1 w 128"/>
                    <a:gd name="T3" fmla="*/ 1 h 128"/>
                    <a:gd name="T4" fmla="*/ 1 w 128"/>
                    <a:gd name="T5" fmla="*/ 1 h 128"/>
                    <a:gd name="T6" fmla="*/ 1 w 128"/>
                    <a:gd name="T7" fmla="*/ 1 h 128"/>
                    <a:gd name="T8" fmla="*/ 1 w 128"/>
                    <a:gd name="T9" fmla="*/ 1 h 128"/>
                    <a:gd name="T10" fmla="*/ 1 w 128"/>
                    <a:gd name="T11" fmla="*/ 1 h 128"/>
                    <a:gd name="T12" fmla="*/ 1 w 128"/>
                    <a:gd name="T13" fmla="*/ 1 h 128"/>
                    <a:gd name="T14" fmla="*/ 1 w 128"/>
                    <a:gd name="T15" fmla="*/ 1 h 128"/>
                    <a:gd name="T16" fmla="*/ 1 w 128"/>
                    <a:gd name="T17" fmla="*/ 1 h 128"/>
                    <a:gd name="T18" fmla="*/ 1 w 128"/>
                    <a:gd name="T19" fmla="*/ 1 h 128"/>
                    <a:gd name="T20" fmla="*/ 1 w 128"/>
                    <a:gd name="T21" fmla="*/ 1 h 128"/>
                    <a:gd name="T22" fmla="*/ 0 w 128"/>
                    <a:gd name="T23" fmla="*/ 1 h 128"/>
                    <a:gd name="T24" fmla="*/ 0 w 128"/>
                    <a:gd name="T25" fmla="*/ 1 h 128"/>
                    <a:gd name="T26" fmla="*/ 1 w 128"/>
                    <a:gd name="T27" fmla="*/ 1 h 128"/>
                    <a:gd name="T28" fmla="*/ 1 w 128"/>
                    <a:gd name="T29" fmla="*/ 1 h 128"/>
                    <a:gd name="T30" fmla="*/ 1 w 128"/>
                    <a:gd name="T31" fmla="*/ 1 h 128"/>
                    <a:gd name="T32" fmla="*/ 1 w 128"/>
                    <a:gd name="T33" fmla="*/ 1 h 128"/>
                    <a:gd name="T34" fmla="*/ 1 w 128"/>
                    <a:gd name="T35" fmla="*/ 1 h 128"/>
                    <a:gd name="T36" fmla="*/ 1 w 128"/>
                    <a:gd name="T37" fmla="*/ 1 h 128"/>
                    <a:gd name="T38" fmla="*/ 1 w 128"/>
                    <a:gd name="T39" fmla="*/ 1 h 128"/>
                    <a:gd name="T40" fmla="*/ 1 w 128"/>
                    <a:gd name="T41" fmla="*/ 0 h 12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128" h="128">
                      <a:moveTo>
                        <a:pt x="64" y="0"/>
                      </a:moveTo>
                      <a:lnTo>
                        <a:pt x="64" y="128"/>
                      </a:lnTo>
                      <a:lnTo>
                        <a:pt x="77" y="126"/>
                      </a:lnTo>
                      <a:lnTo>
                        <a:pt x="90" y="123"/>
                      </a:lnTo>
                      <a:lnTo>
                        <a:pt x="100" y="117"/>
                      </a:lnTo>
                      <a:lnTo>
                        <a:pt x="109" y="109"/>
                      </a:lnTo>
                      <a:lnTo>
                        <a:pt x="117" y="100"/>
                      </a:lnTo>
                      <a:lnTo>
                        <a:pt x="123" y="88"/>
                      </a:lnTo>
                      <a:lnTo>
                        <a:pt x="127" y="77"/>
                      </a:lnTo>
                      <a:lnTo>
                        <a:pt x="128" y="64"/>
                      </a:lnTo>
                      <a:lnTo>
                        <a:pt x="0" y="64"/>
                      </a:lnTo>
                      <a:lnTo>
                        <a:pt x="1" y="52"/>
                      </a:lnTo>
                      <a:lnTo>
                        <a:pt x="5" y="39"/>
                      </a:lnTo>
                      <a:lnTo>
                        <a:pt x="11" y="28"/>
                      </a:lnTo>
                      <a:lnTo>
                        <a:pt x="18" y="18"/>
                      </a:lnTo>
                      <a:lnTo>
                        <a:pt x="29" y="11"/>
                      </a:lnTo>
                      <a:lnTo>
                        <a:pt x="39" y="4"/>
                      </a:lnTo>
                      <a:lnTo>
                        <a:pt x="52" y="1"/>
                      </a:lnTo>
                      <a:lnTo>
                        <a:pt x="64" y="0"/>
                      </a:lnTo>
                    </a:path>
                  </a:pathLst>
                </a:cu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97" name="Freeform 83">
                  <a:extLst>
                    <a:ext uri="{FF2B5EF4-FFF2-40B4-BE49-F238E27FC236}">
                      <a16:creationId xmlns:a16="http://schemas.microsoft.com/office/drawing/2014/main" id="{D2E954FE-C7FC-4A91-823D-41C87027AF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903" y="2385"/>
                  <a:ext cx="64" cy="64"/>
                </a:xfrm>
                <a:custGeom>
                  <a:avLst/>
                  <a:gdLst>
                    <a:gd name="T0" fmla="*/ 1 w 128"/>
                    <a:gd name="T1" fmla="*/ 1 h 128"/>
                    <a:gd name="T2" fmla="*/ 1 w 128"/>
                    <a:gd name="T3" fmla="*/ 0 h 128"/>
                    <a:gd name="T4" fmla="*/ 1 w 128"/>
                    <a:gd name="T5" fmla="*/ 1 h 128"/>
                    <a:gd name="T6" fmla="*/ 1 w 128"/>
                    <a:gd name="T7" fmla="*/ 1 h 128"/>
                    <a:gd name="T8" fmla="*/ 1 w 128"/>
                    <a:gd name="T9" fmla="*/ 1 h 128"/>
                    <a:gd name="T10" fmla="*/ 1 w 128"/>
                    <a:gd name="T11" fmla="*/ 1 h 128"/>
                    <a:gd name="T12" fmla="*/ 1 w 128"/>
                    <a:gd name="T13" fmla="*/ 1 h 128"/>
                    <a:gd name="T14" fmla="*/ 1 w 128"/>
                    <a:gd name="T15" fmla="*/ 1 h 128"/>
                    <a:gd name="T16" fmla="*/ 1 w 128"/>
                    <a:gd name="T17" fmla="*/ 1 h 128"/>
                    <a:gd name="T18" fmla="*/ 1 w 128"/>
                    <a:gd name="T19" fmla="*/ 1 h 128"/>
                    <a:gd name="T20" fmla="*/ 0 w 128"/>
                    <a:gd name="T21" fmla="*/ 1 h 128"/>
                    <a:gd name="T22" fmla="*/ 1 w 128"/>
                    <a:gd name="T23" fmla="*/ 1 h 128"/>
                    <a:gd name="T24" fmla="*/ 1 w 128"/>
                    <a:gd name="T25" fmla="*/ 1 h 128"/>
                    <a:gd name="T26" fmla="*/ 1 w 128"/>
                    <a:gd name="T27" fmla="*/ 1 h 128"/>
                    <a:gd name="T28" fmla="*/ 1 w 128"/>
                    <a:gd name="T29" fmla="*/ 1 h 128"/>
                    <a:gd name="T30" fmla="*/ 1 w 128"/>
                    <a:gd name="T31" fmla="*/ 1 h 128"/>
                    <a:gd name="T32" fmla="*/ 1 w 128"/>
                    <a:gd name="T33" fmla="*/ 1 h 128"/>
                    <a:gd name="T34" fmla="*/ 1 w 128"/>
                    <a:gd name="T35" fmla="*/ 1 h 128"/>
                    <a:gd name="T36" fmla="*/ 1 w 128"/>
                    <a:gd name="T37" fmla="*/ 1 h 128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28" h="128">
                      <a:moveTo>
                        <a:pt x="64" y="128"/>
                      </a:moveTo>
                      <a:lnTo>
                        <a:pt x="64" y="0"/>
                      </a:lnTo>
                      <a:lnTo>
                        <a:pt x="77" y="1"/>
                      </a:lnTo>
                      <a:lnTo>
                        <a:pt x="90" y="4"/>
                      </a:lnTo>
                      <a:lnTo>
                        <a:pt x="100" y="11"/>
                      </a:lnTo>
                      <a:lnTo>
                        <a:pt x="109" y="18"/>
                      </a:lnTo>
                      <a:lnTo>
                        <a:pt x="117" y="28"/>
                      </a:lnTo>
                      <a:lnTo>
                        <a:pt x="123" y="39"/>
                      </a:lnTo>
                      <a:lnTo>
                        <a:pt x="127" y="52"/>
                      </a:lnTo>
                      <a:lnTo>
                        <a:pt x="128" y="64"/>
                      </a:lnTo>
                      <a:lnTo>
                        <a:pt x="0" y="64"/>
                      </a:lnTo>
                      <a:lnTo>
                        <a:pt x="1" y="77"/>
                      </a:lnTo>
                      <a:lnTo>
                        <a:pt x="5" y="88"/>
                      </a:lnTo>
                      <a:lnTo>
                        <a:pt x="11" y="100"/>
                      </a:lnTo>
                      <a:lnTo>
                        <a:pt x="18" y="109"/>
                      </a:lnTo>
                      <a:lnTo>
                        <a:pt x="29" y="117"/>
                      </a:lnTo>
                      <a:lnTo>
                        <a:pt x="39" y="123"/>
                      </a:lnTo>
                      <a:lnTo>
                        <a:pt x="52" y="126"/>
                      </a:lnTo>
                      <a:lnTo>
                        <a:pt x="64" y="12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98" name="Freeform 84">
                  <a:extLst>
                    <a:ext uri="{FF2B5EF4-FFF2-40B4-BE49-F238E27FC236}">
                      <a16:creationId xmlns:a16="http://schemas.microsoft.com/office/drawing/2014/main" id="{2C45F0EE-5EC5-4B50-8A34-CC73486C27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903" y="2385"/>
                  <a:ext cx="64" cy="64"/>
                </a:xfrm>
                <a:custGeom>
                  <a:avLst/>
                  <a:gdLst>
                    <a:gd name="T0" fmla="*/ 1 w 128"/>
                    <a:gd name="T1" fmla="*/ 1 h 128"/>
                    <a:gd name="T2" fmla="*/ 1 w 128"/>
                    <a:gd name="T3" fmla="*/ 0 h 128"/>
                    <a:gd name="T4" fmla="*/ 1 w 128"/>
                    <a:gd name="T5" fmla="*/ 0 h 128"/>
                    <a:gd name="T6" fmla="*/ 1 w 128"/>
                    <a:gd name="T7" fmla="*/ 1 h 128"/>
                    <a:gd name="T8" fmla="*/ 1 w 128"/>
                    <a:gd name="T9" fmla="*/ 1 h 128"/>
                    <a:gd name="T10" fmla="*/ 1 w 128"/>
                    <a:gd name="T11" fmla="*/ 1 h 128"/>
                    <a:gd name="T12" fmla="*/ 1 w 128"/>
                    <a:gd name="T13" fmla="*/ 1 h 128"/>
                    <a:gd name="T14" fmla="*/ 1 w 128"/>
                    <a:gd name="T15" fmla="*/ 1 h 128"/>
                    <a:gd name="T16" fmla="*/ 1 w 128"/>
                    <a:gd name="T17" fmla="*/ 1 h 128"/>
                    <a:gd name="T18" fmla="*/ 1 w 128"/>
                    <a:gd name="T19" fmla="*/ 1 h 128"/>
                    <a:gd name="T20" fmla="*/ 1 w 128"/>
                    <a:gd name="T21" fmla="*/ 1 h 128"/>
                    <a:gd name="T22" fmla="*/ 0 w 128"/>
                    <a:gd name="T23" fmla="*/ 1 h 128"/>
                    <a:gd name="T24" fmla="*/ 0 w 128"/>
                    <a:gd name="T25" fmla="*/ 1 h 128"/>
                    <a:gd name="T26" fmla="*/ 1 w 128"/>
                    <a:gd name="T27" fmla="*/ 1 h 128"/>
                    <a:gd name="T28" fmla="*/ 1 w 128"/>
                    <a:gd name="T29" fmla="*/ 1 h 128"/>
                    <a:gd name="T30" fmla="*/ 1 w 128"/>
                    <a:gd name="T31" fmla="*/ 1 h 128"/>
                    <a:gd name="T32" fmla="*/ 1 w 128"/>
                    <a:gd name="T33" fmla="*/ 1 h 128"/>
                    <a:gd name="T34" fmla="*/ 1 w 128"/>
                    <a:gd name="T35" fmla="*/ 1 h 128"/>
                    <a:gd name="T36" fmla="*/ 1 w 128"/>
                    <a:gd name="T37" fmla="*/ 1 h 128"/>
                    <a:gd name="T38" fmla="*/ 1 w 128"/>
                    <a:gd name="T39" fmla="*/ 1 h 128"/>
                    <a:gd name="T40" fmla="*/ 1 w 128"/>
                    <a:gd name="T41" fmla="*/ 1 h 12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128" h="128">
                      <a:moveTo>
                        <a:pt x="64" y="128"/>
                      </a:moveTo>
                      <a:lnTo>
                        <a:pt x="64" y="0"/>
                      </a:lnTo>
                      <a:lnTo>
                        <a:pt x="77" y="1"/>
                      </a:lnTo>
                      <a:lnTo>
                        <a:pt x="90" y="4"/>
                      </a:lnTo>
                      <a:lnTo>
                        <a:pt x="100" y="11"/>
                      </a:lnTo>
                      <a:lnTo>
                        <a:pt x="109" y="18"/>
                      </a:lnTo>
                      <a:lnTo>
                        <a:pt x="117" y="28"/>
                      </a:lnTo>
                      <a:lnTo>
                        <a:pt x="123" y="39"/>
                      </a:lnTo>
                      <a:lnTo>
                        <a:pt x="127" y="52"/>
                      </a:lnTo>
                      <a:lnTo>
                        <a:pt x="128" y="64"/>
                      </a:lnTo>
                      <a:lnTo>
                        <a:pt x="0" y="64"/>
                      </a:lnTo>
                      <a:lnTo>
                        <a:pt x="1" y="77"/>
                      </a:lnTo>
                      <a:lnTo>
                        <a:pt x="5" y="88"/>
                      </a:lnTo>
                      <a:lnTo>
                        <a:pt x="11" y="100"/>
                      </a:lnTo>
                      <a:lnTo>
                        <a:pt x="18" y="109"/>
                      </a:lnTo>
                      <a:lnTo>
                        <a:pt x="29" y="117"/>
                      </a:lnTo>
                      <a:lnTo>
                        <a:pt x="39" y="123"/>
                      </a:lnTo>
                      <a:lnTo>
                        <a:pt x="52" y="126"/>
                      </a:lnTo>
                      <a:lnTo>
                        <a:pt x="64" y="128"/>
                      </a:lnTo>
                    </a:path>
                  </a:pathLst>
                </a:cu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99" name="Freeform 85">
                  <a:extLst>
                    <a:ext uri="{FF2B5EF4-FFF2-40B4-BE49-F238E27FC236}">
                      <a16:creationId xmlns:a16="http://schemas.microsoft.com/office/drawing/2014/main" id="{B57F073D-CB69-40B3-BE56-A3934371B3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381" y="2229"/>
                  <a:ext cx="64" cy="64"/>
                </a:xfrm>
                <a:custGeom>
                  <a:avLst/>
                  <a:gdLst>
                    <a:gd name="T0" fmla="*/ 1 w 128"/>
                    <a:gd name="T1" fmla="*/ 0 h 127"/>
                    <a:gd name="T2" fmla="*/ 1 w 128"/>
                    <a:gd name="T3" fmla="*/ 1 h 127"/>
                    <a:gd name="T4" fmla="*/ 1 w 128"/>
                    <a:gd name="T5" fmla="*/ 1 h 127"/>
                    <a:gd name="T6" fmla="*/ 1 w 128"/>
                    <a:gd name="T7" fmla="*/ 1 h 127"/>
                    <a:gd name="T8" fmla="*/ 1 w 128"/>
                    <a:gd name="T9" fmla="*/ 1 h 127"/>
                    <a:gd name="T10" fmla="*/ 1 w 128"/>
                    <a:gd name="T11" fmla="*/ 1 h 127"/>
                    <a:gd name="T12" fmla="*/ 1 w 128"/>
                    <a:gd name="T13" fmla="*/ 1 h 127"/>
                    <a:gd name="T14" fmla="*/ 1 w 128"/>
                    <a:gd name="T15" fmla="*/ 1 h 127"/>
                    <a:gd name="T16" fmla="*/ 1 w 128"/>
                    <a:gd name="T17" fmla="*/ 1 h 127"/>
                    <a:gd name="T18" fmla="*/ 1 w 128"/>
                    <a:gd name="T19" fmla="*/ 1 h 127"/>
                    <a:gd name="T20" fmla="*/ 0 w 128"/>
                    <a:gd name="T21" fmla="*/ 1 h 127"/>
                    <a:gd name="T22" fmla="*/ 1 w 128"/>
                    <a:gd name="T23" fmla="*/ 1 h 127"/>
                    <a:gd name="T24" fmla="*/ 1 w 128"/>
                    <a:gd name="T25" fmla="*/ 1 h 127"/>
                    <a:gd name="T26" fmla="*/ 1 w 128"/>
                    <a:gd name="T27" fmla="*/ 1 h 127"/>
                    <a:gd name="T28" fmla="*/ 1 w 128"/>
                    <a:gd name="T29" fmla="*/ 1 h 127"/>
                    <a:gd name="T30" fmla="*/ 1 w 128"/>
                    <a:gd name="T31" fmla="*/ 1 h 127"/>
                    <a:gd name="T32" fmla="*/ 1 w 128"/>
                    <a:gd name="T33" fmla="*/ 1 h 127"/>
                    <a:gd name="T34" fmla="*/ 1 w 128"/>
                    <a:gd name="T35" fmla="*/ 1 h 127"/>
                    <a:gd name="T36" fmla="*/ 1 w 128"/>
                    <a:gd name="T37" fmla="*/ 0 h 12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28" h="127">
                      <a:moveTo>
                        <a:pt x="64" y="0"/>
                      </a:moveTo>
                      <a:lnTo>
                        <a:pt x="64" y="127"/>
                      </a:lnTo>
                      <a:lnTo>
                        <a:pt x="77" y="126"/>
                      </a:lnTo>
                      <a:lnTo>
                        <a:pt x="90" y="123"/>
                      </a:lnTo>
                      <a:lnTo>
                        <a:pt x="100" y="117"/>
                      </a:lnTo>
                      <a:lnTo>
                        <a:pt x="109" y="109"/>
                      </a:lnTo>
                      <a:lnTo>
                        <a:pt x="117" y="100"/>
                      </a:lnTo>
                      <a:lnTo>
                        <a:pt x="123" y="88"/>
                      </a:lnTo>
                      <a:lnTo>
                        <a:pt x="126" y="77"/>
                      </a:lnTo>
                      <a:lnTo>
                        <a:pt x="128" y="64"/>
                      </a:lnTo>
                      <a:lnTo>
                        <a:pt x="0" y="64"/>
                      </a:lnTo>
                      <a:lnTo>
                        <a:pt x="1" y="51"/>
                      </a:lnTo>
                      <a:lnTo>
                        <a:pt x="4" y="39"/>
                      </a:lnTo>
                      <a:lnTo>
                        <a:pt x="11" y="28"/>
                      </a:lnTo>
                      <a:lnTo>
                        <a:pt x="18" y="18"/>
                      </a:lnTo>
                      <a:lnTo>
                        <a:pt x="29" y="11"/>
                      </a:lnTo>
                      <a:lnTo>
                        <a:pt x="39" y="4"/>
                      </a:lnTo>
                      <a:lnTo>
                        <a:pt x="52" y="1"/>
                      </a:lnTo>
                      <a:lnTo>
                        <a:pt x="6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0" name="Freeform 86">
                  <a:extLst>
                    <a:ext uri="{FF2B5EF4-FFF2-40B4-BE49-F238E27FC236}">
                      <a16:creationId xmlns:a16="http://schemas.microsoft.com/office/drawing/2014/main" id="{78865F81-5B7A-4FD6-834B-44D3CB1B712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381" y="2229"/>
                  <a:ext cx="64" cy="64"/>
                </a:xfrm>
                <a:custGeom>
                  <a:avLst/>
                  <a:gdLst>
                    <a:gd name="T0" fmla="*/ 1 w 128"/>
                    <a:gd name="T1" fmla="*/ 0 h 127"/>
                    <a:gd name="T2" fmla="*/ 1 w 128"/>
                    <a:gd name="T3" fmla="*/ 1 h 127"/>
                    <a:gd name="T4" fmla="*/ 1 w 128"/>
                    <a:gd name="T5" fmla="*/ 1 h 127"/>
                    <a:gd name="T6" fmla="*/ 1 w 128"/>
                    <a:gd name="T7" fmla="*/ 1 h 127"/>
                    <a:gd name="T8" fmla="*/ 1 w 128"/>
                    <a:gd name="T9" fmla="*/ 1 h 127"/>
                    <a:gd name="T10" fmla="*/ 1 w 128"/>
                    <a:gd name="T11" fmla="*/ 1 h 127"/>
                    <a:gd name="T12" fmla="*/ 1 w 128"/>
                    <a:gd name="T13" fmla="*/ 1 h 127"/>
                    <a:gd name="T14" fmla="*/ 1 w 128"/>
                    <a:gd name="T15" fmla="*/ 1 h 127"/>
                    <a:gd name="T16" fmla="*/ 1 w 128"/>
                    <a:gd name="T17" fmla="*/ 1 h 127"/>
                    <a:gd name="T18" fmla="*/ 1 w 128"/>
                    <a:gd name="T19" fmla="*/ 1 h 127"/>
                    <a:gd name="T20" fmla="*/ 1 w 128"/>
                    <a:gd name="T21" fmla="*/ 1 h 127"/>
                    <a:gd name="T22" fmla="*/ 0 w 128"/>
                    <a:gd name="T23" fmla="*/ 1 h 127"/>
                    <a:gd name="T24" fmla="*/ 0 w 128"/>
                    <a:gd name="T25" fmla="*/ 1 h 127"/>
                    <a:gd name="T26" fmla="*/ 1 w 128"/>
                    <a:gd name="T27" fmla="*/ 1 h 127"/>
                    <a:gd name="T28" fmla="*/ 1 w 128"/>
                    <a:gd name="T29" fmla="*/ 1 h 127"/>
                    <a:gd name="T30" fmla="*/ 1 w 128"/>
                    <a:gd name="T31" fmla="*/ 1 h 127"/>
                    <a:gd name="T32" fmla="*/ 1 w 128"/>
                    <a:gd name="T33" fmla="*/ 1 h 127"/>
                    <a:gd name="T34" fmla="*/ 1 w 128"/>
                    <a:gd name="T35" fmla="*/ 1 h 127"/>
                    <a:gd name="T36" fmla="*/ 1 w 128"/>
                    <a:gd name="T37" fmla="*/ 1 h 127"/>
                    <a:gd name="T38" fmla="*/ 1 w 128"/>
                    <a:gd name="T39" fmla="*/ 1 h 127"/>
                    <a:gd name="T40" fmla="*/ 1 w 128"/>
                    <a:gd name="T41" fmla="*/ 0 h 12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128" h="127">
                      <a:moveTo>
                        <a:pt x="64" y="0"/>
                      </a:moveTo>
                      <a:lnTo>
                        <a:pt x="64" y="127"/>
                      </a:lnTo>
                      <a:lnTo>
                        <a:pt x="77" y="126"/>
                      </a:lnTo>
                      <a:lnTo>
                        <a:pt x="90" y="123"/>
                      </a:lnTo>
                      <a:lnTo>
                        <a:pt x="100" y="117"/>
                      </a:lnTo>
                      <a:lnTo>
                        <a:pt x="109" y="109"/>
                      </a:lnTo>
                      <a:lnTo>
                        <a:pt x="117" y="100"/>
                      </a:lnTo>
                      <a:lnTo>
                        <a:pt x="123" y="88"/>
                      </a:lnTo>
                      <a:lnTo>
                        <a:pt x="126" y="77"/>
                      </a:lnTo>
                      <a:lnTo>
                        <a:pt x="128" y="64"/>
                      </a:lnTo>
                      <a:lnTo>
                        <a:pt x="0" y="64"/>
                      </a:lnTo>
                      <a:lnTo>
                        <a:pt x="1" y="51"/>
                      </a:lnTo>
                      <a:lnTo>
                        <a:pt x="4" y="39"/>
                      </a:lnTo>
                      <a:lnTo>
                        <a:pt x="11" y="28"/>
                      </a:lnTo>
                      <a:lnTo>
                        <a:pt x="18" y="18"/>
                      </a:lnTo>
                      <a:lnTo>
                        <a:pt x="29" y="11"/>
                      </a:lnTo>
                      <a:lnTo>
                        <a:pt x="39" y="4"/>
                      </a:lnTo>
                      <a:lnTo>
                        <a:pt x="52" y="1"/>
                      </a:lnTo>
                      <a:lnTo>
                        <a:pt x="64" y="0"/>
                      </a:lnTo>
                    </a:path>
                  </a:pathLst>
                </a:cu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1" name="Freeform 87">
                  <a:extLst>
                    <a:ext uri="{FF2B5EF4-FFF2-40B4-BE49-F238E27FC236}">
                      <a16:creationId xmlns:a16="http://schemas.microsoft.com/office/drawing/2014/main" id="{B6093B0D-A391-4522-B012-5D6E9C84C41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381" y="2229"/>
                  <a:ext cx="64" cy="64"/>
                </a:xfrm>
                <a:custGeom>
                  <a:avLst/>
                  <a:gdLst>
                    <a:gd name="T0" fmla="*/ 1 w 128"/>
                    <a:gd name="T1" fmla="*/ 1 h 127"/>
                    <a:gd name="T2" fmla="*/ 1 w 128"/>
                    <a:gd name="T3" fmla="*/ 0 h 127"/>
                    <a:gd name="T4" fmla="*/ 1 w 128"/>
                    <a:gd name="T5" fmla="*/ 1 h 127"/>
                    <a:gd name="T6" fmla="*/ 1 w 128"/>
                    <a:gd name="T7" fmla="*/ 1 h 127"/>
                    <a:gd name="T8" fmla="*/ 1 w 128"/>
                    <a:gd name="T9" fmla="*/ 1 h 127"/>
                    <a:gd name="T10" fmla="*/ 1 w 128"/>
                    <a:gd name="T11" fmla="*/ 1 h 127"/>
                    <a:gd name="T12" fmla="*/ 1 w 128"/>
                    <a:gd name="T13" fmla="*/ 1 h 127"/>
                    <a:gd name="T14" fmla="*/ 1 w 128"/>
                    <a:gd name="T15" fmla="*/ 1 h 127"/>
                    <a:gd name="T16" fmla="*/ 1 w 128"/>
                    <a:gd name="T17" fmla="*/ 1 h 127"/>
                    <a:gd name="T18" fmla="*/ 1 w 128"/>
                    <a:gd name="T19" fmla="*/ 1 h 127"/>
                    <a:gd name="T20" fmla="*/ 0 w 128"/>
                    <a:gd name="T21" fmla="*/ 1 h 127"/>
                    <a:gd name="T22" fmla="*/ 1 w 128"/>
                    <a:gd name="T23" fmla="*/ 1 h 127"/>
                    <a:gd name="T24" fmla="*/ 1 w 128"/>
                    <a:gd name="T25" fmla="*/ 1 h 127"/>
                    <a:gd name="T26" fmla="*/ 1 w 128"/>
                    <a:gd name="T27" fmla="*/ 1 h 127"/>
                    <a:gd name="T28" fmla="*/ 1 w 128"/>
                    <a:gd name="T29" fmla="*/ 1 h 127"/>
                    <a:gd name="T30" fmla="*/ 1 w 128"/>
                    <a:gd name="T31" fmla="*/ 1 h 127"/>
                    <a:gd name="T32" fmla="*/ 1 w 128"/>
                    <a:gd name="T33" fmla="*/ 1 h 127"/>
                    <a:gd name="T34" fmla="*/ 1 w 128"/>
                    <a:gd name="T35" fmla="*/ 1 h 127"/>
                    <a:gd name="T36" fmla="*/ 1 w 128"/>
                    <a:gd name="T37" fmla="*/ 1 h 127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28" h="127">
                      <a:moveTo>
                        <a:pt x="64" y="127"/>
                      </a:moveTo>
                      <a:lnTo>
                        <a:pt x="64" y="0"/>
                      </a:lnTo>
                      <a:lnTo>
                        <a:pt x="77" y="1"/>
                      </a:lnTo>
                      <a:lnTo>
                        <a:pt x="90" y="4"/>
                      </a:lnTo>
                      <a:lnTo>
                        <a:pt x="100" y="11"/>
                      </a:lnTo>
                      <a:lnTo>
                        <a:pt x="109" y="18"/>
                      </a:lnTo>
                      <a:lnTo>
                        <a:pt x="117" y="28"/>
                      </a:lnTo>
                      <a:lnTo>
                        <a:pt x="123" y="39"/>
                      </a:lnTo>
                      <a:lnTo>
                        <a:pt x="126" y="51"/>
                      </a:lnTo>
                      <a:lnTo>
                        <a:pt x="128" y="64"/>
                      </a:lnTo>
                      <a:lnTo>
                        <a:pt x="0" y="64"/>
                      </a:lnTo>
                      <a:lnTo>
                        <a:pt x="1" y="77"/>
                      </a:lnTo>
                      <a:lnTo>
                        <a:pt x="4" y="88"/>
                      </a:lnTo>
                      <a:lnTo>
                        <a:pt x="11" y="100"/>
                      </a:lnTo>
                      <a:lnTo>
                        <a:pt x="18" y="109"/>
                      </a:lnTo>
                      <a:lnTo>
                        <a:pt x="29" y="117"/>
                      </a:lnTo>
                      <a:lnTo>
                        <a:pt x="39" y="123"/>
                      </a:lnTo>
                      <a:lnTo>
                        <a:pt x="52" y="126"/>
                      </a:lnTo>
                      <a:lnTo>
                        <a:pt x="64" y="12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2" name="Freeform 88">
                  <a:extLst>
                    <a:ext uri="{FF2B5EF4-FFF2-40B4-BE49-F238E27FC236}">
                      <a16:creationId xmlns:a16="http://schemas.microsoft.com/office/drawing/2014/main" id="{60809561-AD81-4461-8338-EFDF7EBCFC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381" y="2229"/>
                  <a:ext cx="64" cy="64"/>
                </a:xfrm>
                <a:custGeom>
                  <a:avLst/>
                  <a:gdLst>
                    <a:gd name="T0" fmla="*/ 1 w 128"/>
                    <a:gd name="T1" fmla="*/ 1 h 127"/>
                    <a:gd name="T2" fmla="*/ 1 w 128"/>
                    <a:gd name="T3" fmla="*/ 0 h 127"/>
                    <a:gd name="T4" fmla="*/ 1 w 128"/>
                    <a:gd name="T5" fmla="*/ 0 h 127"/>
                    <a:gd name="T6" fmla="*/ 1 w 128"/>
                    <a:gd name="T7" fmla="*/ 1 h 127"/>
                    <a:gd name="T8" fmla="*/ 1 w 128"/>
                    <a:gd name="T9" fmla="*/ 1 h 127"/>
                    <a:gd name="T10" fmla="*/ 1 w 128"/>
                    <a:gd name="T11" fmla="*/ 1 h 127"/>
                    <a:gd name="T12" fmla="*/ 1 w 128"/>
                    <a:gd name="T13" fmla="*/ 1 h 127"/>
                    <a:gd name="T14" fmla="*/ 1 w 128"/>
                    <a:gd name="T15" fmla="*/ 1 h 127"/>
                    <a:gd name="T16" fmla="*/ 1 w 128"/>
                    <a:gd name="T17" fmla="*/ 1 h 127"/>
                    <a:gd name="T18" fmla="*/ 1 w 128"/>
                    <a:gd name="T19" fmla="*/ 1 h 127"/>
                    <a:gd name="T20" fmla="*/ 1 w 128"/>
                    <a:gd name="T21" fmla="*/ 1 h 127"/>
                    <a:gd name="T22" fmla="*/ 0 w 128"/>
                    <a:gd name="T23" fmla="*/ 1 h 127"/>
                    <a:gd name="T24" fmla="*/ 0 w 128"/>
                    <a:gd name="T25" fmla="*/ 1 h 127"/>
                    <a:gd name="T26" fmla="*/ 1 w 128"/>
                    <a:gd name="T27" fmla="*/ 1 h 127"/>
                    <a:gd name="T28" fmla="*/ 1 w 128"/>
                    <a:gd name="T29" fmla="*/ 1 h 127"/>
                    <a:gd name="T30" fmla="*/ 1 w 128"/>
                    <a:gd name="T31" fmla="*/ 1 h 127"/>
                    <a:gd name="T32" fmla="*/ 1 w 128"/>
                    <a:gd name="T33" fmla="*/ 1 h 127"/>
                    <a:gd name="T34" fmla="*/ 1 w 128"/>
                    <a:gd name="T35" fmla="*/ 1 h 127"/>
                    <a:gd name="T36" fmla="*/ 1 w 128"/>
                    <a:gd name="T37" fmla="*/ 1 h 127"/>
                    <a:gd name="T38" fmla="*/ 1 w 128"/>
                    <a:gd name="T39" fmla="*/ 1 h 127"/>
                    <a:gd name="T40" fmla="*/ 1 w 128"/>
                    <a:gd name="T41" fmla="*/ 1 h 12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128" h="127">
                      <a:moveTo>
                        <a:pt x="64" y="127"/>
                      </a:moveTo>
                      <a:lnTo>
                        <a:pt x="64" y="0"/>
                      </a:lnTo>
                      <a:lnTo>
                        <a:pt x="77" y="1"/>
                      </a:lnTo>
                      <a:lnTo>
                        <a:pt x="90" y="4"/>
                      </a:lnTo>
                      <a:lnTo>
                        <a:pt x="100" y="11"/>
                      </a:lnTo>
                      <a:lnTo>
                        <a:pt x="109" y="18"/>
                      </a:lnTo>
                      <a:lnTo>
                        <a:pt x="117" y="28"/>
                      </a:lnTo>
                      <a:lnTo>
                        <a:pt x="123" y="39"/>
                      </a:lnTo>
                      <a:lnTo>
                        <a:pt x="126" y="51"/>
                      </a:lnTo>
                      <a:lnTo>
                        <a:pt x="128" y="64"/>
                      </a:lnTo>
                      <a:lnTo>
                        <a:pt x="0" y="64"/>
                      </a:lnTo>
                      <a:lnTo>
                        <a:pt x="1" y="77"/>
                      </a:lnTo>
                      <a:lnTo>
                        <a:pt x="4" y="88"/>
                      </a:lnTo>
                      <a:lnTo>
                        <a:pt x="11" y="100"/>
                      </a:lnTo>
                      <a:lnTo>
                        <a:pt x="18" y="109"/>
                      </a:lnTo>
                      <a:lnTo>
                        <a:pt x="29" y="117"/>
                      </a:lnTo>
                      <a:lnTo>
                        <a:pt x="39" y="123"/>
                      </a:lnTo>
                      <a:lnTo>
                        <a:pt x="52" y="126"/>
                      </a:lnTo>
                      <a:lnTo>
                        <a:pt x="64" y="127"/>
                      </a:lnTo>
                    </a:path>
                  </a:pathLst>
                </a:custGeom>
                <a:noFill/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3" name="Freeform 89">
                  <a:extLst>
                    <a:ext uri="{FF2B5EF4-FFF2-40B4-BE49-F238E27FC236}">
                      <a16:creationId xmlns:a16="http://schemas.microsoft.com/office/drawing/2014/main" id="{5F13BAA9-8FB1-47F0-BC86-F12B5C3769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931" y="2414"/>
                  <a:ext cx="6" cy="7"/>
                </a:xfrm>
                <a:custGeom>
                  <a:avLst/>
                  <a:gdLst>
                    <a:gd name="T0" fmla="*/ 0 w 11"/>
                    <a:gd name="T1" fmla="*/ 1 h 13"/>
                    <a:gd name="T2" fmla="*/ 1 w 11"/>
                    <a:gd name="T3" fmla="*/ 1 h 13"/>
                    <a:gd name="T4" fmla="*/ 1 w 11"/>
                    <a:gd name="T5" fmla="*/ 1 h 13"/>
                    <a:gd name="T6" fmla="*/ 1 w 11"/>
                    <a:gd name="T7" fmla="*/ 1 h 13"/>
                    <a:gd name="T8" fmla="*/ 1 w 11"/>
                    <a:gd name="T9" fmla="*/ 0 h 13"/>
                    <a:gd name="T10" fmla="*/ 0 w 11"/>
                    <a:gd name="T11" fmla="*/ 1 h 1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1" h="13">
                      <a:moveTo>
                        <a:pt x="0" y="12"/>
                      </a:moveTo>
                      <a:lnTo>
                        <a:pt x="5" y="13"/>
                      </a:lnTo>
                      <a:lnTo>
                        <a:pt x="10" y="11"/>
                      </a:lnTo>
                      <a:lnTo>
                        <a:pt x="11" y="5"/>
                      </a:lnTo>
                      <a:lnTo>
                        <a:pt x="9" y="0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4" name="Freeform 90">
                  <a:extLst>
                    <a:ext uri="{FF2B5EF4-FFF2-40B4-BE49-F238E27FC236}">
                      <a16:creationId xmlns:a16="http://schemas.microsoft.com/office/drawing/2014/main" id="{4829DDEF-DEE3-4983-AE56-93DA61371A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1933" y="2322"/>
                  <a:ext cx="130" cy="98"/>
                </a:xfrm>
                <a:custGeom>
                  <a:avLst/>
                  <a:gdLst>
                    <a:gd name="T0" fmla="*/ 0 w 262"/>
                    <a:gd name="T1" fmla="*/ 1 h 196"/>
                    <a:gd name="T2" fmla="*/ 0 w 262"/>
                    <a:gd name="T3" fmla="*/ 1 h 196"/>
                    <a:gd name="T4" fmla="*/ 0 w 262"/>
                    <a:gd name="T5" fmla="*/ 1 h 196"/>
                    <a:gd name="T6" fmla="*/ 1 w 262"/>
                    <a:gd name="T7" fmla="*/ 1 h 196"/>
                    <a:gd name="T8" fmla="*/ 0 w 262"/>
                    <a:gd name="T9" fmla="*/ 1 h 196"/>
                    <a:gd name="T10" fmla="*/ 0 w 262"/>
                    <a:gd name="T11" fmla="*/ 0 h 196"/>
                    <a:gd name="T12" fmla="*/ 0 w 262"/>
                    <a:gd name="T13" fmla="*/ 1 h 196"/>
                    <a:gd name="T14" fmla="*/ 0 w 262"/>
                    <a:gd name="T15" fmla="*/ 0 h 196"/>
                    <a:gd name="T16" fmla="*/ 0 w 262"/>
                    <a:gd name="T17" fmla="*/ 1 h 196"/>
                    <a:gd name="T18" fmla="*/ 0 w 262"/>
                    <a:gd name="T19" fmla="*/ 1 h 196"/>
                    <a:gd name="T20" fmla="*/ 0 w 262"/>
                    <a:gd name="T21" fmla="*/ 1 h 196"/>
                    <a:gd name="T22" fmla="*/ 0 w 262"/>
                    <a:gd name="T23" fmla="*/ 1 h 19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262" h="196">
                      <a:moveTo>
                        <a:pt x="7" y="14"/>
                      </a:moveTo>
                      <a:lnTo>
                        <a:pt x="3" y="13"/>
                      </a:lnTo>
                      <a:lnTo>
                        <a:pt x="253" y="196"/>
                      </a:lnTo>
                      <a:lnTo>
                        <a:pt x="262" y="184"/>
                      </a:lnTo>
                      <a:lnTo>
                        <a:pt x="12" y="1"/>
                      </a:lnTo>
                      <a:lnTo>
                        <a:pt x="7" y="0"/>
                      </a:lnTo>
                      <a:lnTo>
                        <a:pt x="12" y="1"/>
                      </a:lnTo>
                      <a:lnTo>
                        <a:pt x="6" y="0"/>
                      </a:lnTo>
                      <a:lnTo>
                        <a:pt x="3" y="2"/>
                      </a:lnTo>
                      <a:lnTo>
                        <a:pt x="0" y="8"/>
                      </a:lnTo>
                      <a:lnTo>
                        <a:pt x="3" y="13"/>
                      </a:lnTo>
                      <a:lnTo>
                        <a:pt x="7" y="1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5" name="Freeform 91">
                  <a:extLst>
                    <a:ext uri="{FF2B5EF4-FFF2-40B4-BE49-F238E27FC236}">
                      <a16:creationId xmlns:a16="http://schemas.microsoft.com/office/drawing/2014/main" id="{6FC7FBA9-CAA3-423A-9D11-8147C4F1557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060" y="2290"/>
                  <a:ext cx="237" cy="39"/>
                </a:xfrm>
                <a:custGeom>
                  <a:avLst/>
                  <a:gdLst>
                    <a:gd name="T0" fmla="*/ 1 w 474"/>
                    <a:gd name="T1" fmla="*/ 1 h 77"/>
                    <a:gd name="T2" fmla="*/ 1 w 474"/>
                    <a:gd name="T3" fmla="*/ 1 h 77"/>
                    <a:gd name="T4" fmla="*/ 2 w 474"/>
                    <a:gd name="T5" fmla="*/ 1 h 77"/>
                    <a:gd name="T6" fmla="*/ 2 w 474"/>
                    <a:gd name="T7" fmla="*/ 1 h 77"/>
                    <a:gd name="T8" fmla="*/ 1 w 474"/>
                    <a:gd name="T9" fmla="*/ 0 h 77"/>
                    <a:gd name="T10" fmla="*/ 1 w 474"/>
                    <a:gd name="T11" fmla="*/ 0 h 77"/>
                    <a:gd name="T12" fmla="*/ 1 w 474"/>
                    <a:gd name="T13" fmla="*/ 0 h 77"/>
                    <a:gd name="T14" fmla="*/ 1 w 474"/>
                    <a:gd name="T15" fmla="*/ 1 h 77"/>
                    <a:gd name="T16" fmla="*/ 0 w 474"/>
                    <a:gd name="T17" fmla="*/ 1 h 77"/>
                    <a:gd name="T18" fmla="*/ 1 w 474"/>
                    <a:gd name="T19" fmla="*/ 1 h 77"/>
                    <a:gd name="T20" fmla="*/ 1 w 474"/>
                    <a:gd name="T21" fmla="*/ 1 h 77"/>
                    <a:gd name="T22" fmla="*/ 1 w 474"/>
                    <a:gd name="T23" fmla="*/ 1 h 77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474" h="77">
                      <a:moveTo>
                        <a:pt x="5" y="14"/>
                      </a:moveTo>
                      <a:lnTo>
                        <a:pt x="7" y="14"/>
                      </a:lnTo>
                      <a:lnTo>
                        <a:pt x="474" y="77"/>
                      </a:lnTo>
                      <a:lnTo>
                        <a:pt x="474" y="63"/>
                      </a:lnTo>
                      <a:lnTo>
                        <a:pt x="7" y="0"/>
                      </a:lnTo>
                      <a:lnTo>
                        <a:pt x="8" y="0"/>
                      </a:lnTo>
                      <a:lnTo>
                        <a:pt x="7" y="0"/>
                      </a:lnTo>
                      <a:lnTo>
                        <a:pt x="2" y="2"/>
                      </a:lnTo>
                      <a:lnTo>
                        <a:pt x="0" y="7"/>
                      </a:lnTo>
                      <a:lnTo>
                        <a:pt x="2" y="11"/>
                      </a:lnTo>
                      <a:lnTo>
                        <a:pt x="7" y="14"/>
                      </a:lnTo>
                      <a:lnTo>
                        <a:pt x="5" y="1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6" name="Freeform 92">
                  <a:extLst>
                    <a:ext uri="{FF2B5EF4-FFF2-40B4-BE49-F238E27FC236}">
                      <a16:creationId xmlns:a16="http://schemas.microsoft.com/office/drawing/2014/main" id="{731AE21B-721B-4F1E-BC3C-9A4BAD6C1D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293" y="2259"/>
                  <a:ext cx="122" cy="38"/>
                </a:xfrm>
                <a:custGeom>
                  <a:avLst/>
                  <a:gdLst>
                    <a:gd name="T0" fmla="*/ 1 w 243"/>
                    <a:gd name="T1" fmla="*/ 0 h 78"/>
                    <a:gd name="T2" fmla="*/ 0 w 243"/>
                    <a:gd name="T3" fmla="*/ 0 h 78"/>
                    <a:gd name="T4" fmla="*/ 1 w 243"/>
                    <a:gd name="T5" fmla="*/ 0 h 78"/>
                    <a:gd name="T6" fmla="*/ 1 w 243"/>
                    <a:gd name="T7" fmla="*/ 0 h 78"/>
                    <a:gd name="T8" fmla="*/ 1 w 243"/>
                    <a:gd name="T9" fmla="*/ 0 h 78"/>
                    <a:gd name="T10" fmla="*/ 1 w 243"/>
                    <a:gd name="T11" fmla="*/ 0 h 7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43" h="78">
                      <a:moveTo>
                        <a:pt x="1" y="7"/>
                      </a:moveTo>
                      <a:lnTo>
                        <a:pt x="0" y="14"/>
                      </a:lnTo>
                      <a:lnTo>
                        <a:pt x="240" y="78"/>
                      </a:lnTo>
                      <a:lnTo>
                        <a:pt x="243" y="64"/>
                      </a:lnTo>
                      <a:lnTo>
                        <a:pt x="2" y="0"/>
                      </a:lnTo>
                      <a:lnTo>
                        <a:pt x="1" y="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7" name="Freeform 93">
                  <a:extLst>
                    <a:ext uri="{FF2B5EF4-FFF2-40B4-BE49-F238E27FC236}">
                      <a16:creationId xmlns:a16="http://schemas.microsoft.com/office/drawing/2014/main" id="{0A627645-044B-4566-90AE-EDF26F1D61B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2414" y="2259"/>
                  <a:ext cx="4" cy="7"/>
                </a:xfrm>
                <a:custGeom>
                  <a:avLst/>
                  <a:gdLst>
                    <a:gd name="T0" fmla="*/ 1 w 8"/>
                    <a:gd name="T1" fmla="*/ 0 h 14"/>
                    <a:gd name="T2" fmla="*/ 1 w 8"/>
                    <a:gd name="T3" fmla="*/ 1 h 14"/>
                    <a:gd name="T4" fmla="*/ 0 w 8"/>
                    <a:gd name="T5" fmla="*/ 1 h 14"/>
                    <a:gd name="T6" fmla="*/ 1 w 8"/>
                    <a:gd name="T7" fmla="*/ 1 h 14"/>
                    <a:gd name="T8" fmla="*/ 1 w 8"/>
                    <a:gd name="T9" fmla="*/ 1 h 14"/>
                    <a:gd name="T10" fmla="*/ 1 w 8"/>
                    <a:gd name="T11" fmla="*/ 0 h 1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8" h="14">
                      <a:moveTo>
                        <a:pt x="8" y="0"/>
                      </a:moveTo>
                      <a:lnTo>
                        <a:pt x="2" y="2"/>
                      </a:lnTo>
                      <a:lnTo>
                        <a:pt x="0" y="6"/>
                      </a:lnTo>
                      <a:lnTo>
                        <a:pt x="1" y="12"/>
                      </a:lnTo>
                      <a:lnTo>
                        <a:pt x="6" y="14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107" name="Group 94">
                <a:extLst>
                  <a:ext uri="{FF2B5EF4-FFF2-40B4-BE49-F238E27FC236}">
                    <a16:creationId xmlns:a16="http://schemas.microsoft.com/office/drawing/2014/main" id="{0331ABBE-4F16-4C11-BCFE-179A1089BE8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44" y="2064"/>
                <a:ext cx="1028" cy="1070"/>
                <a:chOff x="1344" y="2064"/>
                <a:chExt cx="1028" cy="1070"/>
              </a:xfrm>
            </p:grpSpPr>
            <p:sp>
              <p:nvSpPr>
                <p:cNvPr id="4108" name="Freeform 95">
                  <a:extLst>
                    <a:ext uri="{FF2B5EF4-FFF2-40B4-BE49-F238E27FC236}">
                      <a16:creationId xmlns:a16="http://schemas.microsoft.com/office/drawing/2014/main" id="{BC3829FE-DF4B-4AA0-B4E5-48E02F8B9FB8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1348" y="2068"/>
                  <a:ext cx="1020" cy="1062"/>
                </a:xfrm>
                <a:custGeom>
                  <a:avLst/>
                  <a:gdLst>
                    <a:gd name="T0" fmla="*/ 3 w 2304"/>
                    <a:gd name="T1" fmla="*/ 4 h 2304"/>
                    <a:gd name="T2" fmla="*/ 3 w 2304"/>
                    <a:gd name="T3" fmla="*/ 4 h 2304"/>
                    <a:gd name="T4" fmla="*/ 3 w 2304"/>
                    <a:gd name="T5" fmla="*/ 0 h 2304"/>
                    <a:gd name="T6" fmla="*/ 3 w 2304"/>
                    <a:gd name="T7" fmla="*/ 0 h 2304"/>
                    <a:gd name="T8" fmla="*/ 3 w 2304"/>
                    <a:gd name="T9" fmla="*/ 0 h 2304"/>
                    <a:gd name="T10" fmla="*/ 3 w 2304"/>
                    <a:gd name="T11" fmla="*/ 0 h 2304"/>
                    <a:gd name="T12" fmla="*/ 3 w 2304"/>
                    <a:gd name="T13" fmla="*/ 0 h 2304"/>
                    <a:gd name="T14" fmla="*/ 0 w 2304"/>
                    <a:gd name="T15" fmla="*/ 0 h 2304"/>
                    <a:gd name="T16" fmla="*/ 0 w 2304"/>
                    <a:gd name="T17" fmla="*/ 0 h 2304"/>
                    <a:gd name="T18" fmla="*/ 3 w 2304"/>
                    <a:gd name="T19" fmla="*/ 4 h 2304"/>
                    <a:gd name="T20" fmla="*/ 3 w 2304"/>
                    <a:gd name="T21" fmla="*/ 5 h 2304"/>
                    <a:gd name="T22" fmla="*/ 3 w 2304"/>
                    <a:gd name="T23" fmla="*/ 5 h 2304"/>
                    <a:gd name="T24" fmla="*/ 0 w 2304"/>
                    <a:gd name="T25" fmla="*/ 0 h 2304"/>
                    <a:gd name="T26" fmla="*/ 0 w 2304"/>
                    <a:gd name="T27" fmla="*/ 0 h 2304"/>
                    <a:gd name="T28" fmla="*/ 0 w 2304"/>
                    <a:gd name="T29" fmla="*/ 0 h 2304"/>
                    <a:gd name="T30" fmla="*/ 0 w 2304"/>
                    <a:gd name="T31" fmla="*/ 4 h 2304"/>
                    <a:gd name="T32" fmla="*/ 0 w 2304"/>
                    <a:gd name="T33" fmla="*/ 4 h 2304"/>
                    <a:gd name="T34" fmla="*/ 0 w 2304"/>
                    <a:gd name="T35" fmla="*/ 5 h 2304"/>
                    <a:gd name="T36" fmla="*/ 0 w 2304"/>
                    <a:gd name="T37" fmla="*/ 5 h 2304"/>
                    <a:gd name="T38" fmla="*/ 3 w 2304"/>
                    <a:gd name="T39" fmla="*/ 5 h 2304"/>
                    <a:gd name="T40" fmla="*/ 0 w 2304"/>
                    <a:gd name="T41" fmla="*/ 0 h 2304"/>
                    <a:gd name="T42" fmla="*/ 0 w 2304"/>
                    <a:gd name="T43" fmla="*/ 0 h 2304"/>
                    <a:gd name="T44" fmla="*/ 0 w 2304"/>
                    <a:gd name="T45" fmla="*/ 0 h 2304"/>
                    <a:gd name="T46" fmla="*/ 0 w 2304"/>
                    <a:gd name="T47" fmla="*/ 0 h 2304"/>
                    <a:gd name="T48" fmla="*/ 0 w 2304"/>
                    <a:gd name="T49" fmla="*/ 0 h 2304"/>
                    <a:gd name="T50" fmla="*/ 0 w 2304"/>
                    <a:gd name="T51" fmla="*/ 0 h 2304"/>
                    <a:gd name="T52" fmla="*/ 0 w 2304"/>
                    <a:gd name="T53" fmla="*/ 0 h 2304"/>
                    <a:gd name="T54" fmla="*/ 0 w 2304"/>
                    <a:gd name="T55" fmla="*/ 0 h 2304"/>
                    <a:gd name="T56" fmla="*/ 0 w 2304"/>
                    <a:gd name="T57" fmla="*/ 0 h 2304"/>
                    <a:gd name="T58" fmla="*/ 0 w 2304"/>
                    <a:gd name="T59" fmla="*/ 4 h 2304"/>
                    <a:gd name="T60" fmla="*/ 0 w 2304"/>
                    <a:gd name="T61" fmla="*/ 5 h 2304"/>
                    <a:gd name="T62" fmla="*/ 0 w 2304"/>
                    <a:gd name="T63" fmla="*/ 5 h 2304"/>
                    <a:gd name="T64" fmla="*/ 0 w 2304"/>
                    <a:gd name="T65" fmla="*/ 5 h 2304"/>
                    <a:gd name="T66" fmla="*/ 0 w 2304"/>
                    <a:gd name="T67" fmla="*/ 5 h 2304"/>
                    <a:gd name="T68" fmla="*/ 0 w 2304"/>
                    <a:gd name="T69" fmla="*/ 5 h 2304"/>
                    <a:gd name="T70" fmla="*/ 0 w 2304"/>
                    <a:gd name="T71" fmla="*/ 5 h 2304"/>
                    <a:gd name="T72" fmla="*/ 0 w 2304"/>
                    <a:gd name="T73" fmla="*/ 5 h 2304"/>
                    <a:gd name="T74" fmla="*/ 3 w 2304"/>
                    <a:gd name="T75" fmla="*/ 5 h 2304"/>
                    <a:gd name="T76" fmla="*/ 3 w 2304"/>
                    <a:gd name="T77" fmla="*/ 5 h 2304"/>
                    <a:gd name="T78" fmla="*/ 3 w 2304"/>
                    <a:gd name="T79" fmla="*/ 5 h 2304"/>
                    <a:gd name="T80" fmla="*/ 4 w 2304"/>
                    <a:gd name="T81" fmla="*/ 5 h 2304"/>
                    <a:gd name="T82" fmla="*/ 4 w 2304"/>
                    <a:gd name="T83" fmla="*/ 5 h 2304"/>
                    <a:gd name="T84" fmla="*/ 4 w 2304"/>
                    <a:gd name="T85" fmla="*/ 5 h 2304"/>
                    <a:gd name="T86" fmla="*/ 4 w 2304"/>
                    <a:gd name="T87" fmla="*/ 5 h 2304"/>
                    <a:gd name="T88" fmla="*/ 4 w 2304"/>
                    <a:gd name="T89" fmla="*/ 4 h 2304"/>
                    <a:gd name="T90" fmla="*/ 4 w 2304"/>
                    <a:gd name="T91" fmla="*/ 4 h 2304"/>
                    <a:gd name="T92" fmla="*/ 4 w 2304"/>
                    <a:gd name="T93" fmla="*/ 0 h 2304"/>
                    <a:gd name="T94" fmla="*/ 4 w 2304"/>
                    <a:gd name="T95" fmla="*/ 0 h 2304"/>
                    <a:gd name="T96" fmla="*/ 4 w 2304"/>
                    <a:gd name="T97" fmla="*/ 0 h 2304"/>
                    <a:gd name="T98" fmla="*/ 4 w 2304"/>
                    <a:gd name="T99" fmla="*/ 0 h 2304"/>
                    <a:gd name="T100" fmla="*/ 4 w 2304"/>
                    <a:gd name="T101" fmla="*/ 0 h 2304"/>
                    <a:gd name="T102" fmla="*/ 3 w 2304"/>
                    <a:gd name="T103" fmla="*/ 0 h 2304"/>
                    <a:gd name="T104" fmla="*/ 3 w 2304"/>
                    <a:gd name="T105" fmla="*/ 0 h 2304"/>
                    <a:gd name="T106" fmla="*/ 3 w 2304"/>
                    <a:gd name="T107" fmla="*/ 0 h 2304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0" t="0" r="r" b="b"/>
                  <a:pathLst>
                    <a:path w="2304" h="2304">
                      <a:moveTo>
                        <a:pt x="2183" y="2107"/>
                      </a:moveTo>
                      <a:lnTo>
                        <a:pt x="2185" y="2099"/>
                      </a:lnTo>
                      <a:lnTo>
                        <a:pt x="2188" y="2091"/>
                      </a:lnTo>
                      <a:lnTo>
                        <a:pt x="2189" y="2082"/>
                      </a:lnTo>
                      <a:lnTo>
                        <a:pt x="2189" y="2074"/>
                      </a:lnTo>
                      <a:lnTo>
                        <a:pt x="2189" y="230"/>
                      </a:lnTo>
                      <a:lnTo>
                        <a:pt x="2186" y="207"/>
                      </a:lnTo>
                      <a:lnTo>
                        <a:pt x="2180" y="185"/>
                      </a:lnTo>
                      <a:lnTo>
                        <a:pt x="2169" y="166"/>
                      </a:lnTo>
                      <a:lnTo>
                        <a:pt x="2155" y="149"/>
                      </a:lnTo>
                      <a:lnTo>
                        <a:pt x="2138" y="135"/>
                      </a:lnTo>
                      <a:lnTo>
                        <a:pt x="2119" y="124"/>
                      </a:lnTo>
                      <a:lnTo>
                        <a:pt x="2097" y="118"/>
                      </a:lnTo>
                      <a:lnTo>
                        <a:pt x="2074" y="115"/>
                      </a:lnTo>
                      <a:lnTo>
                        <a:pt x="230" y="115"/>
                      </a:lnTo>
                      <a:lnTo>
                        <a:pt x="222" y="115"/>
                      </a:lnTo>
                      <a:lnTo>
                        <a:pt x="213" y="116"/>
                      </a:lnTo>
                      <a:lnTo>
                        <a:pt x="205" y="118"/>
                      </a:lnTo>
                      <a:lnTo>
                        <a:pt x="197" y="120"/>
                      </a:lnTo>
                      <a:lnTo>
                        <a:pt x="2183" y="2107"/>
                      </a:lnTo>
                      <a:close/>
                      <a:moveTo>
                        <a:pt x="2074" y="2189"/>
                      </a:moveTo>
                      <a:lnTo>
                        <a:pt x="2083" y="2189"/>
                      </a:lnTo>
                      <a:lnTo>
                        <a:pt x="2091" y="2190"/>
                      </a:lnTo>
                      <a:lnTo>
                        <a:pt x="2097" y="2189"/>
                      </a:lnTo>
                      <a:lnTo>
                        <a:pt x="2100" y="2183"/>
                      </a:lnTo>
                      <a:lnTo>
                        <a:pt x="119" y="203"/>
                      </a:lnTo>
                      <a:lnTo>
                        <a:pt x="118" y="210"/>
                      </a:lnTo>
                      <a:lnTo>
                        <a:pt x="116" y="217"/>
                      </a:lnTo>
                      <a:lnTo>
                        <a:pt x="115" y="223"/>
                      </a:lnTo>
                      <a:lnTo>
                        <a:pt x="115" y="230"/>
                      </a:lnTo>
                      <a:lnTo>
                        <a:pt x="115" y="2074"/>
                      </a:lnTo>
                      <a:lnTo>
                        <a:pt x="118" y="2097"/>
                      </a:lnTo>
                      <a:lnTo>
                        <a:pt x="124" y="2119"/>
                      </a:lnTo>
                      <a:lnTo>
                        <a:pt x="135" y="2138"/>
                      </a:lnTo>
                      <a:lnTo>
                        <a:pt x="149" y="2155"/>
                      </a:lnTo>
                      <a:lnTo>
                        <a:pt x="166" y="2169"/>
                      </a:lnTo>
                      <a:lnTo>
                        <a:pt x="185" y="2180"/>
                      </a:lnTo>
                      <a:lnTo>
                        <a:pt x="207" y="2186"/>
                      </a:lnTo>
                      <a:lnTo>
                        <a:pt x="230" y="2189"/>
                      </a:lnTo>
                      <a:lnTo>
                        <a:pt x="2074" y="2189"/>
                      </a:lnTo>
                      <a:close/>
                      <a:moveTo>
                        <a:pt x="2074" y="0"/>
                      </a:moveTo>
                      <a:lnTo>
                        <a:pt x="230" y="0"/>
                      </a:lnTo>
                      <a:lnTo>
                        <a:pt x="207" y="1"/>
                      </a:lnTo>
                      <a:lnTo>
                        <a:pt x="184" y="5"/>
                      </a:lnTo>
                      <a:lnTo>
                        <a:pt x="162" y="10"/>
                      </a:lnTo>
                      <a:lnTo>
                        <a:pt x="141" y="18"/>
                      </a:lnTo>
                      <a:lnTo>
                        <a:pt x="121" y="28"/>
                      </a:lnTo>
                      <a:lnTo>
                        <a:pt x="101" y="39"/>
                      </a:lnTo>
                      <a:lnTo>
                        <a:pt x="84" y="53"/>
                      </a:lnTo>
                      <a:lnTo>
                        <a:pt x="68" y="68"/>
                      </a:lnTo>
                      <a:lnTo>
                        <a:pt x="53" y="84"/>
                      </a:lnTo>
                      <a:lnTo>
                        <a:pt x="39" y="101"/>
                      </a:lnTo>
                      <a:lnTo>
                        <a:pt x="28" y="121"/>
                      </a:lnTo>
                      <a:lnTo>
                        <a:pt x="18" y="141"/>
                      </a:lnTo>
                      <a:lnTo>
                        <a:pt x="10" y="162"/>
                      </a:lnTo>
                      <a:lnTo>
                        <a:pt x="5" y="184"/>
                      </a:lnTo>
                      <a:lnTo>
                        <a:pt x="1" y="207"/>
                      </a:lnTo>
                      <a:lnTo>
                        <a:pt x="0" y="230"/>
                      </a:lnTo>
                      <a:lnTo>
                        <a:pt x="0" y="2074"/>
                      </a:lnTo>
                      <a:lnTo>
                        <a:pt x="1" y="2097"/>
                      </a:lnTo>
                      <a:lnTo>
                        <a:pt x="5" y="2120"/>
                      </a:lnTo>
                      <a:lnTo>
                        <a:pt x="10" y="2142"/>
                      </a:lnTo>
                      <a:lnTo>
                        <a:pt x="18" y="2163"/>
                      </a:lnTo>
                      <a:lnTo>
                        <a:pt x="28" y="2183"/>
                      </a:lnTo>
                      <a:lnTo>
                        <a:pt x="39" y="2203"/>
                      </a:lnTo>
                      <a:lnTo>
                        <a:pt x="53" y="2220"/>
                      </a:lnTo>
                      <a:lnTo>
                        <a:pt x="68" y="2236"/>
                      </a:lnTo>
                      <a:lnTo>
                        <a:pt x="84" y="2251"/>
                      </a:lnTo>
                      <a:lnTo>
                        <a:pt x="101" y="2265"/>
                      </a:lnTo>
                      <a:lnTo>
                        <a:pt x="121" y="2276"/>
                      </a:lnTo>
                      <a:lnTo>
                        <a:pt x="141" y="2286"/>
                      </a:lnTo>
                      <a:lnTo>
                        <a:pt x="162" y="2294"/>
                      </a:lnTo>
                      <a:lnTo>
                        <a:pt x="184" y="2299"/>
                      </a:lnTo>
                      <a:lnTo>
                        <a:pt x="207" y="2303"/>
                      </a:lnTo>
                      <a:lnTo>
                        <a:pt x="230" y="2304"/>
                      </a:lnTo>
                      <a:lnTo>
                        <a:pt x="2074" y="2304"/>
                      </a:lnTo>
                      <a:lnTo>
                        <a:pt x="2097" y="2303"/>
                      </a:lnTo>
                      <a:lnTo>
                        <a:pt x="2120" y="2299"/>
                      </a:lnTo>
                      <a:lnTo>
                        <a:pt x="2142" y="2294"/>
                      </a:lnTo>
                      <a:lnTo>
                        <a:pt x="2163" y="2286"/>
                      </a:lnTo>
                      <a:lnTo>
                        <a:pt x="2183" y="2276"/>
                      </a:lnTo>
                      <a:lnTo>
                        <a:pt x="2203" y="2265"/>
                      </a:lnTo>
                      <a:lnTo>
                        <a:pt x="2220" y="2251"/>
                      </a:lnTo>
                      <a:lnTo>
                        <a:pt x="2236" y="2236"/>
                      </a:lnTo>
                      <a:lnTo>
                        <a:pt x="2251" y="2220"/>
                      </a:lnTo>
                      <a:lnTo>
                        <a:pt x="2265" y="2203"/>
                      </a:lnTo>
                      <a:lnTo>
                        <a:pt x="2276" y="2183"/>
                      </a:lnTo>
                      <a:lnTo>
                        <a:pt x="2286" y="2163"/>
                      </a:lnTo>
                      <a:lnTo>
                        <a:pt x="2294" y="2142"/>
                      </a:lnTo>
                      <a:lnTo>
                        <a:pt x="2299" y="2120"/>
                      </a:lnTo>
                      <a:lnTo>
                        <a:pt x="2303" y="2097"/>
                      </a:lnTo>
                      <a:lnTo>
                        <a:pt x="2304" y="2074"/>
                      </a:lnTo>
                      <a:lnTo>
                        <a:pt x="2304" y="230"/>
                      </a:lnTo>
                      <a:lnTo>
                        <a:pt x="2303" y="207"/>
                      </a:lnTo>
                      <a:lnTo>
                        <a:pt x="2299" y="184"/>
                      </a:lnTo>
                      <a:lnTo>
                        <a:pt x="2294" y="162"/>
                      </a:lnTo>
                      <a:lnTo>
                        <a:pt x="2286" y="141"/>
                      </a:lnTo>
                      <a:lnTo>
                        <a:pt x="2276" y="121"/>
                      </a:lnTo>
                      <a:lnTo>
                        <a:pt x="2265" y="101"/>
                      </a:lnTo>
                      <a:lnTo>
                        <a:pt x="2251" y="84"/>
                      </a:lnTo>
                      <a:lnTo>
                        <a:pt x="2236" y="68"/>
                      </a:lnTo>
                      <a:lnTo>
                        <a:pt x="2220" y="53"/>
                      </a:lnTo>
                      <a:lnTo>
                        <a:pt x="2203" y="39"/>
                      </a:lnTo>
                      <a:lnTo>
                        <a:pt x="2183" y="28"/>
                      </a:lnTo>
                      <a:lnTo>
                        <a:pt x="2163" y="18"/>
                      </a:lnTo>
                      <a:lnTo>
                        <a:pt x="2142" y="10"/>
                      </a:lnTo>
                      <a:lnTo>
                        <a:pt x="2120" y="5"/>
                      </a:lnTo>
                      <a:lnTo>
                        <a:pt x="2097" y="1"/>
                      </a:lnTo>
                      <a:lnTo>
                        <a:pt x="2074" y="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09" name="Freeform 96">
                  <a:extLst>
                    <a:ext uri="{FF2B5EF4-FFF2-40B4-BE49-F238E27FC236}">
                      <a16:creationId xmlns:a16="http://schemas.microsoft.com/office/drawing/2014/main" id="{567717FA-7796-4B4D-BFA9-211399A8E6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12" y="3024"/>
                  <a:ext cx="9" cy="17"/>
                </a:xfrm>
                <a:custGeom>
                  <a:avLst/>
                  <a:gdLst>
                    <a:gd name="T0" fmla="*/ 0 w 21"/>
                    <a:gd name="T1" fmla="*/ 0 h 35"/>
                    <a:gd name="T2" fmla="*/ 0 w 21"/>
                    <a:gd name="T3" fmla="*/ 0 h 35"/>
                    <a:gd name="T4" fmla="*/ 0 w 21"/>
                    <a:gd name="T5" fmla="*/ 0 h 35"/>
                    <a:gd name="T6" fmla="*/ 0 w 21"/>
                    <a:gd name="T7" fmla="*/ 0 h 35"/>
                    <a:gd name="T8" fmla="*/ 0 w 21"/>
                    <a:gd name="T9" fmla="*/ 0 h 35"/>
                    <a:gd name="T10" fmla="*/ 0 w 21"/>
                    <a:gd name="T11" fmla="*/ 0 h 35"/>
                    <a:gd name="T12" fmla="*/ 0 w 21"/>
                    <a:gd name="T13" fmla="*/ 0 h 35"/>
                    <a:gd name="T14" fmla="*/ 0 w 21"/>
                    <a:gd name="T15" fmla="*/ 0 h 35"/>
                    <a:gd name="T16" fmla="*/ 0 w 21"/>
                    <a:gd name="T17" fmla="*/ 0 h 35"/>
                    <a:gd name="T18" fmla="*/ 0 w 21"/>
                    <a:gd name="T19" fmla="*/ 0 h 35"/>
                    <a:gd name="T20" fmla="*/ 0 w 21"/>
                    <a:gd name="T21" fmla="*/ 0 h 35"/>
                    <a:gd name="T22" fmla="*/ 0 w 21"/>
                    <a:gd name="T23" fmla="*/ 0 h 35"/>
                    <a:gd name="T24" fmla="*/ 0 w 21"/>
                    <a:gd name="T25" fmla="*/ 0 h 35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21" h="3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6" y="8"/>
                      </a:lnTo>
                      <a:lnTo>
                        <a:pt x="5" y="16"/>
                      </a:lnTo>
                      <a:lnTo>
                        <a:pt x="2" y="24"/>
                      </a:lnTo>
                      <a:lnTo>
                        <a:pt x="0" y="31"/>
                      </a:lnTo>
                      <a:lnTo>
                        <a:pt x="14" y="35"/>
                      </a:lnTo>
                      <a:lnTo>
                        <a:pt x="16" y="26"/>
                      </a:lnTo>
                      <a:lnTo>
                        <a:pt x="19" y="18"/>
                      </a:lnTo>
                      <a:lnTo>
                        <a:pt x="20" y="8"/>
                      </a:lnTo>
                      <a:lnTo>
                        <a:pt x="21" y="0"/>
                      </a:lnTo>
                      <a:lnTo>
                        <a:pt x="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0" name="Freeform 97">
                  <a:extLst>
                    <a:ext uri="{FF2B5EF4-FFF2-40B4-BE49-F238E27FC236}">
                      <a16:creationId xmlns:a16="http://schemas.microsoft.com/office/drawing/2014/main" id="{5918CC6A-ACA4-42D5-AE19-7438AD5E31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14" y="2174"/>
                  <a:ext cx="7" cy="850"/>
                </a:xfrm>
                <a:custGeom>
                  <a:avLst/>
                  <a:gdLst>
                    <a:gd name="T0" fmla="*/ 0 w 16"/>
                    <a:gd name="T1" fmla="*/ 0 h 1844"/>
                    <a:gd name="T2" fmla="*/ 0 w 16"/>
                    <a:gd name="T3" fmla="*/ 0 h 1844"/>
                    <a:gd name="T4" fmla="*/ 0 w 16"/>
                    <a:gd name="T5" fmla="*/ 4 h 1844"/>
                    <a:gd name="T6" fmla="*/ 0 w 16"/>
                    <a:gd name="T7" fmla="*/ 4 h 1844"/>
                    <a:gd name="T8" fmla="*/ 0 w 16"/>
                    <a:gd name="T9" fmla="*/ 0 h 1844"/>
                    <a:gd name="T10" fmla="*/ 0 w 16"/>
                    <a:gd name="T11" fmla="*/ 0 h 1844"/>
                    <a:gd name="T12" fmla="*/ 0 w 16"/>
                    <a:gd name="T13" fmla="*/ 0 h 184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16" h="1844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1844"/>
                      </a:lnTo>
                      <a:lnTo>
                        <a:pt x="16" y="1844"/>
                      </a:lnTo>
                      <a:lnTo>
                        <a:pt x="16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1" name="Freeform 98">
                  <a:extLst>
                    <a:ext uri="{FF2B5EF4-FFF2-40B4-BE49-F238E27FC236}">
                      <a16:creationId xmlns:a16="http://schemas.microsoft.com/office/drawing/2014/main" id="{763E9E13-1AE6-4EA3-AD6F-72656CDB0E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7" y="2118"/>
                  <a:ext cx="54" cy="56"/>
                </a:xfrm>
                <a:custGeom>
                  <a:avLst/>
                  <a:gdLst>
                    <a:gd name="T0" fmla="*/ 0 w 123"/>
                    <a:gd name="T1" fmla="*/ 0 h 123"/>
                    <a:gd name="T2" fmla="*/ 0 w 123"/>
                    <a:gd name="T3" fmla="*/ 0 h 123"/>
                    <a:gd name="T4" fmla="*/ 0 w 123"/>
                    <a:gd name="T5" fmla="*/ 0 h 123"/>
                    <a:gd name="T6" fmla="*/ 0 w 123"/>
                    <a:gd name="T7" fmla="*/ 0 h 123"/>
                    <a:gd name="T8" fmla="*/ 0 w 123"/>
                    <a:gd name="T9" fmla="*/ 0 h 123"/>
                    <a:gd name="T10" fmla="*/ 0 w 123"/>
                    <a:gd name="T11" fmla="*/ 0 h 123"/>
                    <a:gd name="T12" fmla="*/ 0 w 123"/>
                    <a:gd name="T13" fmla="*/ 0 h 123"/>
                    <a:gd name="T14" fmla="*/ 0 w 123"/>
                    <a:gd name="T15" fmla="*/ 0 h 123"/>
                    <a:gd name="T16" fmla="*/ 0 w 123"/>
                    <a:gd name="T17" fmla="*/ 0 h 123"/>
                    <a:gd name="T18" fmla="*/ 0 w 123"/>
                    <a:gd name="T19" fmla="*/ 0 h 123"/>
                    <a:gd name="T20" fmla="*/ 0 w 123"/>
                    <a:gd name="T21" fmla="*/ 0 h 123"/>
                    <a:gd name="T22" fmla="*/ 0 w 123"/>
                    <a:gd name="T23" fmla="*/ 0 h 123"/>
                    <a:gd name="T24" fmla="*/ 0 w 123"/>
                    <a:gd name="T25" fmla="*/ 0 h 123"/>
                    <a:gd name="T26" fmla="*/ 0 w 123"/>
                    <a:gd name="T27" fmla="*/ 0 h 123"/>
                    <a:gd name="T28" fmla="*/ 0 w 123"/>
                    <a:gd name="T29" fmla="*/ 0 h 123"/>
                    <a:gd name="T30" fmla="*/ 0 w 123"/>
                    <a:gd name="T31" fmla="*/ 0 h 123"/>
                    <a:gd name="T32" fmla="*/ 0 w 123"/>
                    <a:gd name="T33" fmla="*/ 0 h 123"/>
                    <a:gd name="T34" fmla="*/ 0 w 123"/>
                    <a:gd name="T35" fmla="*/ 0 h 123"/>
                    <a:gd name="T36" fmla="*/ 0 w 123"/>
                    <a:gd name="T37" fmla="*/ 0 h 123"/>
                    <a:gd name="T38" fmla="*/ 0 w 123"/>
                    <a:gd name="T39" fmla="*/ 0 h 123"/>
                    <a:gd name="T40" fmla="*/ 0 w 123"/>
                    <a:gd name="T41" fmla="*/ 0 h 123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123" h="123">
                      <a:moveTo>
                        <a:pt x="0" y="16"/>
                      </a:moveTo>
                      <a:lnTo>
                        <a:pt x="0" y="16"/>
                      </a:lnTo>
                      <a:lnTo>
                        <a:pt x="21" y="17"/>
                      </a:lnTo>
                      <a:lnTo>
                        <a:pt x="42" y="24"/>
                      </a:lnTo>
                      <a:lnTo>
                        <a:pt x="61" y="34"/>
                      </a:lnTo>
                      <a:lnTo>
                        <a:pt x="77" y="46"/>
                      </a:lnTo>
                      <a:lnTo>
                        <a:pt x="89" y="62"/>
                      </a:lnTo>
                      <a:lnTo>
                        <a:pt x="99" y="81"/>
                      </a:lnTo>
                      <a:lnTo>
                        <a:pt x="106" y="102"/>
                      </a:lnTo>
                      <a:lnTo>
                        <a:pt x="107" y="123"/>
                      </a:lnTo>
                      <a:lnTo>
                        <a:pt x="123" y="123"/>
                      </a:lnTo>
                      <a:lnTo>
                        <a:pt x="119" y="99"/>
                      </a:lnTo>
                      <a:lnTo>
                        <a:pt x="112" y="76"/>
                      </a:lnTo>
                      <a:lnTo>
                        <a:pt x="101" y="55"/>
                      </a:lnTo>
                      <a:lnTo>
                        <a:pt x="86" y="37"/>
                      </a:lnTo>
                      <a:lnTo>
                        <a:pt x="68" y="22"/>
                      </a:lnTo>
                      <a:lnTo>
                        <a:pt x="47" y="11"/>
                      </a:lnTo>
                      <a:lnTo>
                        <a:pt x="24" y="4"/>
                      </a:lnTo>
                      <a:lnTo>
                        <a:pt x="0" y="0"/>
                      </a:lnTo>
                      <a:lnTo>
                        <a:pt x="0" y="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2" name="Freeform 99">
                  <a:extLst>
                    <a:ext uri="{FF2B5EF4-FFF2-40B4-BE49-F238E27FC236}">
                      <a16:creationId xmlns:a16="http://schemas.microsoft.com/office/drawing/2014/main" id="{AB6D1986-DE24-4C02-B950-E1314A557A4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49" y="2118"/>
                  <a:ext cx="818" cy="7"/>
                </a:xfrm>
                <a:custGeom>
                  <a:avLst/>
                  <a:gdLst>
                    <a:gd name="T0" fmla="*/ 0 w 1844"/>
                    <a:gd name="T1" fmla="*/ 0 h 16"/>
                    <a:gd name="T2" fmla="*/ 0 w 1844"/>
                    <a:gd name="T3" fmla="*/ 0 h 16"/>
                    <a:gd name="T4" fmla="*/ 3 w 1844"/>
                    <a:gd name="T5" fmla="*/ 0 h 16"/>
                    <a:gd name="T6" fmla="*/ 3 w 1844"/>
                    <a:gd name="T7" fmla="*/ 0 h 16"/>
                    <a:gd name="T8" fmla="*/ 0 w 1844"/>
                    <a:gd name="T9" fmla="*/ 0 h 16"/>
                    <a:gd name="T10" fmla="*/ 0 w 1844"/>
                    <a:gd name="T11" fmla="*/ 0 h 16"/>
                    <a:gd name="T12" fmla="*/ 0 w 1844"/>
                    <a:gd name="T13" fmla="*/ 0 h 1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1844" h="16">
                      <a:moveTo>
                        <a:pt x="0" y="16"/>
                      </a:moveTo>
                      <a:lnTo>
                        <a:pt x="0" y="16"/>
                      </a:lnTo>
                      <a:lnTo>
                        <a:pt x="1844" y="16"/>
                      </a:lnTo>
                      <a:lnTo>
                        <a:pt x="1844" y="0"/>
                      </a:lnTo>
                      <a:lnTo>
                        <a:pt x="0" y="0"/>
                      </a:lnTo>
                      <a:lnTo>
                        <a:pt x="0" y="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3" name="Freeform 100">
                  <a:extLst>
                    <a:ext uri="{FF2B5EF4-FFF2-40B4-BE49-F238E27FC236}">
                      <a16:creationId xmlns:a16="http://schemas.microsoft.com/office/drawing/2014/main" id="{6A954D11-AA27-4DEC-AC8C-D911B51BB1A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32" y="2118"/>
                  <a:ext cx="17" cy="8"/>
                </a:xfrm>
                <a:custGeom>
                  <a:avLst/>
                  <a:gdLst>
                    <a:gd name="T0" fmla="*/ 0 w 40"/>
                    <a:gd name="T1" fmla="*/ 0 h 20"/>
                    <a:gd name="T2" fmla="*/ 0 w 40"/>
                    <a:gd name="T3" fmla="*/ 0 h 20"/>
                    <a:gd name="T4" fmla="*/ 0 w 40"/>
                    <a:gd name="T5" fmla="*/ 0 h 20"/>
                    <a:gd name="T6" fmla="*/ 0 w 40"/>
                    <a:gd name="T7" fmla="*/ 0 h 20"/>
                    <a:gd name="T8" fmla="*/ 0 w 40"/>
                    <a:gd name="T9" fmla="*/ 0 h 20"/>
                    <a:gd name="T10" fmla="*/ 0 w 40"/>
                    <a:gd name="T11" fmla="*/ 0 h 20"/>
                    <a:gd name="T12" fmla="*/ 0 w 40"/>
                    <a:gd name="T13" fmla="*/ 0 h 20"/>
                    <a:gd name="T14" fmla="*/ 0 w 40"/>
                    <a:gd name="T15" fmla="*/ 0 h 20"/>
                    <a:gd name="T16" fmla="*/ 0 w 40"/>
                    <a:gd name="T17" fmla="*/ 0 h 20"/>
                    <a:gd name="T18" fmla="*/ 0 w 40"/>
                    <a:gd name="T19" fmla="*/ 0 h 20"/>
                    <a:gd name="T20" fmla="*/ 0 w 40"/>
                    <a:gd name="T21" fmla="*/ 0 h 20"/>
                    <a:gd name="T22" fmla="*/ 0 w 40"/>
                    <a:gd name="T23" fmla="*/ 0 h 20"/>
                    <a:gd name="T24" fmla="*/ 0 w 40"/>
                    <a:gd name="T25" fmla="*/ 0 h 20"/>
                    <a:gd name="T26" fmla="*/ 0 w 40"/>
                    <a:gd name="T27" fmla="*/ 0 h 20"/>
                    <a:gd name="T28" fmla="*/ 0 w 40"/>
                    <a:gd name="T29" fmla="*/ 0 h 20"/>
                    <a:gd name="T30" fmla="*/ 0 w 40"/>
                    <a:gd name="T31" fmla="*/ 0 h 20"/>
                    <a:gd name="T32" fmla="*/ 0 w 40"/>
                    <a:gd name="T33" fmla="*/ 0 h 20"/>
                    <a:gd name="T34" fmla="*/ 0 w 40"/>
                    <a:gd name="T35" fmla="*/ 0 h 2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40" h="20">
                      <a:moveTo>
                        <a:pt x="12" y="8"/>
                      </a:moveTo>
                      <a:lnTo>
                        <a:pt x="9" y="20"/>
                      </a:lnTo>
                      <a:lnTo>
                        <a:pt x="16" y="17"/>
                      </a:lnTo>
                      <a:lnTo>
                        <a:pt x="23" y="16"/>
                      </a:lnTo>
                      <a:lnTo>
                        <a:pt x="32" y="15"/>
                      </a:lnTo>
                      <a:lnTo>
                        <a:pt x="40" y="16"/>
                      </a:lnTo>
                      <a:lnTo>
                        <a:pt x="40" y="0"/>
                      </a:lnTo>
                      <a:lnTo>
                        <a:pt x="32" y="1"/>
                      </a:lnTo>
                      <a:lnTo>
                        <a:pt x="23" y="2"/>
                      </a:lnTo>
                      <a:lnTo>
                        <a:pt x="14" y="4"/>
                      </a:lnTo>
                      <a:lnTo>
                        <a:pt x="5" y="6"/>
                      </a:lnTo>
                      <a:lnTo>
                        <a:pt x="2" y="17"/>
                      </a:lnTo>
                      <a:lnTo>
                        <a:pt x="5" y="6"/>
                      </a:lnTo>
                      <a:lnTo>
                        <a:pt x="0" y="9"/>
                      </a:lnTo>
                      <a:lnTo>
                        <a:pt x="0" y="14"/>
                      </a:lnTo>
                      <a:lnTo>
                        <a:pt x="4" y="19"/>
                      </a:lnTo>
                      <a:lnTo>
                        <a:pt x="9" y="20"/>
                      </a:lnTo>
                      <a:lnTo>
                        <a:pt x="12" y="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4" name="Freeform 101">
                  <a:extLst>
                    <a:ext uri="{FF2B5EF4-FFF2-40B4-BE49-F238E27FC236}">
                      <a16:creationId xmlns:a16="http://schemas.microsoft.com/office/drawing/2014/main" id="{02F9024C-2589-419E-BD78-388DEE31235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33" y="2121"/>
                  <a:ext cx="885" cy="922"/>
                </a:xfrm>
                <a:custGeom>
                  <a:avLst/>
                  <a:gdLst>
                    <a:gd name="T0" fmla="*/ 3 w 1998"/>
                    <a:gd name="T1" fmla="*/ 4 h 1999"/>
                    <a:gd name="T2" fmla="*/ 3 w 1998"/>
                    <a:gd name="T3" fmla="*/ 4 h 1999"/>
                    <a:gd name="T4" fmla="*/ 0 w 1998"/>
                    <a:gd name="T5" fmla="*/ 0 h 1999"/>
                    <a:gd name="T6" fmla="*/ 0 w 1998"/>
                    <a:gd name="T7" fmla="*/ 0 h 1999"/>
                    <a:gd name="T8" fmla="*/ 3 w 1998"/>
                    <a:gd name="T9" fmla="*/ 4 h 1999"/>
                    <a:gd name="T10" fmla="*/ 3 w 1998"/>
                    <a:gd name="T11" fmla="*/ 4 h 1999"/>
                    <a:gd name="T12" fmla="*/ 3 w 1998"/>
                    <a:gd name="T13" fmla="*/ 4 h 1999"/>
                    <a:gd name="T14" fmla="*/ 3 w 1998"/>
                    <a:gd name="T15" fmla="*/ 4 h 1999"/>
                    <a:gd name="T16" fmla="*/ 3 w 1998"/>
                    <a:gd name="T17" fmla="*/ 4 h 1999"/>
                    <a:gd name="T18" fmla="*/ 3 w 1998"/>
                    <a:gd name="T19" fmla="*/ 4 h 1999"/>
                    <a:gd name="T20" fmla="*/ 3 w 1998"/>
                    <a:gd name="T21" fmla="*/ 4 h 1999"/>
                    <a:gd name="T22" fmla="*/ 3 w 1998"/>
                    <a:gd name="T23" fmla="*/ 4 h 1999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998" h="1999">
                      <a:moveTo>
                        <a:pt x="1984" y="1990"/>
                      </a:moveTo>
                      <a:lnTo>
                        <a:pt x="1996" y="1987"/>
                      </a:lnTo>
                      <a:lnTo>
                        <a:pt x="10" y="0"/>
                      </a:lnTo>
                      <a:lnTo>
                        <a:pt x="0" y="9"/>
                      </a:lnTo>
                      <a:lnTo>
                        <a:pt x="1986" y="1997"/>
                      </a:lnTo>
                      <a:lnTo>
                        <a:pt x="1998" y="1994"/>
                      </a:lnTo>
                      <a:lnTo>
                        <a:pt x="1986" y="1997"/>
                      </a:lnTo>
                      <a:lnTo>
                        <a:pt x="1991" y="1999"/>
                      </a:lnTo>
                      <a:lnTo>
                        <a:pt x="1996" y="1997"/>
                      </a:lnTo>
                      <a:lnTo>
                        <a:pt x="1998" y="1992"/>
                      </a:lnTo>
                      <a:lnTo>
                        <a:pt x="1996" y="1987"/>
                      </a:lnTo>
                      <a:lnTo>
                        <a:pt x="1984" y="199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5" name="Freeform 102">
                  <a:extLst>
                    <a:ext uri="{FF2B5EF4-FFF2-40B4-BE49-F238E27FC236}">
                      <a16:creationId xmlns:a16="http://schemas.microsoft.com/office/drawing/2014/main" id="{C955807E-5081-425F-B528-D7A7EA3F17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7" y="3071"/>
                  <a:ext cx="15" cy="10"/>
                </a:xfrm>
                <a:custGeom>
                  <a:avLst/>
                  <a:gdLst>
                    <a:gd name="T0" fmla="*/ 0 w 33"/>
                    <a:gd name="T1" fmla="*/ 0 h 22"/>
                    <a:gd name="T2" fmla="*/ 0 w 33"/>
                    <a:gd name="T3" fmla="*/ 0 h 22"/>
                    <a:gd name="T4" fmla="*/ 0 w 33"/>
                    <a:gd name="T5" fmla="*/ 0 h 22"/>
                    <a:gd name="T6" fmla="*/ 0 w 33"/>
                    <a:gd name="T7" fmla="*/ 0 h 22"/>
                    <a:gd name="T8" fmla="*/ 0 w 33"/>
                    <a:gd name="T9" fmla="*/ 0 h 22"/>
                    <a:gd name="T10" fmla="*/ 0 w 33"/>
                    <a:gd name="T11" fmla="*/ 0 h 22"/>
                    <a:gd name="T12" fmla="*/ 0 w 33"/>
                    <a:gd name="T13" fmla="*/ 0 h 22"/>
                    <a:gd name="T14" fmla="*/ 0 w 33"/>
                    <a:gd name="T15" fmla="*/ 0 h 22"/>
                    <a:gd name="T16" fmla="*/ 0 w 33"/>
                    <a:gd name="T17" fmla="*/ 0 h 22"/>
                    <a:gd name="T18" fmla="*/ 0 w 33"/>
                    <a:gd name="T19" fmla="*/ 0 h 22"/>
                    <a:gd name="T20" fmla="*/ 0 w 33"/>
                    <a:gd name="T21" fmla="*/ 0 h 22"/>
                    <a:gd name="T22" fmla="*/ 0 w 33"/>
                    <a:gd name="T23" fmla="*/ 0 h 22"/>
                    <a:gd name="T24" fmla="*/ 0 w 33"/>
                    <a:gd name="T25" fmla="*/ 0 h 22"/>
                    <a:gd name="T26" fmla="*/ 0 w 33"/>
                    <a:gd name="T27" fmla="*/ 0 h 22"/>
                    <a:gd name="T28" fmla="*/ 0 w 33"/>
                    <a:gd name="T29" fmla="*/ 0 h 22"/>
                    <a:gd name="T30" fmla="*/ 0 w 33"/>
                    <a:gd name="T31" fmla="*/ 0 h 22"/>
                    <a:gd name="T32" fmla="*/ 0 w 33"/>
                    <a:gd name="T33" fmla="*/ 0 h 22"/>
                    <a:gd name="T34" fmla="*/ 0 w 33"/>
                    <a:gd name="T35" fmla="*/ 0 h 2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33" h="22">
                      <a:moveTo>
                        <a:pt x="21" y="12"/>
                      </a:moveTo>
                      <a:lnTo>
                        <a:pt x="19" y="6"/>
                      </a:lnTo>
                      <a:lnTo>
                        <a:pt x="18" y="7"/>
                      </a:lnTo>
                      <a:lnTo>
                        <a:pt x="17" y="6"/>
                      </a:lnTo>
                      <a:lnTo>
                        <a:pt x="9" y="6"/>
                      </a:lnTo>
                      <a:lnTo>
                        <a:pt x="0" y="5"/>
                      </a:lnTo>
                      <a:lnTo>
                        <a:pt x="0" y="21"/>
                      </a:lnTo>
                      <a:lnTo>
                        <a:pt x="9" y="20"/>
                      </a:lnTo>
                      <a:lnTo>
                        <a:pt x="17" y="22"/>
                      </a:lnTo>
                      <a:lnTo>
                        <a:pt x="27" y="19"/>
                      </a:lnTo>
                      <a:lnTo>
                        <a:pt x="33" y="8"/>
                      </a:lnTo>
                      <a:lnTo>
                        <a:pt x="31" y="2"/>
                      </a:lnTo>
                      <a:lnTo>
                        <a:pt x="33" y="8"/>
                      </a:lnTo>
                      <a:lnTo>
                        <a:pt x="32" y="2"/>
                      </a:lnTo>
                      <a:lnTo>
                        <a:pt x="27" y="0"/>
                      </a:lnTo>
                      <a:lnTo>
                        <a:pt x="21" y="1"/>
                      </a:lnTo>
                      <a:lnTo>
                        <a:pt x="19" y="6"/>
                      </a:lnTo>
                      <a:lnTo>
                        <a:pt x="21" y="1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6" name="Freeform 103">
                  <a:extLst>
                    <a:ext uri="{FF2B5EF4-FFF2-40B4-BE49-F238E27FC236}">
                      <a16:creationId xmlns:a16="http://schemas.microsoft.com/office/drawing/2014/main" id="{194BE641-5F24-44B1-BDDB-54A42648F07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7" y="2158"/>
                  <a:ext cx="883" cy="919"/>
                </a:xfrm>
                <a:custGeom>
                  <a:avLst/>
                  <a:gdLst>
                    <a:gd name="T0" fmla="*/ 0 w 1993"/>
                    <a:gd name="T1" fmla="*/ 0 h 1992"/>
                    <a:gd name="T2" fmla="*/ 0 w 1993"/>
                    <a:gd name="T3" fmla="*/ 0 h 1992"/>
                    <a:gd name="T4" fmla="*/ 3 w 1993"/>
                    <a:gd name="T5" fmla="*/ 4 h 1992"/>
                    <a:gd name="T6" fmla="*/ 3 w 1993"/>
                    <a:gd name="T7" fmla="*/ 4 h 1992"/>
                    <a:gd name="T8" fmla="*/ 0 w 1993"/>
                    <a:gd name="T9" fmla="*/ 0 h 1992"/>
                    <a:gd name="T10" fmla="*/ 0 w 1993"/>
                    <a:gd name="T11" fmla="*/ 0 h 1992"/>
                    <a:gd name="T12" fmla="*/ 0 w 1993"/>
                    <a:gd name="T13" fmla="*/ 0 h 1992"/>
                    <a:gd name="T14" fmla="*/ 0 w 1993"/>
                    <a:gd name="T15" fmla="*/ 0 h 1992"/>
                    <a:gd name="T16" fmla="*/ 0 w 1993"/>
                    <a:gd name="T17" fmla="*/ 0 h 1992"/>
                    <a:gd name="T18" fmla="*/ 0 w 1993"/>
                    <a:gd name="T19" fmla="*/ 0 h 1992"/>
                    <a:gd name="T20" fmla="*/ 0 w 1993"/>
                    <a:gd name="T21" fmla="*/ 0 h 1992"/>
                    <a:gd name="T22" fmla="*/ 0 w 1993"/>
                    <a:gd name="T23" fmla="*/ 0 h 1992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993" h="1992">
                      <a:moveTo>
                        <a:pt x="14" y="8"/>
                      </a:moveTo>
                      <a:lnTo>
                        <a:pt x="2" y="11"/>
                      </a:lnTo>
                      <a:lnTo>
                        <a:pt x="1983" y="1992"/>
                      </a:lnTo>
                      <a:lnTo>
                        <a:pt x="1993" y="1982"/>
                      </a:lnTo>
                      <a:lnTo>
                        <a:pt x="11" y="2"/>
                      </a:lnTo>
                      <a:lnTo>
                        <a:pt x="0" y="6"/>
                      </a:lnTo>
                      <a:lnTo>
                        <a:pt x="11" y="2"/>
                      </a:lnTo>
                      <a:lnTo>
                        <a:pt x="7" y="0"/>
                      </a:lnTo>
                      <a:lnTo>
                        <a:pt x="2" y="2"/>
                      </a:lnTo>
                      <a:lnTo>
                        <a:pt x="0" y="7"/>
                      </a:lnTo>
                      <a:lnTo>
                        <a:pt x="2" y="11"/>
                      </a:lnTo>
                      <a:lnTo>
                        <a:pt x="14" y="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7" name="Freeform 104">
                  <a:extLst>
                    <a:ext uri="{FF2B5EF4-FFF2-40B4-BE49-F238E27FC236}">
                      <a16:creationId xmlns:a16="http://schemas.microsoft.com/office/drawing/2014/main" id="{0CFD297F-C2DA-484B-80CE-677982C1E1E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5" y="2161"/>
                  <a:ext cx="8" cy="13"/>
                </a:xfrm>
                <a:custGeom>
                  <a:avLst/>
                  <a:gdLst>
                    <a:gd name="T0" fmla="*/ 0 w 19"/>
                    <a:gd name="T1" fmla="*/ 0 h 28"/>
                    <a:gd name="T2" fmla="*/ 0 w 19"/>
                    <a:gd name="T3" fmla="*/ 0 h 28"/>
                    <a:gd name="T4" fmla="*/ 0 w 19"/>
                    <a:gd name="T5" fmla="*/ 0 h 28"/>
                    <a:gd name="T6" fmla="*/ 0 w 19"/>
                    <a:gd name="T7" fmla="*/ 0 h 28"/>
                    <a:gd name="T8" fmla="*/ 0 w 19"/>
                    <a:gd name="T9" fmla="*/ 0 h 28"/>
                    <a:gd name="T10" fmla="*/ 0 w 19"/>
                    <a:gd name="T11" fmla="*/ 0 h 28"/>
                    <a:gd name="T12" fmla="*/ 0 w 19"/>
                    <a:gd name="T13" fmla="*/ 0 h 28"/>
                    <a:gd name="T14" fmla="*/ 0 w 19"/>
                    <a:gd name="T15" fmla="*/ 0 h 28"/>
                    <a:gd name="T16" fmla="*/ 0 w 19"/>
                    <a:gd name="T17" fmla="*/ 0 h 28"/>
                    <a:gd name="T18" fmla="*/ 0 w 19"/>
                    <a:gd name="T19" fmla="*/ 0 h 28"/>
                    <a:gd name="T20" fmla="*/ 0 w 19"/>
                    <a:gd name="T21" fmla="*/ 0 h 28"/>
                    <a:gd name="T22" fmla="*/ 0 w 19"/>
                    <a:gd name="T23" fmla="*/ 0 h 28"/>
                    <a:gd name="T24" fmla="*/ 0 w 19"/>
                    <a:gd name="T25" fmla="*/ 0 h 28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19" h="28">
                      <a:moveTo>
                        <a:pt x="16" y="28"/>
                      </a:moveTo>
                      <a:lnTo>
                        <a:pt x="16" y="28"/>
                      </a:lnTo>
                      <a:lnTo>
                        <a:pt x="15" y="21"/>
                      </a:lnTo>
                      <a:lnTo>
                        <a:pt x="16" y="16"/>
                      </a:lnTo>
                      <a:lnTo>
                        <a:pt x="17" y="9"/>
                      </a:lnTo>
                      <a:lnTo>
                        <a:pt x="19" y="2"/>
                      </a:lnTo>
                      <a:lnTo>
                        <a:pt x="5" y="0"/>
                      </a:lnTo>
                      <a:lnTo>
                        <a:pt x="4" y="7"/>
                      </a:lnTo>
                      <a:lnTo>
                        <a:pt x="2" y="13"/>
                      </a:lnTo>
                      <a:lnTo>
                        <a:pt x="1" y="21"/>
                      </a:lnTo>
                      <a:lnTo>
                        <a:pt x="0" y="28"/>
                      </a:lnTo>
                      <a:lnTo>
                        <a:pt x="16" y="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8" name="Freeform 105">
                  <a:extLst>
                    <a:ext uri="{FF2B5EF4-FFF2-40B4-BE49-F238E27FC236}">
                      <a16:creationId xmlns:a16="http://schemas.microsoft.com/office/drawing/2014/main" id="{B5090731-89D6-4852-AB33-C90B4982857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5" y="2174"/>
                  <a:ext cx="7" cy="850"/>
                </a:xfrm>
                <a:custGeom>
                  <a:avLst/>
                  <a:gdLst>
                    <a:gd name="T0" fmla="*/ 0 w 16"/>
                    <a:gd name="T1" fmla="*/ 4 h 1844"/>
                    <a:gd name="T2" fmla="*/ 0 w 16"/>
                    <a:gd name="T3" fmla="*/ 4 h 1844"/>
                    <a:gd name="T4" fmla="*/ 0 w 16"/>
                    <a:gd name="T5" fmla="*/ 0 h 1844"/>
                    <a:gd name="T6" fmla="*/ 0 w 16"/>
                    <a:gd name="T7" fmla="*/ 0 h 1844"/>
                    <a:gd name="T8" fmla="*/ 0 w 16"/>
                    <a:gd name="T9" fmla="*/ 4 h 1844"/>
                    <a:gd name="T10" fmla="*/ 0 w 16"/>
                    <a:gd name="T11" fmla="*/ 4 h 1844"/>
                    <a:gd name="T12" fmla="*/ 0 w 16"/>
                    <a:gd name="T13" fmla="*/ 4 h 184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16" h="1844">
                      <a:moveTo>
                        <a:pt x="16" y="1844"/>
                      </a:moveTo>
                      <a:lnTo>
                        <a:pt x="16" y="1844"/>
                      </a:lnTo>
                      <a:lnTo>
                        <a:pt x="16" y="0"/>
                      </a:lnTo>
                      <a:lnTo>
                        <a:pt x="0" y="0"/>
                      </a:lnTo>
                      <a:lnTo>
                        <a:pt x="0" y="1844"/>
                      </a:lnTo>
                      <a:lnTo>
                        <a:pt x="16" y="184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9" name="Freeform 106">
                  <a:extLst>
                    <a:ext uri="{FF2B5EF4-FFF2-40B4-BE49-F238E27FC236}">
                      <a16:creationId xmlns:a16="http://schemas.microsoft.com/office/drawing/2014/main" id="{9F162DCF-747E-431B-A71F-45885574A2B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95" y="3024"/>
                  <a:ext cx="54" cy="57"/>
                </a:xfrm>
                <a:custGeom>
                  <a:avLst/>
                  <a:gdLst>
                    <a:gd name="T0" fmla="*/ 0 w 123"/>
                    <a:gd name="T1" fmla="*/ 0 h 123"/>
                    <a:gd name="T2" fmla="*/ 0 w 123"/>
                    <a:gd name="T3" fmla="*/ 0 h 123"/>
                    <a:gd name="T4" fmla="*/ 0 w 123"/>
                    <a:gd name="T5" fmla="*/ 0 h 123"/>
                    <a:gd name="T6" fmla="*/ 0 w 123"/>
                    <a:gd name="T7" fmla="*/ 0 h 123"/>
                    <a:gd name="T8" fmla="*/ 0 w 123"/>
                    <a:gd name="T9" fmla="*/ 0 h 123"/>
                    <a:gd name="T10" fmla="*/ 0 w 123"/>
                    <a:gd name="T11" fmla="*/ 0 h 123"/>
                    <a:gd name="T12" fmla="*/ 0 w 123"/>
                    <a:gd name="T13" fmla="*/ 0 h 123"/>
                    <a:gd name="T14" fmla="*/ 0 w 123"/>
                    <a:gd name="T15" fmla="*/ 0 h 123"/>
                    <a:gd name="T16" fmla="*/ 0 w 123"/>
                    <a:gd name="T17" fmla="*/ 0 h 123"/>
                    <a:gd name="T18" fmla="*/ 0 w 123"/>
                    <a:gd name="T19" fmla="*/ 0 h 123"/>
                    <a:gd name="T20" fmla="*/ 0 w 123"/>
                    <a:gd name="T21" fmla="*/ 0 h 123"/>
                    <a:gd name="T22" fmla="*/ 0 w 123"/>
                    <a:gd name="T23" fmla="*/ 0 h 123"/>
                    <a:gd name="T24" fmla="*/ 0 w 123"/>
                    <a:gd name="T25" fmla="*/ 0 h 123"/>
                    <a:gd name="T26" fmla="*/ 0 w 123"/>
                    <a:gd name="T27" fmla="*/ 0 h 123"/>
                    <a:gd name="T28" fmla="*/ 0 w 123"/>
                    <a:gd name="T29" fmla="*/ 0 h 123"/>
                    <a:gd name="T30" fmla="*/ 0 w 123"/>
                    <a:gd name="T31" fmla="*/ 0 h 123"/>
                    <a:gd name="T32" fmla="*/ 0 w 123"/>
                    <a:gd name="T33" fmla="*/ 0 h 123"/>
                    <a:gd name="T34" fmla="*/ 0 w 123"/>
                    <a:gd name="T35" fmla="*/ 0 h 123"/>
                    <a:gd name="T36" fmla="*/ 0 w 123"/>
                    <a:gd name="T37" fmla="*/ 0 h 123"/>
                    <a:gd name="T38" fmla="*/ 0 w 123"/>
                    <a:gd name="T39" fmla="*/ 0 h 123"/>
                    <a:gd name="T40" fmla="*/ 0 w 123"/>
                    <a:gd name="T41" fmla="*/ 0 h 123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123" h="123">
                      <a:moveTo>
                        <a:pt x="123" y="107"/>
                      </a:moveTo>
                      <a:lnTo>
                        <a:pt x="123" y="107"/>
                      </a:lnTo>
                      <a:lnTo>
                        <a:pt x="102" y="106"/>
                      </a:lnTo>
                      <a:lnTo>
                        <a:pt x="81" y="99"/>
                      </a:lnTo>
                      <a:lnTo>
                        <a:pt x="62" y="89"/>
                      </a:lnTo>
                      <a:lnTo>
                        <a:pt x="46" y="77"/>
                      </a:lnTo>
                      <a:lnTo>
                        <a:pt x="34" y="61"/>
                      </a:lnTo>
                      <a:lnTo>
                        <a:pt x="24" y="42"/>
                      </a:lnTo>
                      <a:lnTo>
                        <a:pt x="17" y="21"/>
                      </a:lnTo>
                      <a:lnTo>
                        <a:pt x="16" y="0"/>
                      </a:lnTo>
                      <a:lnTo>
                        <a:pt x="0" y="0"/>
                      </a:lnTo>
                      <a:lnTo>
                        <a:pt x="4" y="24"/>
                      </a:lnTo>
                      <a:lnTo>
                        <a:pt x="11" y="47"/>
                      </a:lnTo>
                      <a:lnTo>
                        <a:pt x="22" y="68"/>
                      </a:lnTo>
                      <a:lnTo>
                        <a:pt x="37" y="86"/>
                      </a:lnTo>
                      <a:lnTo>
                        <a:pt x="55" y="101"/>
                      </a:lnTo>
                      <a:lnTo>
                        <a:pt x="76" y="112"/>
                      </a:lnTo>
                      <a:lnTo>
                        <a:pt x="99" y="119"/>
                      </a:lnTo>
                      <a:lnTo>
                        <a:pt x="123" y="123"/>
                      </a:lnTo>
                      <a:lnTo>
                        <a:pt x="123" y="10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0" name="Freeform 107">
                  <a:extLst>
                    <a:ext uri="{FF2B5EF4-FFF2-40B4-BE49-F238E27FC236}">
                      <a16:creationId xmlns:a16="http://schemas.microsoft.com/office/drawing/2014/main" id="{0844EE59-38E8-4756-B6B1-19882AB7C0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49" y="3073"/>
                  <a:ext cx="821" cy="8"/>
                </a:xfrm>
                <a:custGeom>
                  <a:avLst/>
                  <a:gdLst>
                    <a:gd name="T0" fmla="*/ 3 w 1852"/>
                    <a:gd name="T1" fmla="*/ 0 h 16"/>
                    <a:gd name="T2" fmla="*/ 3 w 1852"/>
                    <a:gd name="T3" fmla="*/ 0 h 16"/>
                    <a:gd name="T4" fmla="*/ 0 w 1852"/>
                    <a:gd name="T5" fmla="*/ 0 h 16"/>
                    <a:gd name="T6" fmla="*/ 0 w 1852"/>
                    <a:gd name="T7" fmla="*/ 1 h 16"/>
                    <a:gd name="T8" fmla="*/ 3 w 1852"/>
                    <a:gd name="T9" fmla="*/ 1 h 16"/>
                    <a:gd name="T10" fmla="*/ 3 w 1852"/>
                    <a:gd name="T11" fmla="*/ 1 h 16"/>
                    <a:gd name="T12" fmla="*/ 3 w 1852"/>
                    <a:gd name="T13" fmla="*/ 1 h 16"/>
                    <a:gd name="T14" fmla="*/ 3 w 1852"/>
                    <a:gd name="T15" fmla="*/ 1 h 16"/>
                    <a:gd name="T16" fmla="*/ 3 w 1852"/>
                    <a:gd name="T17" fmla="*/ 1 h 16"/>
                    <a:gd name="T18" fmla="*/ 3 w 1852"/>
                    <a:gd name="T19" fmla="*/ 1 h 16"/>
                    <a:gd name="T20" fmla="*/ 3 w 1852"/>
                    <a:gd name="T21" fmla="*/ 0 h 1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852" h="16">
                      <a:moveTo>
                        <a:pt x="1844" y="0"/>
                      </a:moveTo>
                      <a:lnTo>
                        <a:pt x="1844" y="0"/>
                      </a:lnTo>
                      <a:lnTo>
                        <a:pt x="0" y="0"/>
                      </a:lnTo>
                      <a:lnTo>
                        <a:pt x="0" y="16"/>
                      </a:lnTo>
                      <a:lnTo>
                        <a:pt x="1844" y="16"/>
                      </a:lnTo>
                      <a:lnTo>
                        <a:pt x="1849" y="14"/>
                      </a:lnTo>
                      <a:lnTo>
                        <a:pt x="1852" y="8"/>
                      </a:lnTo>
                      <a:lnTo>
                        <a:pt x="1849" y="2"/>
                      </a:lnTo>
                      <a:lnTo>
                        <a:pt x="184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1" name="Freeform 108">
                  <a:extLst>
                    <a:ext uri="{FF2B5EF4-FFF2-40B4-BE49-F238E27FC236}">
                      <a16:creationId xmlns:a16="http://schemas.microsoft.com/office/drawing/2014/main" id="{360DA14B-3B62-4A76-BD14-9A219C7046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49" y="2064"/>
                  <a:ext cx="818" cy="7"/>
                </a:xfrm>
                <a:custGeom>
                  <a:avLst/>
                  <a:gdLst>
                    <a:gd name="T0" fmla="*/ 0 w 1844"/>
                    <a:gd name="T1" fmla="*/ 0 h 16"/>
                    <a:gd name="T2" fmla="*/ 0 w 1844"/>
                    <a:gd name="T3" fmla="*/ 0 h 16"/>
                    <a:gd name="T4" fmla="*/ 3 w 1844"/>
                    <a:gd name="T5" fmla="*/ 0 h 16"/>
                    <a:gd name="T6" fmla="*/ 3 w 1844"/>
                    <a:gd name="T7" fmla="*/ 0 h 16"/>
                    <a:gd name="T8" fmla="*/ 0 w 1844"/>
                    <a:gd name="T9" fmla="*/ 0 h 16"/>
                    <a:gd name="T10" fmla="*/ 0 w 1844"/>
                    <a:gd name="T11" fmla="*/ 0 h 16"/>
                    <a:gd name="T12" fmla="*/ 0 w 1844"/>
                    <a:gd name="T13" fmla="*/ 0 h 1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1844" h="16">
                      <a:moveTo>
                        <a:pt x="0" y="16"/>
                      </a:moveTo>
                      <a:lnTo>
                        <a:pt x="0" y="16"/>
                      </a:lnTo>
                      <a:lnTo>
                        <a:pt x="1844" y="16"/>
                      </a:lnTo>
                      <a:lnTo>
                        <a:pt x="1844" y="0"/>
                      </a:lnTo>
                      <a:lnTo>
                        <a:pt x="0" y="0"/>
                      </a:lnTo>
                      <a:lnTo>
                        <a:pt x="0" y="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2" name="Freeform 109">
                  <a:extLst>
                    <a:ext uri="{FF2B5EF4-FFF2-40B4-BE49-F238E27FC236}">
                      <a16:creationId xmlns:a16="http://schemas.microsoft.com/office/drawing/2014/main" id="{43BA3480-8CA2-4AC4-A154-FDE1F073852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44" y="2064"/>
                  <a:ext cx="105" cy="110"/>
                </a:xfrm>
                <a:custGeom>
                  <a:avLst/>
                  <a:gdLst>
                    <a:gd name="T0" fmla="*/ 0 w 238"/>
                    <a:gd name="T1" fmla="*/ 0 h 238"/>
                    <a:gd name="T2" fmla="*/ 0 w 238"/>
                    <a:gd name="T3" fmla="*/ 0 h 238"/>
                    <a:gd name="T4" fmla="*/ 0 w 238"/>
                    <a:gd name="T5" fmla="*/ 0 h 238"/>
                    <a:gd name="T6" fmla="*/ 0 w 238"/>
                    <a:gd name="T7" fmla="*/ 0 h 238"/>
                    <a:gd name="T8" fmla="*/ 0 w 238"/>
                    <a:gd name="T9" fmla="*/ 0 h 238"/>
                    <a:gd name="T10" fmla="*/ 0 w 238"/>
                    <a:gd name="T11" fmla="*/ 0 h 238"/>
                    <a:gd name="T12" fmla="*/ 0 w 238"/>
                    <a:gd name="T13" fmla="*/ 0 h 238"/>
                    <a:gd name="T14" fmla="*/ 0 w 238"/>
                    <a:gd name="T15" fmla="*/ 0 h 238"/>
                    <a:gd name="T16" fmla="*/ 0 w 238"/>
                    <a:gd name="T17" fmla="*/ 0 h 238"/>
                    <a:gd name="T18" fmla="*/ 0 w 238"/>
                    <a:gd name="T19" fmla="*/ 0 h 238"/>
                    <a:gd name="T20" fmla="*/ 0 w 238"/>
                    <a:gd name="T21" fmla="*/ 0 h 238"/>
                    <a:gd name="T22" fmla="*/ 0 w 238"/>
                    <a:gd name="T23" fmla="*/ 0 h 238"/>
                    <a:gd name="T24" fmla="*/ 0 w 238"/>
                    <a:gd name="T25" fmla="*/ 0 h 238"/>
                    <a:gd name="T26" fmla="*/ 0 w 238"/>
                    <a:gd name="T27" fmla="*/ 0 h 238"/>
                    <a:gd name="T28" fmla="*/ 0 w 238"/>
                    <a:gd name="T29" fmla="*/ 0 h 238"/>
                    <a:gd name="T30" fmla="*/ 0 w 238"/>
                    <a:gd name="T31" fmla="*/ 0 h 238"/>
                    <a:gd name="T32" fmla="*/ 0 w 238"/>
                    <a:gd name="T33" fmla="*/ 0 h 238"/>
                    <a:gd name="T34" fmla="*/ 0 w 238"/>
                    <a:gd name="T35" fmla="*/ 0 h 238"/>
                    <a:gd name="T36" fmla="*/ 0 w 238"/>
                    <a:gd name="T37" fmla="*/ 0 h 238"/>
                    <a:gd name="T38" fmla="*/ 0 w 238"/>
                    <a:gd name="T39" fmla="*/ 0 h 238"/>
                    <a:gd name="T40" fmla="*/ 0 w 238"/>
                    <a:gd name="T41" fmla="*/ 0 h 238"/>
                    <a:gd name="T42" fmla="*/ 0 w 238"/>
                    <a:gd name="T43" fmla="*/ 0 h 238"/>
                    <a:gd name="T44" fmla="*/ 0 w 238"/>
                    <a:gd name="T45" fmla="*/ 0 h 238"/>
                    <a:gd name="T46" fmla="*/ 0 w 238"/>
                    <a:gd name="T47" fmla="*/ 0 h 238"/>
                    <a:gd name="T48" fmla="*/ 0 w 238"/>
                    <a:gd name="T49" fmla="*/ 0 h 238"/>
                    <a:gd name="T50" fmla="*/ 0 w 238"/>
                    <a:gd name="T51" fmla="*/ 0 h 238"/>
                    <a:gd name="T52" fmla="*/ 0 w 238"/>
                    <a:gd name="T53" fmla="*/ 0 h 238"/>
                    <a:gd name="T54" fmla="*/ 0 w 238"/>
                    <a:gd name="T55" fmla="*/ 0 h 238"/>
                    <a:gd name="T56" fmla="*/ 0 w 238"/>
                    <a:gd name="T57" fmla="*/ 0 h 238"/>
                    <a:gd name="T58" fmla="*/ 0 w 238"/>
                    <a:gd name="T59" fmla="*/ 0 h 238"/>
                    <a:gd name="T60" fmla="*/ 0 w 238"/>
                    <a:gd name="T61" fmla="*/ 0 h 238"/>
                    <a:gd name="T62" fmla="*/ 0 w 238"/>
                    <a:gd name="T63" fmla="*/ 0 h 238"/>
                    <a:gd name="T64" fmla="*/ 0 w 238"/>
                    <a:gd name="T65" fmla="*/ 0 h 238"/>
                    <a:gd name="T66" fmla="*/ 0 w 238"/>
                    <a:gd name="T67" fmla="*/ 0 h 238"/>
                    <a:gd name="T68" fmla="*/ 0 w 238"/>
                    <a:gd name="T69" fmla="*/ 0 h 238"/>
                    <a:gd name="T70" fmla="*/ 0 w 238"/>
                    <a:gd name="T71" fmla="*/ 0 h 238"/>
                    <a:gd name="T72" fmla="*/ 0 w 238"/>
                    <a:gd name="T73" fmla="*/ 0 h 238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238" h="238">
                      <a:moveTo>
                        <a:pt x="16" y="238"/>
                      </a:moveTo>
                      <a:lnTo>
                        <a:pt x="16" y="238"/>
                      </a:lnTo>
                      <a:lnTo>
                        <a:pt x="16" y="215"/>
                      </a:lnTo>
                      <a:lnTo>
                        <a:pt x="20" y="193"/>
                      </a:lnTo>
                      <a:lnTo>
                        <a:pt x="25" y="173"/>
                      </a:lnTo>
                      <a:lnTo>
                        <a:pt x="33" y="151"/>
                      </a:lnTo>
                      <a:lnTo>
                        <a:pt x="43" y="132"/>
                      </a:lnTo>
                      <a:lnTo>
                        <a:pt x="53" y="113"/>
                      </a:lnTo>
                      <a:lnTo>
                        <a:pt x="67" y="97"/>
                      </a:lnTo>
                      <a:lnTo>
                        <a:pt x="81" y="81"/>
                      </a:lnTo>
                      <a:lnTo>
                        <a:pt x="97" y="67"/>
                      </a:lnTo>
                      <a:lnTo>
                        <a:pt x="113" y="53"/>
                      </a:lnTo>
                      <a:lnTo>
                        <a:pt x="132" y="43"/>
                      </a:lnTo>
                      <a:lnTo>
                        <a:pt x="151" y="33"/>
                      </a:lnTo>
                      <a:lnTo>
                        <a:pt x="173" y="25"/>
                      </a:lnTo>
                      <a:lnTo>
                        <a:pt x="193" y="20"/>
                      </a:lnTo>
                      <a:lnTo>
                        <a:pt x="215" y="16"/>
                      </a:lnTo>
                      <a:lnTo>
                        <a:pt x="238" y="16"/>
                      </a:lnTo>
                      <a:lnTo>
                        <a:pt x="238" y="0"/>
                      </a:lnTo>
                      <a:lnTo>
                        <a:pt x="215" y="2"/>
                      </a:lnTo>
                      <a:lnTo>
                        <a:pt x="191" y="6"/>
                      </a:lnTo>
                      <a:lnTo>
                        <a:pt x="168" y="11"/>
                      </a:lnTo>
                      <a:lnTo>
                        <a:pt x="146" y="20"/>
                      </a:lnTo>
                      <a:lnTo>
                        <a:pt x="126" y="29"/>
                      </a:lnTo>
                      <a:lnTo>
                        <a:pt x="106" y="41"/>
                      </a:lnTo>
                      <a:lnTo>
                        <a:pt x="87" y="55"/>
                      </a:lnTo>
                      <a:lnTo>
                        <a:pt x="71" y="71"/>
                      </a:lnTo>
                      <a:lnTo>
                        <a:pt x="55" y="87"/>
                      </a:lnTo>
                      <a:lnTo>
                        <a:pt x="41" y="106"/>
                      </a:lnTo>
                      <a:lnTo>
                        <a:pt x="29" y="126"/>
                      </a:lnTo>
                      <a:lnTo>
                        <a:pt x="20" y="146"/>
                      </a:lnTo>
                      <a:lnTo>
                        <a:pt x="11" y="168"/>
                      </a:lnTo>
                      <a:lnTo>
                        <a:pt x="6" y="191"/>
                      </a:lnTo>
                      <a:lnTo>
                        <a:pt x="2" y="215"/>
                      </a:lnTo>
                      <a:lnTo>
                        <a:pt x="0" y="238"/>
                      </a:lnTo>
                      <a:lnTo>
                        <a:pt x="16" y="23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3" name="Freeform 110">
                  <a:extLst>
                    <a:ext uri="{FF2B5EF4-FFF2-40B4-BE49-F238E27FC236}">
                      <a16:creationId xmlns:a16="http://schemas.microsoft.com/office/drawing/2014/main" id="{3BFB3426-18A4-4AA2-BF2E-6CEE681AE25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44" y="2174"/>
                  <a:ext cx="7" cy="850"/>
                </a:xfrm>
                <a:custGeom>
                  <a:avLst/>
                  <a:gdLst>
                    <a:gd name="T0" fmla="*/ 0 w 16"/>
                    <a:gd name="T1" fmla="*/ 4 h 1844"/>
                    <a:gd name="T2" fmla="*/ 0 w 16"/>
                    <a:gd name="T3" fmla="*/ 4 h 1844"/>
                    <a:gd name="T4" fmla="*/ 0 w 16"/>
                    <a:gd name="T5" fmla="*/ 0 h 1844"/>
                    <a:gd name="T6" fmla="*/ 0 w 16"/>
                    <a:gd name="T7" fmla="*/ 0 h 1844"/>
                    <a:gd name="T8" fmla="*/ 0 w 16"/>
                    <a:gd name="T9" fmla="*/ 4 h 1844"/>
                    <a:gd name="T10" fmla="*/ 0 w 16"/>
                    <a:gd name="T11" fmla="*/ 4 h 1844"/>
                    <a:gd name="T12" fmla="*/ 0 w 16"/>
                    <a:gd name="T13" fmla="*/ 4 h 184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16" h="1844">
                      <a:moveTo>
                        <a:pt x="16" y="1844"/>
                      </a:moveTo>
                      <a:lnTo>
                        <a:pt x="16" y="1844"/>
                      </a:lnTo>
                      <a:lnTo>
                        <a:pt x="16" y="0"/>
                      </a:lnTo>
                      <a:lnTo>
                        <a:pt x="0" y="0"/>
                      </a:lnTo>
                      <a:lnTo>
                        <a:pt x="0" y="1844"/>
                      </a:lnTo>
                      <a:lnTo>
                        <a:pt x="16" y="184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4" name="Freeform 111">
                  <a:extLst>
                    <a:ext uri="{FF2B5EF4-FFF2-40B4-BE49-F238E27FC236}">
                      <a16:creationId xmlns:a16="http://schemas.microsoft.com/office/drawing/2014/main" id="{5807C71B-7226-48DF-9569-E2CE51E6CA3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44" y="3024"/>
                  <a:ext cx="105" cy="110"/>
                </a:xfrm>
                <a:custGeom>
                  <a:avLst/>
                  <a:gdLst>
                    <a:gd name="T0" fmla="*/ 0 w 238"/>
                    <a:gd name="T1" fmla="*/ 0 h 238"/>
                    <a:gd name="T2" fmla="*/ 0 w 238"/>
                    <a:gd name="T3" fmla="*/ 0 h 238"/>
                    <a:gd name="T4" fmla="*/ 0 w 238"/>
                    <a:gd name="T5" fmla="*/ 0 h 238"/>
                    <a:gd name="T6" fmla="*/ 0 w 238"/>
                    <a:gd name="T7" fmla="*/ 0 h 238"/>
                    <a:gd name="T8" fmla="*/ 0 w 238"/>
                    <a:gd name="T9" fmla="*/ 0 h 238"/>
                    <a:gd name="T10" fmla="*/ 0 w 238"/>
                    <a:gd name="T11" fmla="*/ 0 h 238"/>
                    <a:gd name="T12" fmla="*/ 0 w 238"/>
                    <a:gd name="T13" fmla="*/ 0 h 238"/>
                    <a:gd name="T14" fmla="*/ 0 w 238"/>
                    <a:gd name="T15" fmla="*/ 0 h 238"/>
                    <a:gd name="T16" fmla="*/ 0 w 238"/>
                    <a:gd name="T17" fmla="*/ 0 h 238"/>
                    <a:gd name="T18" fmla="*/ 0 w 238"/>
                    <a:gd name="T19" fmla="*/ 0 h 238"/>
                    <a:gd name="T20" fmla="*/ 0 w 238"/>
                    <a:gd name="T21" fmla="*/ 0 h 238"/>
                    <a:gd name="T22" fmla="*/ 0 w 238"/>
                    <a:gd name="T23" fmla="*/ 0 h 238"/>
                    <a:gd name="T24" fmla="*/ 0 w 238"/>
                    <a:gd name="T25" fmla="*/ 0 h 238"/>
                    <a:gd name="T26" fmla="*/ 0 w 238"/>
                    <a:gd name="T27" fmla="*/ 0 h 238"/>
                    <a:gd name="T28" fmla="*/ 0 w 238"/>
                    <a:gd name="T29" fmla="*/ 0 h 238"/>
                    <a:gd name="T30" fmla="*/ 0 w 238"/>
                    <a:gd name="T31" fmla="*/ 0 h 238"/>
                    <a:gd name="T32" fmla="*/ 0 w 238"/>
                    <a:gd name="T33" fmla="*/ 0 h 238"/>
                    <a:gd name="T34" fmla="*/ 0 w 238"/>
                    <a:gd name="T35" fmla="*/ 0 h 238"/>
                    <a:gd name="T36" fmla="*/ 0 w 238"/>
                    <a:gd name="T37" fmla="*/ 0 h 238"/>
                    <a:gd name="T38" fmla="*/ 0 w 238"/>
                    <a:gd name="T39" fmla="*/ 0 h 238"/>
                    <a:gd name="T40" fmla="*/ 0 w 238"/>
                    <a:gd name="T41" fmla="*/ 0 h 238"/>
                    <a:gd name="T42" fmla="*/ 0 w 238"/>
                    <a:gd name="T43" fmla="*/ 0 h 238"/>
                    <a:gd name="T44" fmla="*/ 0 w 238"/>
                    <a:gd name="T45" fmla="*/ 0 h 238"/>
                    <a:gd name="T46" fmla="*/ 0 w 238"/>
                    <a:gd name="T47" fmla="*/ 0 h 238"/>
                    <a:gd name="T48" fmla="*/ 0 w 238"/>
                    <a:gd name="T49" fmla="*/ 0 h 238"/>
                    <a:gd name="T50" fmla="*/ 0 w 238"/>
                    <a:gd name="T51" fmla="*/ 0 h 238"/>
                    <a:gd name="T52" fmla="*/ 0 w 238"/>
                    <a:gd name="T53" fmla="*/ 0 h 238"/>
                    <a:gd name="T54" fmla="*/ 0 w 238"/>
                    <a:gd name="T55" fmla="*/ 0 h 238"/>
                    <a:gd name="T56" fmla="*/ 0 w 238"/>
                    <a:gd name="T57" fmla="*/ 0 h 238"/>
                    <a:gd name="T58" fmla="*/ 0 w 238"/>
                    <a:gd name="T59" fmla="*/ 0 h 238"/>
                    <a:gd name="T60" fmla="*/ 0 w 238"/>
                    <a:gd name="T61" fmla="*/ 0 h 238"/>
                    <a:gd name="T62" fmla="*/ 0 w 238"/>
                    <a:gd name="T63" fmla="*/ 0 h 238"/>
                    <a:gd name="T64" fmla="*/ 0 w 238"/>
                    <a:gd name="T65" fmla="*/ 0 h 238"/>
                    <a:gd name="T66" fmla="*/ 0 w 238"/>
                    <a:gd name="T67" fmla="*/ 0 h 238"/>
                    <a:gd name="T68" fmla="*/ 0 w 238"/>
                    <a:gd name="T69" fmla="*/ 0 h 238"/>
                    <a:gd name="T70" fmla="*/ 0 w 238"/>
                    <a:gd name="T71" fmla="*/ 0 h 238"/>
                    <a:gd name="T72" fmla="*/ 0 w 238"/>
                    <a:gd name="T73" fmla="*/ 0 h 238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238" h="238">
                      <a:moveTo>
                        <a:pt x="238" y="222"/>
                      </a:moveTo>
                      <a:lnTo>
                        <a:pt x="238" y="222"/>
                      </a:lnTo>
                      <a:lnTo>
                        <a:pt x="215" y="222"/>
                      </a:lnTo>
                      <a:lnTo>
                        <a:pt x="193" y="218"/>
                      </a:lnTo>
                      <a:lnTo>
                        <a:pt x="173" y="213"/>
                      </a:lnTo>
                      <a:lnTo>
                        <a:pt x="151" y="205"/>
                      </a:lnTo>
                      <a:lnTo>
                        <a:pt x="132" y="195"/>
                      </a:lnTo>
                      <a:lnTo>
                        <a:pt x="113" y="185"/>
                      </a:lnTo>
                      <a:lnTo>
                        <a:pt x="97" y="171"/>
                      </a:lnTo>
                      <a:lnTo>
                        <a:pt x="81" y="157"/>
                      </a:lnTo>
                      <a:lnTo>
                        <a:pt x="67" y="141"/>
                      </a:lnTo>
                      <a:lnTo>
                        <a:pt x="53" y="125"/>
                      </a:lnTo>
                      <a:lnTo>
                        <a:pt x="43" y="106"/>
                      </a:lnTo>
                      <a:lnTo>
                        <a:pt x="33" y="87"/>
                      </a:lnTo>
                      <a:lnTo>
                        <a:pt x="25" y="65"/>
                      </a:lnTo>
                      <a:lnTo>
                        <a:pt x="20" y="45"/>
                      </a:lnTo>
                      <a:lnTo>
                        <a:pt x="16" y="23"/>
                      </a:lnTo>
                      <a:lnTo>
                        <a:pt x="16" y="0"/>
                      </a:lnTo>
                      <a:lnTo>
                        <a:pt x="0" y="0"/>
                      </a:lnTo>
                      <a:lnTo>
                        <a:pt x="2" y="23"/>
                      </a:lnTo>
                      <a:lnTo>
                        <a:pt x="6" y="47"/>
                      </a:lnTo>
                      <a:lnTo>
                        <a:pt x="11" y="70"/>
                      </a:lnTo>
                      <a:lnTo>
                        <a:pt x="20" y="92"/>
                      </a:lnTo>
                      <a:lnTo>
                        <a:pt x="29" y="112"/>
                      </a:lnTo>
                      <a:lnTo>
                        <a:pt x="41" y="132"/>
                      </a:lnTo>
                      <a:lnTo>
                        <a:pt x="55" y="151"/>
                      </a:lnTo>
                      <a:lnTo>
                        <a:pt x="71" y="167"/>
                      </a:lnTo>
                      <a:lnTo>
                        <a:pt x="87" y="183"/>
                      </a:lnTo>
                      <a:lnTo>
                        <a:pt x="106" y="197"/>
                      </a:lnTo>
                      <a:lnTo>
                        <a:pt x="126" y="209"/>
                      </a:lnTo>
                      <a:lnTo>
                        <a:pt x="146" y="218"/>
                      </a:lnTo>
                      <a:lnTo>
                        <a:pt x="168" y="227"/>
                      </a:lnTo>
                      <a:lnTo>
                        <a:pt x="191" y="232"/>
                      </a:lnTo>
                      <a:lnTo>
                        <a:pt x="215" y="236"/>
                      </a:lnTo>
                      <a:lnTo>
                        <a:pt x="238" y="238"/>
                      </a:lnTo>
                      <a:lnTo>
                        <a:pt x="238" y="22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5" name="Freeform 112">
                  <a:extLst>
                    <a:ext uri="{FF2B5EF4-FFF2-40B4-BE49-F238E27FC236}">
                      <a16:creationId xmlns:a16="http://schemas.microsoft.com/office/drawing/2014/main" id="{35C1397C-4626-455B-B9E8-A5DB3BFF89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49" y="3127"/>
                  <a:ext cx="818" cy="7"/>
                </a:xfrm>
                <a:custGeom>
                  <a:avLst/>
                  <a:gdLst>
                    <a:gd name="T0" fmla="*/ 3 w 1844"/>
                    <a:gd name="T1" fmla="*/ 0 h 16"/>
                    <a:gd name="T2" fmla="*/ 3 w 1844"/>
                    <a:gd name="T3" fmla="*/ 0 h 16"/>
                    <a:gd name="T4" fmla="*/ 0 w 1844"/>
                    <a:gd name="T5" fmla="*/ 0 h 16"/>
                    <a:gd name="T6" fmla="*/ 0 w 1844"/>
                    <a:gd name="T7" fmla="*/ 0 h 16"/>
                    <a:gd name="T8" fmla="*/ 3 w 1844"/>
                    <a:gd name="T9" fmla="*/ 0 h 16"/>
                    <a:gd name="T10" fmla="*/ 3 w 1844"/>
                    <a:gd name="T11" fmla="*/ 0 h 16"/>
                    <a:gd name="T12" fmla="*/ 3 w 1844"/>
                    <a:gd name="T13" fmla="*/ 0 h 1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1844" h="16">
                      <a:moveTo>
                        <a:pt x="1844" y="0"/>
                      </a:moveTo>
                      <a:lnTo>
                        <a:pt x="1844" y="0"/>
                      </a:lnTo>
                      <a:lnTo>
                        <a:pt x="0" y="0"/>
                      </a:lnTo>
                      <a:lnTo>
                        <a:pt x="0" y="16"/>
                      </a:lnTo>
                      <a:lnTo>
                        <a:pt x="1844" y="16"/>
                      </a:lnTo>
                      <a:lnTo>
                        <a:pt x="184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6" name="Freeform 113">
                  <a:extLst>
                    <a:ext uri="{FF2B5EF4-FFF2-40B4-BE49-F238E27FC236}">
                      <a16:creationId xmlns:a16="http://schemas.microsoft.com/office/drawing/2014/main" id="{01F316A4-B915-4112-9DCA-868487B9F6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7" y="3024"/>
                  <a:ext cx="105" cy="110"/>
                </a:xfrm>
                <a:custGeom>
                  <a:avLst/>
                  <a:gdLst>
                    <a:gd name="T0" fmla="*/ 0 w 238"/>
                    <a:gd name="T1" fmla="*/ 0 h 238"/>
                    <a:gd name="T2" fmla="*/ 0 w 238"/>
                    <a:gd name="T3" fmla="*/ 0 h 238"/>
                    <a:gd name="T4" fmla="*/ 0 w 238"/>
                    <a:gd name="T5" fmla="*/ 0 h 238"/>
                    <a:gd name="T6" fmla="*/ 0 w 238"/>
                    <a:gd name="T7" fmla="*/ 0 h 238"/>
                    <a:gd name="T8" fmla="*/ 0 w 238"/>
                    <a:gd name="T9" fmla="*/ 0 h 238"/>
                    <a:gd name="T10" fmla="*/ 0 w 238"/>
                    <a:gd name="T11" fmla="*/ 0 h 238"/>
                    <a:gd name="T12" fmla="*/ 0 w 238"/>
                    <a:gd name="T13" fmla="*/ 0 h 238"/>
                    <a:gd name="T14" fmla="*/ 0 w 238"/>
                    <a:gd name="T15" fmla="*/ 0 h 238"/>
                    <a:gd name="T16" fmla="*/ 0 w 238"/>
                    <a:gd name="T17" fmla="*/ 0 h 238"/>
                    <a:gd name="T18" fmla="*/ 0 w 238"/>
                    <a:gd name="T19" fmla="*/ 0 h 238"/>
                    <a:gd name="T20" fmla="*/ 0 w 238"/>
                    <a:gd name="T21" fmla="*/ 0 h 238"/>
                    <a:gd name="T22" fmla="*/ 0 w 238"/>
                    <a:gd name="T23" fmla="*/ 0 h 238"/>
                    <a:gd name="T24" fmla="*/ 0 w 238"/>
                    <a:gd name="T25" fmla="*/ 0 h 238"/>
                    <a:gd name="T26" fmla="*/ 0 w 238"/>
                    <a:gd name="T27" fmla="*/ 0 h 238"/>
                    <a:gd name="T28" fmla="*/ 0 w 238"/>
                    <a:gd name="T29" fmla="*/ 0 h 238"/>
                    <a:gd name="T30" fmla="*/ 0 w 238"/>
                    <a:gd name="T31" fmla="*/ 0 h 238"/>
                    <a:gd name="T32" fmla="*/ 0 w 238"/>
                    <a:gd name="T33" fmla="*/ 0 h 238"/>
                    <a:gd name="T34" fmla="*/ 0 w 238"/>
                    <a:gd name="T35" fmla="*/ 0 h 238"/>
                    <a:gd name="T36" fmla="*/ 0 w 238"/>
                    <a:gd name="T37" fmla="*/ 0 h 238"/>
                    <a:gd name="T38" fmla="*/ 0 w 238"/>
                    <a:gd name="T39" fmla="*/ 0 h 238"/>
                    <a:gd name="T40" fmla="*/ 0 w 238"/>
                    <a:gd name="T41" fmla="*/ 0 h 238"/>
                    <a:gd name="T42" fmla="*/ 0 w 238"/>
                    <a:gd name="T43" fmla="*/ 0 h 238"/>
                    <a:gd name="T44" fmla="*/ 0 w 238"/>
                    <a:gd name="T45" fmla="*/ 0 h 238"/>
                    <a:gd name="T46" fmla="*/ 0 w 238"/>
                    <a:gd name="T47" fmla="*/ 0 h 238"/>
                    <a:gd name="T48" fmla="*/ 0 w 238"/>
                    <a:gd name="T49" fmla="*/ 0 h 238"/>
                    <a:gd name="T50" fmla="*/ 0 w 238"/>
                    <a:gd name="T51" fmla="*/ 0 h 238"/>
                    <a:gd name="T52" fmla="*/ 0 w 238"/>
                    <a:gd name="T53" fmla="*/ 0 h 238"/>
                    <a:gd name="T54" fmla="*/ 0 w 238"/>
                    <a:gd name="T55" fmla="*/ 0 h 238"/>
                    <a:gd name="T56" fmla="*/ 0 w 238"/>
                    <a:gd name="T57" fmla="*/ 0 h 238"/>
                    <a:gd name="T58" fmla="*/ 0 w 238"/>
                    <a:gd name="T59" fmla="*/ 0 h 238"/>
                    <a:gd name="T60" fmla="*/ 0 w 238"/>
                    <a:gd name="T61" fmla="*/ 0 h 238"/>
                    <a:gd name="T62" fmla="*/ 0 w 238"/>
                    <a:gd name="T63" fmla="*/ 0 h 238"/>
                    <a:gd name="T64" fmla="*/ 0 w 238"/>
                    <a:gd name="T65" fmla="*/ 0 h 238"/>
                    <a:gd name="T66" fmla="*/ 0 w 238"/>
                    <a:gd name="T67" fmla="*/ 0 h 238"/>
                    <a:gd name="T68" fmla="*/ 0 w 238"/>
                    <a:gd name="T69" fmla="*/ 0 h 238"/>
                    <a:gd name="T70" fmla="*/ 0 w 238"/>
                    <a:gd name="T71" fmla="*/ 0 h 238"/>
                    <a:gd name="T72" fmla="*/ 0 w 238"/>
                    <a:gd name="T73" fmla="*/ 0 h 238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238" h="238">
                      <a:moveTo>
                        <a:pt x="222" y="0"/>
                      </a:moveTo>
                      <a:lnTo>
                        <a:pt x="222" y="0"/>
                      </a:lnTo>
                      <a:lnTo>
                        <a:pt x="222" y="23"/>
                      </a:lnTo>
                      <a:lnTo>
                        <a:pt x="218" y="45"/>
                      </a:lnTo>
                      <a:lnTo>
                        <a:pt x="213" y="65"/>
                      </a:lnTo>
                      <a:lnTo>
                        <a:pt x="205" y="87"/>
                      </a:lnTo>
                      <a:lnTo>
                        <a:pt x="195" y="106"/>
                      </a:lnTo>
                      <a:lnTo>
                        <a:pt x="185" y="125"/>
                      </a:lnTo>
                      <a:lnTo>
                        <a:pt x="171" y="141"/>
                      </a:lnTo>
                      <a:lnTo>
                        <a:pt x="157" y="157"/>
                      </a:lnTo>
                      <a:lnTo>
                        <a:pt x="141" y="171"/>
                      </a:lnTo>
                      <a:lnTo>
                        <a:pt x="125" y="185"/>
                      </a:lnTo>
                      <a:lnTo>
                        <a:pt x="106" y="195"/>
                      </a:lnTo>
                      <a:lnTo>
                        <a:pt x="87" y="205"/>
                      </a:lnTo>
                      <a:lnTo>
                        <a:pt x="65" y="213"/>
                      </a:lnTo>
                      <a:lnTo>
                        <a:pt x="45" y="218"/>
                      </a:lnTo>
                      <a:lnTo>
                        <a:pt x="23" y="222"/>
                      </a:lnTo>
                      <a:lnTo>
                        <a:pt x="0" y="222"/>
                      </a:lnTo>
                      <a:lnTo>
                        <a:pt x="0" y="238"/>
                      </a:lnTo>
                      <a:lnTo>
                        <a:pt x="23" y="236"/>
                      </a:lnTo>
                      <a:lnTo>
                        <a:pt x="47" y="232"/>
                      </a:lnTo>
                      <a:lnTo>
                        <a:pt x="70" y="227"/>
                      </a:lnTo>
                      <a:lnTo>
                        <a:pt x="92" y="218"/>
                      </a:lnTo>
                      <a:lnTo>
                        <a:pt x="112" y="209"/>
                      </a:lnTo>
                      <a:lnTo>
                        <a:pt x="132" y="197"/>
                      </a:lnTo>
                      <a:lnTo>
                        <a:pt x="151" y="183"/>
                      </a:lnTo>
                      <a:lnTo>
                        <a:pt x="167" y="167"/>
                      </a:lnTo>
                      <a:lnTo>
                        <a:pt x="183" y="151"/>
                      </a:lnTo>
                      <a:lnTo>
                        <a:pt x="197" y="132"/>
                      </a:lnTo>
                      <a:lnTo>
                        <a:pt x="209" y="112"/>
                      </a:lnTo>
                      <a:lnTo>
                        <a:pt x="218" y="92"/>
                      </a:lnTo>
                      <a:lnTo>
                        <a:pt x="227" y="70"/>
                      </a:lnTo>
                      <a:lnTo>
                        <a:pt x="232" y="47"/>
                      </a:lnTo>
                      <a:lnTo>
                        <a:pt x="236" y="23"/>
                      </a:lnTo>
                      <a:lnTo>
                        <a:pt x="238" y="0"/>
                      </a:lnTo>
                      <a:lnTo>
                        <a:pt x="222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7" name="Freeform 114">
                  <a:extLst>
                    <a:ext uri="{FF2B5EF4-FFF2-40B4-BE49-F238E27FC236}">
                      <a16:creationId xmlns:a16="http://schemas.microsoft.com/office/drawing/2014/main" id="{13D8C4D6-65D6-4018-A460-1FB979A4D91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65" y="2174"/>
                  <a:ext cx="7" cy="850"/>
                </a:xfrm>
                <a:custGeom>
                  <a:avLst/>
                  <a:gdLst>
                    <a:gd name="T0" fmla="*/ 0 w 16"/>
                    <a:gd name="T1" fmla="*/ 0 h 1844"/>
                    <a:gd name="T2" fmla="*/ 0 w 16"/>
                    <a:gd name="T3" fmla="*/ 0 h 1844"/>
                    <a:gd name="T4" fmla="*/ 0 w 16"/>
                    <a:gd name="T5" fmla="*/ 4 h 1844"/>
                    <a:gd name="T6" fmla="*/ 0 w 16"/>
                    <a:gd name="T7" fmla="*/ 4 h 1844"/>
                    <a:gd name="T8" fmla="*/ 0 w 16"/>
                    <a:gd name="T9" fmla="*/ 0 h 1844"/>
                    <a:gd name="T10" fmla="*/ 0 w 16"/>
                    <a:gd name="T11" fmla="*/ 0 h 1844"/>
                    <a:gd name="T12" fmla="*/ 0 w 16"/>
                    <a:gd name="T13" fmla="*/ 0 h 184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16" h="1844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1844"/>
                      </a:lnTo>
                      <a:lnTo>
                        <a:pt x="16" y="1844"/>
                      </a:lnTo>
                      <a:lnTo>
                        <a:pt x="16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8" name="Freeform 115">
                  <a:extLst>
                    <a:ext uri="{FF2B5EF4-FFF2-40B4-BE49-F238E27FC236}">
                      <a16:creationId xmlns:a16="http://schemas.microsoft.com/office/drawing/2014/main" id="{FE6E6B2D-D128-4E46-A7FC-EB1939C463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7" y="2064"/>
                  <a:ext cx="105" cy="110"/>
                </a:xfrm>
                <a:custGeom>
                  <a:avLst/>
                  <a:gdLst>
                    <a:gd name="T0" fmla="*/ 0 w 238"/>
                    <a:gd name="T1" fmla="*/ 0 h 238"/>
                    <a:gd name="T2" fmla="*/ 0 w 238"/>
                    <a:gd name="T3" fmla="*/ 0 h 238"/>
                    <a:gd name="T4" fmla="*/ 0 w 238"/>
                    <a:gd name="T5" fmla="*/ 0 h 238"/>
                    <a:gd name="T6" fmla="*/ 0 w 238"/>
                    <a:gd name="T7" fmla="*/ 0 h 238"/>
                    <a:gd name="T8" fmla="*/ 0 w 238"/>
                    <a:gd name="T9" fmla="*/ 0 h 238"/>
                    <a:gd name="T10" fmla="*/ 0 w 238"/>
                    <a:gd name="T11" fmla="*/ 0 h 238"/>
                    <a:gd name="T12" fmla="*/ 0 w 238"/>
                    <a:gd name="T13" fmla="*/ 0 h 238"/>
                    <a:gd name="T14" fmla="*/ 0 w 238"/>
                    <a:gd name="T15" fmla="*/ 0 h 238"/>
                    <a:gd name="T16" fmla="*/ 0 w 238"/>
                    <a:gd name="T17" fmla="*/ 0 h 238"/>
                    <a:gd name="T18" fmla="*/ 0 w 238"/>
                    <a:gd name="T19" fmla="*/ 0 h 238"/>
                    <a:gd name="T20" fmla="*/ 0 w 238"/>
                    <a:gd name="T21" fmla="*/ 0 h 238"/>
                    <a:gd name="T22" fmla="*/ 0 w 238"/>
                    <a:gd name="T23" fmla="*/ 0 h 238"/>
                    <a:gd name="T24" fmla="*/ 0 w 238"/>
                    <a:gd name="T25" fmla="*/ 0 h 238"/>
                    <a:gd name="T26" fmla="*/ 0 w 238"/>
                    <a:gd name="T27" fmla="*/ 0 h 238"/>
                    <a:gd name="T28" fmla="*/ 0 w 238"/>
                    <a:gd name="T29" fmla="*/ 0 h 238"/>
                    <a:gd name="T30" fmla="*/ 0 w 238"/>
                    <a:gd name="T31" fmla="*/ 0 h 238"/>
                    <a:gd name="T32" fmla="*/ 0 w 238"/>
                    <a:gd name="T33" fmla="*/ 0 h 238"/>
                    <a:gd name="T34" fmla="*/ 0 w 238"/>
                    <a:gd name="T35" fmla="*/ 0 h 238"/>
                    <a:gd name="T36" fmla="*/ 0 w 238"/>
                    <a:gd name="T37" fmla="*/ 0 h 238"/>
                    <a:gd name="T38" fmla="*/ 0 w 238"/>
                    <a:gd name="T39" fmla="*/ 0 h 238"/>
                    <a:gd name="T40" fmla="*/ 0 w 238"/>
                    <a:gd name="T41" fmla="*/ 0 h 238"/>
                    <a:gd name="T42" fmla="*/ 0 w 238"/>
                    <a:gd name="T43" fmla="*/ 0 h 238"/>
                    <a:gd name="T44" fmla="*/ 0 w 238"/>
                    <a:gd name="T45" fmla="*/ 0 h 238"/>
                    <a:gd name="T46" fmla="*/ 0 w 238"/>
                    <a:gd name="T47" fmla="*/ 0 h 238"/>
                    <a:gd name="T48" fmla="*/ 0 w 238"/>
                    <a:gd name="T49" fmla="*/ 0 h 238"/>
                    <a:gd name="T50" fmla="*/ 0 w 238"/>
                    <a:gd name="T51" fmla="*/ 0 h 238"/>
                    <a:gd name="T52" fmla="*/ 0 w 238"/>
                    <a:gd name="T53" fmla="*/ 0 h 238"/>
                    <a:gd name="T54" fmla="*/ 0 w 238"/>
                    <a:gd name="T55" fmla="*/ 0 h 238"/>
                    <a:gd name="T56" fmla="*/ 0 w 238"/>
                    <a:gd name="T57" fmla="*/ 0 h 238"/>
                    <a:gd name="T58" fmla="*/ 0 w 238"/>
                    <a:gd name="T59" fmla="*/ 0 h 238"/>
                    <a:gd name="T60" fmla="*/ 0 w 238"/>
                    <a:gd name="T61" fmla="*/ 0 h 238"/>
                    <a:gd name="T62" fmla="*/ 0 w 238"/>
                    <a:gd name="T63" fmla="*/ 0 h 238"/>
                    <a:gd name="T64" fmla="*/ 0 w 238"/>
                    <a:gd name="T65" fmla="*/ 0 h 238"/>
                    <a:gd name="T66" fmla="*/ 0 w 238"/>
                    <a:gd name="T67" fmla="*/ 0 h 238"/>
                    <a:gd name="T68" fmla="*/ 0 w 238"/>
                    <a:gd name="T69" fmla="*/ 0 h 238"/>
                    <a:gd name="T70" fmla="*/ 0 w 238"/>
                    <a:gd name="T71" fmla="*/ 0 h 238"/>
                    <a:gd name="T72" fmla="*/ 0 w 238"/>
                    <a:gd name="T73" fmla="*/ 0 h 238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238" h="238">
                      <a:moveTo>
                        <a:pt x="0" y="16"/>
                      </a:moveTo>
                      <a:lnTo>
                        <a:pt x="0" y="16"/>
                      </a:lnTo>
                      <a:lnTo>
                        <a:pt x="23" y="16"/>
                      </a:lnTo>
                      <a:lnTo>
                        <a:pt x="45" y="20"/>
                      </a:lnTo>
                      <a:lnTo>
                        <a:pt x="65" y="25"/>
                      </a:lnTo>
                      <a:lnTo>
                        <a:pt x="87" y="33"/>
                      </a:lnTo>
                      <a:lnTo>
                        <a:pt x="106" y="43"/>
                      </a:lnTo>
                      <a:lnTo>
                        <a:pt x="125" y="53"/>
                      </a:lnTo>
                      <a:lnTo>
                        <a:pt x="141" y="67"/>
                      </a:lnTo>
                      <a:lnTo>
                        <a:pt x="157" y="81"/>
                      </a:lnTo>
                      <a:lnTo>
                        <a:pt x="171" y="97"/>
                      </a:lnTo>
                      <a:lnTo>
                        <a:pt x="185" y="113"/>
                      </a:lnTo>
                      <a:lnTo>
                        <a:pt x="195" y="132"/>
                      </a:lnTo>
                      <a:lnTo>
                        <a:pt x="205" y="151"/>
                      </a:lnTo>
                      <a:lnTo>
                        <a:pt x="213" y="173"/>
                      </a:lnTo>
                      <a:lnTo>
                        <a:pt x="218" y="193"/>
                      </a:lnTo>
                      <a:lnTo>
                        <a:pt x="222" y="215"/>
                      </a:lnTo>
                      <a:lnTo>
                        <a:pt x="222" y="238"/>
                      </a:lnTo>
                      <a:lnTo>
                        <a:pt x="238" y="238"/>
                      </a:lnTo>
                      <a:lnTo>
                        <a:pt x="236" y="215"/>
                      </a:lnTo>
                      <a:lnTo>
                        <a:pt x="232" y="191"/>
                      </a:lnTo>
                      <a:lnTo>
                        <a:pt x="227" y="168"/>
                      </a:lnTo>
                      <a:lnTo>
                        <a:pt x="218" y="146"/>
                      </a:lnTo>
                      <a:lnTo>
                        <a:pt x="209" y="126"/>
                      </a:lnTo>
                      <a:lnTo>
                        <a:pt x="197" y="106"/>
                      </a:lnTo>
                      <a:lnTo>
                        <a:pt x="183" y="87"/>
                      </a:lnTo>
                      <a:lnTo>
                        <a:pt x="167" y="71"/>
                      </a:lnTo>
                      <a:lnTo>
                        <a:pt x="151" y="55"/>
                      </a:lnTo>
                      <a:lnTo>
                        <a:pt x="132" y="41"/>
                      </a:lnTo>
                      <a:lnTo>
                        <a:pt x="112" y="29"/>
                      </a:lnTo>
                      <a:lnTo>
                        <a:pt x="92" y="20"/>
                      </a:lnTo>
                      <a:lnTo>
                        <a:pt x="70" y="11"/>
                      </a:lnTo>
                      <a:lnTo>
                        <a:pt x="47" y="6"/>
                      </a:lnTo>
                      <a:lnTo>
                        <a:pt x="23" y="2"/>
                      </a:lnTo>
                      <a:lnTo>
                        <a:pt x="0" y="0"/>
                      </a:lnTo>
                      <a:lnTo>
                        <a:pt x="0" y="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4100" name="Text Box 7">
            <a:extLst>
              <a:ext uri="{FF2B5EF4-FFF2-40B4-BE49-F238E27FC236}">
                <a16:creationId xmlns:a16="http://schemas.microsoft.com/office/drawing/2014/main" id="{23620C67-0DDF-459D-8393-7AEA0ADE69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1654175"/>
            <a:ext cx="4286250" cy="156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 b="1" dirty="0">
                <a:latin typeface="Arial" panose="020B0604020202020204" pitchFamily="34" charset="0"/>
              </a:rPr>
              <a:t>MANIPULACION MANUAL DE CARGAS</a:t>
            </a:r>
            <a:endParaRPr lang="en-US" altLang="en-US" sz="3200" dirty="0">
              <a:latin typeface="Arial" panose="020B0604020202020204" pitchFamily="34" charset="0"/>
            </a:endParaRPr>
          </a:p>
        </p:txBody>
      </p:sp>
      <p:pic>
        <p:nvPicPr>
          <p:cNvPr id="4101" name="Picture 21" descr="C:\WINDOWS\Desktop\PESO logo2c.jpg">
            <a:extLst>
              <a:ext uri="{FF2B5EF4-FFF2-40B4-BE49-F238E27FC236}">
                <a16:creationId xmlns:a16="http://schemas.microsoft.com/office/drawing/2014/main" id="{AF5E74F1-314C-4CFD-80BA-35AEDA920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6475" y="257175"/>
            <a:ext cx="1627188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0">
            <a:extLst>
              <a:ext uri="{FF2B5EF4-FFF2-40B4-BE49-F238E27FC236}">
                <a16:creationId xmlns:a16="http://schemas.microsoft.com/office/drawing/2014/main" id="{7F74D251-08DB-4633-B1C0-3A03E33DAB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206375"/>
            <a:ext cx="1895475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" name="Rectangle 112">
            <a:extLst>
              <a:ext uri="{FF2B5EF4-FFF2-40B4-BE49-F238E27FC236}">
                <a16:creationId xmlns:a16="http://schemas.microsoft.com/office/drawing/2014/main" id="{1623AD7E-13E7-4CAC-BE88-E9B20480E910}"/>
              </a:ext>
            </a:extLst>
          </p:cNvPr>
          <p:cNvSpPr/>
          <p:nvPr/>
        </p:nvSpPr>
        <p:spPr>
          <a:xfrm>
            <a:off x="0" y="6319838"/>
            <a:ext cx="914400" cy="5381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>
            <a:extLst>
              <a:ext uri="{FF2B5EF4-FFF2-40B4-BE49-F238E27FC236}">
                <a16:creationId xmlns:a16="http://schemas.microsoft.com/office/drawing/2014/main" id="{E9B6015F-29AB-408E-AC19-CB73BF238A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79425"/>
            <a:ext cx="24479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Arial" panose="020B0604020202020204" pitchFamily="34" charset="0"/>
              </a:rPr>
              <a:t>2 correct lifting methods</a:t>
            </a: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1815C3F8-F90E-4169-8C4A-885E66D92C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79425"/>
            <a:ext cx="32480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Arial" panose="020B0604020202020204" pitchFamily="34" charset="0"/>
              </a:rPr>
              <a:t>2 métodos correctos de levantar</a:t>
            </a:r>
          </a:p>
        </p:txBody>
      </p:sp>
      <p:grpSp>
        <p:nvGrpSpPr>
          <p:cNvPr id="14340" name="Group 2">
            <a:extLst>
              <a:ext uri="{FF2B5EF4-FFF2-40B4-BE49-F238E27FC236}">
                <a16:creationId xmlns:a16="http://schemas.microsoft.com/office/drawing/2014/main" id="{12E462D5-556B-4B08-8447-F636FC77356B}"/>
              </a:ext>
            </a:extLst>
          </p:cNvPr>
          <p:cNvGrpSpPr>
            <a:grpSpLocks/>
          </p:cNvGrpSpPr>
          <p:nvPr/>
        </p:nvGrpSpPr>
        <p:grpSpPr bwMode="auto">
          <a:xfrm>
            <a:off x="549275" y="1784350"/>
            <a:ext cx="4606925" cy="2282825"/>
            <a:chOff x="1602" y="2043"/>
            <a:chExt cx="2374" cy="1438"/>
          </a:xfrm>
        </p:grpSpPr>
        <p:sp>
          <p:nvSpPr>
            <p:cNvPr id="14383" name="Freeform 3">
              <a:extLst>
                <a:ext uri="{FF2B5EF4-FFF2-40B4-BE49-F238E27FC236}">
                  <a16:creationId xmlns:a16="http://schemas.microsoft.com/office/drawing/2014/main" id="{9D16C516-4A41-4143-A481-99703A2469A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9" y="2592"/>
              <a:ext cx="205" cy="595"/>
            </a:xfrm>
            <a:custGeom>
              <a:avLst/>
              <a:gdLst>
                <a:gd name="T0" fmla="*/ 6 w 205"/>
                <a:gd name="T1" fmla="*/ 114 h 595"/>
                <a:gd name="T2" fmla="*/ 21 w 205"/>
                <a:gd name="T3" fmla="*/ 114 h 595"/>
                <a:gd name="T4" fmla="*/ 18 w 205"/>
                <a:gd name="T5" fmla="*/ 132 h 595"/>
                <a:gd name="T6" fmla="*/ 0 w 205"/>
                <a:gd name="T7" fmla="*/ 177 h 595"/>
                <a:gd name="T8" fmla="*/ 15 w 205"/>
                <a:gd name="T9" fmla="*/ 186 h 595"/>
                <a:gd name="T10" fmla="*/ 27 w 205"/>
                <a:gd name="T11" fmla="*/ 201 h 595"/>
                <a:gd name="T12" fmla="*/ 66 w 205"/>
                <a:gd name="T13" fmla="*/ 228 h 595"/>
                <a:gd name="T14" fmla="*/ 105 w 205"/>
                <a:gd name="T15" fmla="*/ 243 h 595"/>
                <a:gd name="T16" fmla="*/ 117 w 205"/>
                <a:gd name="T17" fmla="*/ 249 h 595"/>
                <a:gd name="T18" fmla="*/ 147 w 205"/>
                <a:gd name="T19" fmla="*/ 228 h 595"/>
                <a:gd name="T20" fmla="*/ 186 w 205"/>
                <a:gd name="T21" fmla="*/ 186 h 595"/>
                <a:gd name="T22" fmla="*/ 162 w 205"/>
                <a:gd name="T23" fmla="*/ 180 h 595"/>
                <a:gd name="T24" fmla="*/ 123 w 205"/>
                <a:gd name="T25" fmla="*/ 162 h 595"/>
                <a:gd name="T26" fmla="*/ 108 w 205"/>
                <a:gd name="T27" fmla="*/ 183 h 595"/>
                <a:gd name="T28" fmla="*/ 105 w 205"/>
                <a:gd name="T29" fmla="*/ 174 h 595"/>
                <a:gd name="T30" fmla="*/ 141 w 205"/>
                <a:gd name="T31" fmla="*/ 159 h 595"/>
                <a:gd name="T32" fmla="*/ 126 w 205"/>
                <a:gd name="T33" fmla="*/ 123 h 595"/>
                <a:gd name="T34" fmla="*/ 132 w 205"/>
                <a:gd name="T35" fmla="*/ 138 h 595"/>
                <a:gd name="T36" fmla="*/ 114 w 205"/>
                <a:gd name="T37" fmla="*/ 117 h 595"/>
                <a:gd name="T38" fmla="*/ 99 w 205"/>
                <a:gd name="T39" fmla="*/ 129 h 595"/>
                <a:gd name="T40" fmla="*/ 90 w 205"/>
                <a:gd name="T41" fmla="*/ 120 h 595"/>
                <a:gd name="T42" fmla="*/ 93 w 205"/>
                <a:gd name="T43" fmla="*/ 108 h 595"/>
                <a:gd name="T44" fmla="*/ 63 w 205"/>
                <a:gd name="T45" fmla="*/ 99 h 595"/>
                <a:gd name="T46" fmla="*/ 15 w 205"/>
                <a:gd name="T47" fmla="*/ 75 h 595"/>
                <a:gd name="T48" fmla="*/ 15 w 205"/>
                <a:gd name="T49" fmla="*/ 36 h 595"/>
                <a:gd name="T50" fmla="*/ 60 w 205"/>
                <a:gd name="T51" fmla="*/ 12 h 595"/>
                <a:gd name="T52" fmla="*/ 108 w 205"/>
                <a:gd name="T53" fmla="*/ 0 h 595"/>
                <a:gd name="T54" fmla="*/ 168 w 205"/>
                <a:gd name="T55" fmla="*/ 21 h 595"/>
                <a:gd name="T56" fmla="*/ 198 w 205"/>
                <a:gd name="T57" fmla="*/ 66 h 595"/>
                <a:gd name="T58" fmla="*/ 204 w 205"/>
                <a:gd name="T59" fmla="*/ 111 h 595"/>
                <a:gd name="T60" fmla="*/ 189 w 205"/>
                <a:gd name="T61" fmla="*/ 156 h 595"/>
                <a:gd name="T62" fmla="*/ 201 w 205"/>
                <a:gd name="T63" fmla="*/ 201 h 595"/>
                <a:gd name="T64" fmla="*/ 165 w 205"/>
                <a:gd name="T65" fmla="*/ 243 h 595"/>
                <a:gd name="T66" fmla="*/ 153 w 205"/>
                <a:gd name="T67" fmla="*/ 264 h 595"/>
                <a:gd name="T68" fmla="*/ 135 w 205"/>
                <a:gd name="T69" fmla="*/ 309 h 595"/>
                <a:gd name="T70" fmla="*/ 132 w 205"/>
                <a:gd name="T71" fmla="*/ 321 h 595"/>
                <a:gd name="T72" fmla="*/ 123 w 205"/>
                <a:gd name="T73" fmla="*/ 276 h 595"/>
                <a:gd name="T74" fmla="*/ 123 w 205"/>
                <a:gd name="T75" fmla="*/ 285 h 595"/>
                <a:gd name="T76" fmla="*/ 135 w 205"/>
                <a:gd name="T77" fmla="*/ 327 h 595"/>
                <a:gd name="T78" fmla="*/ 138 w 205"/>
                <a:gd name="T79" fmla="*/ 375 h 595"/>
                <a:gd name="T80" fmla="*/ 141 w 205"/>
                <a:gd name="T81" fmla="*/ 393 h 595"/>
                <a:gd name="T82" fmla="*/ 138 w 205"/>
                <a:gd name="T83" fmla="*/ 444 h 595"/>
                <a:gd name="T84" fmla="*/ 138 w 205"/>
                <a:gd name="T85" fmla="*/ 492 h 595"/>
                <a:gd name="T86" fmla="*/ 135 w 205"/>
                <a:gd name="T87" fmla="*/ 525 h 595"/>
                <a:gd name="T88" fmla="*/ 132 w 205"/>
                <a:gd name="T89" fmla="*/ 543 h 595"/>
                <a:gd name="T90" fmla="*/ 102 w 205"/>
                <a:gd name="T91" fmla="*/ 594 h 595"/>
                <a:gd name="T92" fmla="*/ 195 w 205"/>
                <a:gd name="T93" fmla="*/ 570 h 595"/>
                <a:gd name="T94" fmla="*/ 180 w 205"/>
                <a:gd name="T95" fmla="*/ 525 h 595"/>
                <a:gd name="T96" fmla="*/ 174 w 205"/>
                <a:gd name="T97" fmla="*/ 480 h 595"/>
                <a:gd name="T98" fmla="*/ 162 w 205"/>
                <a:gd name="T99" fmla="*/ 432 h 595"/>
                <a:gd name="T100" fmla="*/ 150 w 205"/>
                <a:gd name="T101" fmla="*/ 384 h 59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05"/>
                <a:gd name="T154" fmla="*/ 0 h 595"/>
                <a:gd name="T155" fmla="*/ 205 w 205"/>
                <a:gd name="T156" fmla="*/ 595 h 595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05" h="595">
                  <a:moveTo>
                    <a:pt x="15" y="78"/>
                  </a:moveTo>
                  <a:lnTo>
                    <a:pt x="12" y="87"/>
                  </a:lnTo>
                  <a:lnTo>
                    <a:pt x="9" y="96"/>
                  </a:lnTo>
                  <a:lnTo>
                    <a:pt x="6" y="105"/>
                  </a:lnTo>
                  <a:lnTo>
                    <a:pt x="6" y="114"/>
                  </a:lnTo>
                  <a:lnTo>
                    <a:pt x="9" y="123"/>
                  </a:lnTo>
                  <a:lnTo>
                    <a:pt x="12" y="129"/>
                  </a:lnTo>
                  <a:lnTo>
                    <a:pt x="12" y="120"/>
                  </a:lnTo>
                  <a:lnTo>
                    <a:pt x="21" y="114"/>
                  </a:lnTo>
                  <a:lnTo>
                    <a:pt x="18" y="120"/>
                  </a:lnTo>
                  <a:lnTo>
                    <a:pt x="18" y="129"/>
                  </a:lnTo>
                  <a:lnTo>
                    <a:pt x="21" y="138"/>
                  </a:lnTo>
                  <a:lnTo>
                    <a:pt x="30" y="138"/>
                  </a:lnTo>
                  <a:lnTo>
                    <a:pt x="18" y="132"/>
                  </a:lnTo>
                  <a:lnTo>
                    <a:pt x="15" y="141"/>
                  </a:lnTo>
                  <a:lnTo>
                    <a:pt x="12" y="150"/>
                  </a:lnTo>
                  <a:lnTo>
                    <a:pt x="6" y="159"/>
                  </a:lnTo>
                  <a:lnTo>
                    <a:pt x="3" y="168"/>
                  </a:lnTo>
                  <a:lnTo>
                    <a:pt x="0" y="177"/>
                  </a:lnTo>
                  <a:lnTo>
                    <a:pt x="9" y="177"/>
                  </a:lnTo>
                  <a:lnTo>
                    <a:pt x="18" y="177"/>
                  </a:lnTo>
                  <a:lnTo>
                    <a:pt x="27" y="171"/>
                  </a:lnTo>
                  <a:lnTo>
                    <a:pt x="18" y="177"/>
                  </a:lnTo>
                  <a:lnTo>
                    <a:pt x="15" y="186"/>
                  </a:lnTo>
                  <a:lnTo>
                    <a:pt x="21" y="195"/>
                  </a:lnTo>
                  <a:lnTo>
                    <a:pt x="30" y="195"/>
                  </a:lnTo>
                  <a:lnTo>
                    <a:pt x="39" y="189"/>
                  </a:lnTo>
                  <a:lnTo>
                    <a:pt x="30" y="192"/>
                  </a:lnTo>
                  <a:lnTo>
                    <a:pt x="27" y="201"/>
                  </a:lnTo>
                  <a:lnTo>
                    <a:pt x="27" y="210"/>
                  </a:lnTo>
                  <a:lnTo>
                    <a:pt x="30" y="219"/>
                  </a:lnTo>
                  <a:lnTo>
                    <a:pt x="30" y="228"/>
                  </a:lnTo>
                  <a:lnTo>
                    <a:pt x="42" y="231"/>
                  </a:lnTo>
                  <a:lnTo>
                    <a:pt x="66" y="228"/>
                  </a:lnTo>
                  <a:lnTo>
                    <a:pt x="75" y="225"/>
                  </a:lnTo>
                  <a:lnTo>
                    <a:pt x="84" y="222"/>
                  </a:lnTo>
                  <a:lnTo>
                    <a:pt x="93" y="225"/>
                  </a:lnTo>
                  <a:lnTo>
                    <a:pt x="99" y="234"/>
                  </a:lnTo>
                  <a:lnTo>
                    <a:pt x="105" y="243"/>
                  </a:lnTo>
                  <a:lnTo>
                    <a:pt x="114" y="249"/>
                  </a:lnTo>
                  <a:lnTo>
                    <a:pt x="120" y="240"/>
                  </a:lnTo>
                  <a:lnTo>
                    <a:pt x="120" y="231"/>
                  </a:lnTo>
                  <a:lnTo>
                    <a:pt x="117" y="240"/>
                  </a:lnTo>
                  <a:lnTo>
                    <a:pt x="117" y="249"/>
                  </a:lnTo>
                  <a:lnTo>
                    <a:pt x="117" y="258"/>
                  </a:lnTo>
                  <a:lnTo>
                    <a:pt x="126" y="255"/>
                  </a:lnTo>
                  <a:lnTo>
                    <a:pt x="132" y="246"/>
                  </a:lnTo>
                  <a:lnTo>
                    <a:pt x="141" y="237"/>
                  </a:lnTo>
                  <a:lnTo>
                    <a:pt x="147" y="228"/>
                  </a:lnTo>
                  <a:lnTo>
                    <a:pt x="159" y="219"/>
                  </a:lnTo>
                  <a:lnTo>
                    <a:pt x="168" y="210"/>
                  </a:lnTo>
                  <a:lnTo>
                    <a:pt x="177" y="204"/>
                  </a:lnTo>
                  <a:lnTo>
                    <a:pt x="183" y="195"/>
                  </a:lnTo>
                  <a:lnTo>
                    <a:pt x="186" y="186"/>
                  </a:lnTo>
                  <a:lnTo>
                    <a:pt x="186" y="177"/>
                  </a:lnTo>
                  <a:lnTo>
                    <a:pt x="183" y="168"/>
                  </a:lnTo>
                  <a:lnTo>
                    <a:pt x="174" y="168"/>
                  </a:lnTo>
                  <a:lnTo>
                    <a:pt x="165" y="168"/>
                  </a:lnTo>
                  <a:lnTo>
                    <a:pt x="162" y="180"/>
                  </a:lnTo>
                  <a:lnTo>
                    <a:pt x="159" y="171"/>
                  </a:lnTo>
                  <a:lnTo>
                    <a:pt x="150" y="165"/>
                  </a:lnTo>
                  <a:lnTo>
                    <a:pt x="141" y="162"/>
                  </a:lnTo>
                  <a:lnTo>
                    <a:pt x="132" y="162"/>
                  </a:lnTo>
                  <a:lnTo>
                    <a:pt x="123" y="162"/>
                  </a:lnTo>
                  <a:lnTo>
                    <a:pt x="114" y="165"/>
                  </a:lnTo>
                  <a:lnTo>
                    <a:pt x="111" y="174"/>
                  </a:lnTo>
                  <a:lnTo>
                    <a:pt x="114" y="183"/>
                  </a:lnTo>
                  <a:lnTo>
                    <a:pt x="108" y="174"/>
                  </a:lnTo>
                  <a:lnTo>
                    <a:pt x="108" y="183"/>
                  </a:lnTo>
                  <a:lnTo>
                    <a:pt x="99" y="192"/>
                  </a:lnTo>
                  <a:lnTo>
                    <a:pt x="99" y="201"/>
                  </a:lnTo>
                  <a:lnTo>
                    <a:pt x="99" y="192"/>
                  </a:lnTo>
                  <a:lnTo>
                    <a:pt x="102" y="183"/>
                  </a:lnTo>
                  <a:lnTo>
                    <a:pt x="105" y="174"/>
                  </a:lnTo>
                  <a:lnTo>
                    <a:pt x="105" y="165"/>
                  </a:lnTo>
                  <a:lnTo>
                    <a:pt x="114" y="162"/>
                  </a:lnTo>
                  <a:lnTo>
                    <a:pt x="123" y="162"/>
                  </a:lnTo>
                  <a:lnTo>
                    <a:pt x="132" y="162"/>
                  </a:lnTo>
                  <a:lnTo>
                    <a:pt x="141" y="159"/>
                  </a:lnTo>
                  <a:lnTo>
                    <a:pt x="147" y="150"/>
                  </a:lnTo>
                  <a:lnTo>
                    <a:pt x="147" y="141"/>
                  </a:lnTo>
                  <a:lnTo>
                    <a:pt x="144" y="132"/>
                  </a:lnTo>
                  <a:lnTo>
                    <a:pt x="135" y="126"/>
                  </a:lnTo>
                  <a:lnTo>
                    <a:pt x="126" y="123"/>
                  </a:lnTo>
                  <a:lnTo>
                    <a:pt x="120" y="132"/>
                  </a:lnTo>
                  <a:lnTo>
                    <a:pt x="120" y="141"/>
                  </a:lnTo>
                  <a:lnTo>
                    <a:pt x="120" y="132"/>
                  </a:lnTo>
                  <a:lnTo>
                    <a:pt x="129" y="129"/>
                  </a:lnTo>
                  <a:lnTo>
                    <a:pt x="132" y="138"/>
                  </a:lnTo>
                  <a:lnTo>
                    <a:pt x="132" y="147"/>
                  </a:lnTo>
                  <a:lnTo>
                    <a:pt x="132" y="138"/>
                  </a:lnTo>
                  <a:lnTo>
                    <a:pt x="132" y="129"/>
                  </a:lnTo>
                  <a:lnTo>
                    <a:pt x="123" y="126"/>
                  </a:lnTo>
                  <a:lnTo>
                    <a:pt x="114" y="117"/>
                  </a:lnTo>
                  <a:lnTo>
                    <a:pt x="114" y="126"/>
                  </a:lnTo>
                  <a:lnTo>
                    <a:pt x="108" y="135"/>
                  </a:lnTo>
                  <a:lnTo>
                    <a:pt x="114" y="117"/>
                  </a:lnTo>
                  <a:lnTo>
                    <a:pt x="105" y="120"/>
                  </a:lnTo>
                  <a:lnTo>
                    <a:pt x="99" y="129"/>
                  </a:lnTo>
                  <a:lnTo>
                    <a:pt x="99" y="138"/>
                  </a:lnTo>
                  <a:lnTo>
                    <a:pt x="102" y="129"/>
                  </a:lnTo>
                  <a:lnTo>
                    <a:pt x="111" y="120"/>
                  </a:lnTo>
                  <a:lnTo>
                    <a:pt x="99" y="120"/>
                  </a:lnTo>
                  <a:lnTo>
                    <a:pt x="90" y="120"/>
                  </a:lnTo>
                  <a:lnTo>
                    <a:pt x="99" y="114"/>
                  </a:lnTo>
                  <a:lnTo>
                    <a:pt x="87" y="114"/>
                  </a:lnTo>
                  <a:lnTo>
                    <a:pt x="78" y="114"/>
                  </a:lnTo>
                  <a:lnTo>
                    <a:pt x="102" y="114"/>
                  </a:lnTo>
                  <a:lnTo>
                    <a:pt x="93" y="108"/>
                  </a:lnTo>
                  <a:lnTo>
                    <a:pt x="84" y="108"/>
                  </a:lnTo>
                  <a:lnTo>
                    <a:pt x="72" y="108"/>
                  </a:lnTo>
                  <a:lnTo>
                    <a:pt x="81" y="105"/>
                  </a:lnTo>
                  <a:lnTo>
                    <a:pt x="72" y="105"/>
                  </a:lnTo>
                  <a:lnTo>
                    <a:pt x="63" y="99"/>
                  </a:lnTo>
                  <a:lnTo>
                    <a:pt x="54" y="96"/>
                  </a:lnTo>
                  <a:lnTo>
                    <a:pt x="51" y="87"/>
                  </a:lnTo>
                  <a:lnTo>
                    <a:pt x="33" y="81"/>
                  </a:lnTo>
                  <a:lnTo>
                    <a:pt x="24" y="78"/>
                  </a:lnTo>
                  <a:lnTo>
                    <a:pt x="15" y="75"/>
                  </a:lnTo>
                  <a:lnTo>
                    <a:pt x="6" y="75"/>
                  </a:lnTo>
                  <a:lnTo>
                    <a:pt x="6" y="66"/>
                  </a:lnTo>
                  <a:lnTo>
                    <a:pt x="6" y="57"/>
                  </a:lnTo>
                  <a:lnTo>
                    <a:pt x="9" y="48"/>
                  </a:lnTo>
                  <a:lnTo>
                    <a:pt x="15" y="36"/>
                  </a:lnTo>
                  <a:lnTo>
                    <a:pt x="24" y="30"/>
                  </a:lnTo>
                  <a:lnTo>
                    <a:pt x="33" y="24"/>
                  </a:lnTo>
                  <a:lnTo>
                    <a:pt x="42" y="21"/>
                  </a:lnTo>
                  <a:lnTo>
                    <a:pt x="51" y="18"/>
                  </a:lnTo>
                  <a:lnTo>
                    <a:pt x="60" y="12"/>
                  </a:lnTo>
                  <a:lnTo>
                    <a:pt x="69" y="9"/>
                  </a:lnTo>
                  <a:lnTo>
                    <a:pt x="78" y="6"/>
                  </a:lnTo>
                  <a:lnTo>
                    <a:pt x="87" y="3"/>
                  </a:lnTo>
                  <a:lnTo>
                    <a:pt x="96" y="0"/>
                  </a:lnTo>
                  <a:lnTo>
                    <a:pt x="108" y="0"/>
                  </a:lnTo>
                  <a:lnTo>
                    <a:pt x="117" y="0"/>
                  </a:lnTo>
                  <a:lnTo>
                    <a:pt x="135" y="0"/>
                  </a:lnTo>
                  <a:lnTo>
                    <a:pt x="156" y="6"/>
                  </a:lnTo>
                  <a:lnTo>
                    <a:pt x="159" y="15"/>
                  </a:lnTo>
                  <a:lnTo>
                    <a:pt x="168" y="21"/>
                  </a:lnTo>
                  <a:lnTo>
                    <a:pt x="174" y="30"/>
                  </a:lnTo>
                  <a:lnTo>
                    <a:pt x="180" y="39"/>
                  </a:lnTo>
                  <a:lnTo>
                    <a:pt x="189" y="48"/>
                  </a:lnTo>
                  <a:lnTo>
                    <a:pt x="192" y="57"/>
                  </a:lnTo>
                  <a:lnTo>
                    <a:pt x="198" y="66"/>
                  </a:lnTo>
                  <a:lnTo>
                    <a:pt x="198" y="75"/>
                  </a:lnTo>
                  <a:lnTo>
                    <a:pt x="204" y="84"/>
                  </a:lnTo>
                  <a:lnTo>
                    <a:pt x="204" y="93"/>
                  </a:lnTo>
                  <a:lnTo>
                    <a:pt x="204" y="102"/>
                  </a:lnTo>
                  <a:lnTo>
                    <a:pt x="204" y="111"/>
                  </a:lnTo>
                  <a:lnTo>
                    <a:pt x="204" y="120"/>
                  </a:lnTo>
                  <a:lnTo>
                    <a:pt x="201" y="129"/>
                  </a:lnTo>
                  <a:lnTo>
                    <a:pt x="198" y="138"/>
                  </a:lnTo>
                  <a:lnTo>
                    <a:pt x="189" y="147"/>
                  </a:lnTo>
                  <a:lnTo>
                    <a:pt x="189" y="156"/>
                  </a:lnTo>
                  <a:lnTo>
                    <a:pt x="189" y="165"/>
                  </a:lnTo>
                  <a:lnTo>
                    <a:pt x="189" y="174"/>
                  </a:lnTo>
                  <a:lnTo>
                    <a:pt x="189" y="183"/>
                  </a:lnTo>
                  <a:lnTo>
                    <a:pt x="195" y="192"/>
                  </a:lnTo>
                  <a:lnTo>
                    <a:pt x="201" y="201"/>
                  </a:lnTo>
                  <a:lnTo>
                    <a:pt x="195" y="210"/>
                  </a:lnTo>
                  <a:lnTo>
                    <a:pt x="192" y="219"/>
                  </a:lnTo>
                  <a:lnTo>
                    <a:pt x="183" y="228"/>
                  </a:lnTo>
                  <a:lnTo>
                    <a:pt x="174" y="234"/>
                  </a:lnTo>
                  <a:lnTo>
                    <a:pt x="165" y="243"/>
                  </a:lnTo>
                  <a:lnTo>
                    <a:pt x="162" y="252"/>
                  </a:lnTo>
                  <a:lnTo>
                    <a:pt x="153" y="261"/>
                  </a:lnTo>
                  <a:lnTo>
                    <a:pt x="165" y="255"/>
                  </a:lnTo>
                  <a:lnTo>
                    <a:pt x="156" y="255"/>
                  </a:lnTo>
                  <a:lnTo>
                    <a:pt x="153" y="264"/>
                  </a:lnTo>
                  <a:lnTo>
                    <a:pt x="147" y="273"/>
                  </a:lnTo>
                  <a:lnTo>
                    <a:pt x="144" y="282"/>
                  </a:lnTo>
                  <a:lnTo>
                    <a:pt x="138" y="291"/>
                  </a:lnTo>
                  <a:lnTo>
                    <a:pt x="138" y="300"/>
                  </a:lnTo>
                  <a:lnTo>
                    <a:pt x="135" y="309"/>
                  </a:lnTo>
                  <a:lnTo>
                    <a:pt x="135" y="318"/>
                  </a:lnTo>
                  <a:lnTo>
                    <a:pt x="135" y="327"/>
                  </a:lnTo>
                  <a:lnTo>
                    <a:pt x="135" y="339"/>
                  </a:lnTo>
                  <a:lnTo>
                    <a:pt x="132" y="330"/>
                  </a:lnTo>
                  <a:lnTo>
                    <a:pt x="132" y="321"/>
                  </a:lnTo>
                  <a:lnTo>
                    <a:pt x="132" y="312"/>
                  </a:lnTo>
                  <a:lnTo>
                    <a:pt x="126" y="303"/>
                  </a:lnTo>
                  <a:lnTo>
                    <a:pt x="123" y="294"/>
                  </a:lnTo>
                  <a:lnTo>
                    <a:pt x="123" y="285"/>
                  </a:lnTo>
                  <a:lnTo>
                    <a:pt x="123" y="276"/>
                  </a:lnTo>
                  <a:lnTo>
                    <a:pt x="123" y="267"/>
                  </a:lnTo>
                  <a:lnTo>
                    <a:pt x="123" y="258"/>
                  </a:lnTo>
                  <a:lnTo>
                    <a:pt x="123" y="267"/>
                  </a:lnTo>
                  <a:lnTo>
                    <a:pt x="123" y="276"/>
                  </a:lnTo>
                  <a:lnTo>
                    <a:pt x="123" y="285"/>
                  </a:lnTo>
                  <a:lnTo>
                    <a:pt x="123" y="294"/>
                  </a:lnTo>
                  <a:lnTo>
                    <a:pt x="123" y="303"/>
                  </a:lnTo>
                  <a:lnTo>
                    <a:pt x="126" y="312"/>
                  </a:lnTo>
                  <a:lnTo>
                    <a:pt x="135" y="315"/>
                  </a:lnTo>
                  <a:lnTo>
                    <a:pt x="135" y="327"/>
                  </a:lnTo>
                  <a:lnTo>
                    <a:pt x="141" y="339"/>
                  </a:lnTo>
                  <a:lnTo>
                    <a:pt x="138" y="348"/>
                  </a:lnTo>
                  <a:lnTo>
                    <a:pt x="141" y="357"/>
                  </a:lnTo>
                  <a:lnTo>
                    <a:pt x="138" y="366"/>
                  </a:lnTo>
                  <a:lnTo>
                    <a:pt x="138" y="375"/>
                  </a:lnTo>
                  <a:lnTo>
                    <a:pt x="138" y="384"/>
                  </a:lnTo>
                  <a:lnTo>
                    <a:pt x="147" y="387"/>
                  </a:lnTo>
                  <a:lnTo>
                    <a:pt x="144" y="396"/>
                  </a:lnTo>
                  <a:lnTo>
                    <a:pt x="141" y="384"/>
                  </a:lnTo>
                  <a:lnTo>
                    <a:pt x="141" y="393"/>
                  </a:lnTo>
                  <a:lnTo>
                    <a:pt x="141" y="402"/>
                  </a:lnTo>
                  <a:lnTo>
                    <a:pt x="138" y="411"/>
                  </a:lnTo>
                  <a:lnTo>
                    <a:pt x="138" y="423"/>
                  </a:lnTo>
                  <a:lnTo>
                    <a:pt x="138" y="435"/>
                  </a:lnTo>
                  <a:lnTo>
                    <a:pt x="138" y="444"/>
                  </a:lnTo>
                  <a:lnTo>
                    <a:pt x="138" y="453"/>
                  </a:lnTo>
                  <a:lnTo>
                    <a:pt x="138" y="462"/>
                  </a:lnTo>
                  <a:lnTo>
                    <a:pt x="138" y="471"/>
                  </a:lnTo>
                  <a:lnTo>
                    <a:pt x="138" y="483"/>
                  </a:lnTo>
                  <a:lnTo>
                    <a:pt x="138" y="492"/>
                  </a:lnTo>
                  <a:lnTo>
                    <a:pt x="138" y="501"/>
                  </a:lnTo>
                  <a:lnTo>
                    <a:pt x="138" y="510"/>
                  </a:lnTo>
                  <a:lnTo>
                    <a:pt x="147" y="516"/>
                  </a:lnTo>
                  <a:lnTo>
                    <a:pt x="138" y="516"/>
                  </a:lnTo>
                  <a:lnTo>
                    <a:pt x="135" y="525"/>
                  </a:lnTo>
                  <a:lnTo>
                    <a:pt x="135" y="537"/>
                  </a:lnTo>
                  <a:lnTo>
                    <a:pt x="141" y="546"/>
                  </a:lnTo>
                  <a:lnTo>
                    <a:pt x="144" y="555"/>
                  </a:lnTo>
                  <a:lnTo>
                    <a:pt x="141" y="543"/>
                  </a:lnTo>
                  <a:lnTo>
                    <a:pt x="132" y="543"/>
                  </a:lnTo>
                  <a:lnTo>
                    <a:pt x="126" y="555"/>
                  </a:lnTo>
                  <a:lnTo>
                    <a:pt x="123" y="567"/>
                  </a:lnTo>
                  <a:lnTo>
                    <a:pt x="114" y="576"/>
                  </a:lnTo>
                  <a:lnTo>
                    <a:pt x="108" y="585"/>
                  </a:lnTo>
                  <a:lnTo>
                    <a:pt x="102" y="594"/>
                  </a:lnTo>
                  <a:lnTo>
                    <a:pt x="9" y="594"/>
                  </a:lnTo>
                  <a:lnTo>
                    <a:pt x="180" y="594"/>
                  </a:lnTo>
                  <a:lnTo>
                    <a:pt x="189" y="588"/>
                  </a:lnTo>
                  <a:lnTo>
                    <a:pt x="189" y="579"/>
                  </a:lnTo>
                  <a:lnTo>
                    <a:pt x="195" y="570"/>
                  </a:lnTo>
                  <a:lnTo>
                    <a:pt x="192" y="561"/>
                  </a:lnTo>
                  <a:lnTo>
                    <a:pt x="192" y="552"/>
                  </a:lnTo>
                  <a:lnTo>
                    <a:pt x="186" y="543"/>
                  </a:lnTo>
                  <a:lnTo>
                    <a:pt x="180" y="534"/>
                  </a:lnTo>
                  <a:lnTo>
                    <a:pt x="180" y="525"/>
                  </a:lnTo>
                  <a:lnTo>
                    <a:pt x="180" y="516"/>
                  </a:lnTo>
                  <a:lnTo>
                    <a:pt x="174" y="507"/>
                  </a:lnTo>
                  <a:lnTo>
                    <a:pt x="174" y="498"/>
                  </a:lnTo>
                  <a:lnTo>
                    <a:pt x="174" y="489"/>
                  </a:lnTo>
                  <a:lnTo>
                    <a:pt x="174" y="480"/>
                  </a:lnTo>
                  <a:lnTo>
                    <a:pt x="171" y="471"/>
                  </a:lnTo>
                  <a:lnTo>
                    <a:pt x="171" y="462"/>
                  </a:lnTo>
                  <a:lnTo>
                    <a:pt x="168" y="453"/>
                  </a:lnTo>
                  <a:lnTo>
                    <a:pt x="165" y="444"/>
                  </a:lnTo>
                  <a:lnTo>
                    <a:pt x="162" y="432"/>
                  </a:lnTo>
                  <a:lnTo>
                    <a:pt x="156" y="420"/>
                  </a:lnTo>
                  <a:lnTo>
                    <a:pt x="156" y="411"/>
                  </a:lnTo>
                  <a:lnTo>
                    <a:pt x="153" y="402"/>
                  </a:lnTo>
                  <a:lnTo>
                    <a:pt x="150" y="393"/>
                  </a:lnTo>
                  <a:lnTo>
                    <a:pt x="150" y="384"/>
                  </a:lnTo>
                  <a:lnTo>
                    <a:pt x="147" y="372"/>
                  </a:lnTo>
                  <a:lnTo>
                    <a:pt x="144" y="363"/>
                  </a:lnTo>
                  <a:lnTo>
                    <a:pt x="141" y="354"/>
                  </a:lnTo>
                  <a:lnTo>
                    <a:pt x="138" y="345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4" name="Freeform 4">
              <a:extLst>
                <a:ext uri="{FF2B5EF4-FFF2-40B4-BE49-F238E27FC236}">
                  <a16:creationId xmlns:a16="http://schemas.microsoft.com/office/drawing/2014/main" id="{E08F9633-71AB-4712-9CD6-DC537B7571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9" y="2871"/>
              <a:ext cx="421" cy="586"/>
            </a:xfrm>
            <a:custGeom>
              <a:avLst/>
              <a:gdLst>
                <a:gd name="T0" fmla="*/ 126 w 421"/>
                <a:gd name="T1" fmla="*/ 54 h 586"/>
                <a:gd name="T2" fmla="*/ 132 w 421"/>
                <a:gd name="T3" fmla="*/ 126 h 586"/>
                <a:gd name="T4" fmla="*/ 141 w 421"/>
                <a:gd name="T5" fmla="*/ 195 h 586"/>
                <a:gd name="T6" fmla="*/ 153 w 421"/>
                <a:gd name="T7" fmla="*/ 258 h 586"/>
                <a:gd name="T8" fmla="*/ 183 w 421"/>
                <a:gd name="T9" fmla="*/ 267 h 586"/>
                <a:gd name="T10" fmla="*/ 171 w 421"/>
                <a:gd name="T11" fmla="*/ 270 h 586"/>
                <a:gd name="T12" fmla="*/ 108 w 421"/>
                <a:gd name="T13" fmla="*/ 300 h 586"/>
                <a:gd name="T14" fmla="*/ 39 w 421"/>
                <a:gd name="T15" fmla="*/ 336 h 586"/>
                <a:gd name="T16" fmla="*/ 0 w 421"/>
                <a:gd name="T17" fmla="*/ 393 h 586"/>
                <a:gd name="T18" fmla="*/ 30 w 421"/>
                <a:gd name="T19" fmla="*/ 441 h 586"/>
                <a:gd name="T20" fmla="*/ 75 w 421"/>
                <a:gd name="T21" fmla="*/ 480 h 586"/>
                <a:gd name="T22" fmla="*/ 33 w 421"/>
                <a:gd name="T23" fmla="*/ 537 h 586"/>
                <a:gd name="T24" fmla="*/ 33 w 421"/>
                <a:gd name="T25" fmla="*/ 537 h 586"/>
                <a:gd name="T26" fmla="*/ 63 w 421"/>
                <a:gd name="T27" fmla="*/ 549 h 586"/>
                <a:gd name="T28" fmla="*/ 69 w 421"/>
                <a:gd name="T29" fmla="*/ 585 h 586"/>
                <a:gd name="T30" fmla="*/ 81 w 421"/>
                <a:gd name="T31" fmla="*/ 561 h 586"/>
                <a:gd name="T32" fmla="*/ 96 w 421"/>
                <a:gd name="T33" fmla="*/ 573 h 586"/>
                <a:gd name="T34" fmla="*/ 144 w 421"/>
                <a:gd name="T35" fmla="*/ 552 h 586"/>
                <a:gd name="T36" fmla="*/ 150 w 421"/>
                <a:gd name="T37" fmla="*/ 489 h 586"/>
                <a:gd name="T38" fmla="*/ 69 w 421"/>
                <a:gd name="T39" fmla="*/ 465 h 586"/>
                <a:gd name="T40" fmla="*/ 150 w 421"/>
                <a:gd name="T41" fmla="*/ 483 h 586"/>
                <a:gd name="T42" fmla="*/ 225 w 421"/>
                <a:gd name="T43" fmla="*/ 486 h 586"/>
                <a:gd name="T44" fmla="*/ 285 w 421"/>
                <a:gd name="T45" fmla="*/ 525 h 586"/>
                <a:gd name="T46" fmla="*/ 267 w 421"/>
                <a:gd name="T47" fmla="*/ 540 h 586"/>
                <a:gd name="T48" fmla="*/ 270 w 421"/>
                <a:gd name="T49" fmla="*/ 579 h 586"/>
                <a:gd name="T50" fmla="*/ 282 w 421"/>
                <a:gd name="T51" fmla="*/ 555 h 586"/>
                <a:gd name="T52" fmla="*/ 330 w 421"/>
                <a:gd name="T53" fmla="*/ 531 h 586"/>
                <a:gd name="T54" fmla="*/ 327 w 421"/>
                <a:gd name="T55" fmla="*/ 540 h 586"/>
                <a:gd name="T56" fmla="*/ 267 w 421"/>
                <a:gd name="T57" fmla="*/ 555 h 586"/>
                <a:gd name="T58" fmla="*/ 306 w 421"/>
                <a:gd name="T59" fmla="*/ 576 h 586"/>
                <a:gd name="T60" fmla="*/ 357 w 421"/>
                <a:gd name="T61" fmla="*/ 534 h 586"/>
                <a:gd name="T62" fmla="*/ 384 w 421"/>
                <a:gd name="T63" fmla="*/ 471 h 586"/>
                <a:gd name="T64" fmla="*/ 390 w 421"/>
                <a:gd name="T65" fmla="*/ 492 h 586"/>
                <a:gd name="T66" fmla="*/ 399 w 421"/>
                <a:gd name="T67" fmla="*/ 462 h 586"/>
                <a:gd name="T68" fmla="*/ 372 w 421"/>
                <a:gd name="T69" fmla="*/ 429 h 586"/>
                <a:gd name="T70" fmla="*/ 354 w 421"/>
                <a:gd name="T71" fmla="*/ 471 h 586"/>
                <a:gd name="T72" fmla="*/ 345 w 421"/>
                <a:gd name="T73" fmla="*/ 483 h 586"/>
                <a:gd name="T74" fmla="*/ 312 w 421"/>
                <a:gd name="T75" fmla="*/ 501 h 586"/>
                <a:gd name="T76" fmla="*/ 318 w 421"/>
                <a:gd name="T77" fmla="*/ 489 h 586"/>
                <a:gd name="T78" fmla="*/ 345 w 421"/>
                <a:gd name="T79" fmla="*/ 423 h 586"/>
                <a:gd name="T80" fmla="*/ 327 w 421"/>
                <a:gd name="T81" fmla="*/ 405 h 586"/>
                <a:gd name="T82" fmla="*/ 246 w 421"/>
                <a:gd name="T83" fmla="*/ 378 h 586"/>
                <a:gd name="T84" fmla="*/ 159 w 421"/>
                <a:gd name="T85" fmla="*/ 360 h 586"/>
                <a:gd name="T86" fmla="*/ 99 w 421"/>
                <a:gd name="T87" fmla="*/ 363 h 586"/>
                <a:gd name="T88" fmla="*/ 132 w 421"/>
                <a:gd name="T89" fmla="*/ 339 h 586"/>
                <a:gd name="T90" fmla="*/ 129 w 421"/>
                <a:gd name="T91" fmla="*/ 348 h 586"/>
                <a:gd name="T92" fmla="*/ 192 w 421"/>
                <a:gd name="T93" fmla="*/ 324 h 586"/>
                <a:gd name="T94" fmla="*/ 273 w 421"/>
                <a:gd name="T95" fmla="*/ 303 h 586"/>
                <a:gd name="T96" fmla="*/ 339 w 421"/>
                <a:gd name="T97" fmla="*/ 258 h 586"/>
                <a:gd name="T98" fmla="*/ 342 w 421"/>
                <a:gd name="T99" fmla="*/ 195 h 586"/>
                <a:gd name="T100" fmla="*/ 309 w 421"/>
                <a:gd name="T101" fmla="*/ 219 h 586"/>
                <a:gd name="T102" fmla="*/ 243 w 421"/>
                <a:gd name="T103" fmla="*/ 243 h 586"/>
                <a:gd name="T104" fmla="*/ 291 w 421"/>
                <a:gd name="T105" fmla="*/ 261 h 586"/>
                <a:gd name="T106" fmla="*/ 303 w 421"/>
                <a:gd name="T107" fmla="*/ 225 h 586"/>
                <a:gd name="T108" fmla="*/ 363 w 421"/>
                <a:gd name="T109" fmla="*/ 186 h 586"/>
                <a:gd name="T110" fmla="*/ 414 w 421"/>
                <a:gd name="T111" fmla="*/ 219 h 586"/>
                <a:gd name="T112" fmla="*/ 420 w 421"/>
                <a:gd name="T113" fmla="*/ 285 h 586"/>
                <a:gd name="T114" fmla="*/ 372 w 421"/>
                <a:gd name="T115" fmla="*/ 330 h 586"/>
                <a:gd name="T116" fmla="*/ 294 w 421"/>
                <a:gd name="T117" fmla="*/ 363 h 58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421"/>
                <a:gd name="T178" fmla="*/ 0 h 586"/>
                <a:gd name="T179" fmla="*/ 421 w 421"/>
                <a:gd name="T180" fmla="*/ 586 h 58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421" h="586">
                  <a:moveTo>
                    <a:pt x="105" y="0"/>
                  </a:moveTo>
                  <a:lnTo>
                    <a:pt x="111" y="9"/>
                  </a:lnTo>
                  <a:lnTo>
                    <a:pt x="117" y="18"/>
                  </a:lnTo>
                  <a:lnTo>
                    <a:pt x="120" y="27"/>
                  </a:lnTo>
                  <a:lnTo>
                    <a:pt x="123" y="36"/>
                  </a:lnTo>
                  <a:lnTo>
                    <a:pt x="126" y="45"/>
                  </a:lnTo>
                  <a:lnTo>
                    <a:pt x="126" y="54"/>
                  </a:lnTo>
                  <a:lnTo>
                    <a:pt x="126" y="63"/>
                  </a:lnTo>
                  <a:lnTo>
                    <a:pt x="126" y="75"/>
                  </a:lnTo>
                  <a:lnTo>
                    <a:pt x="129" y="84"/>
                  </a:lnTo>
                  <a:lnTo>
                    <a:pt x="129" y="93"/>
                  </a:lnTo>
                  <a:lnTo>
                    <a:pt x="132" y="105"/>
                  </a:lnTo>
                  <a:lnTo>
                    <a:pt x="132" y="117"/>
                  </a:lnTo>
                  <a:lnTo>
                    <a:pt x="132" y="126"/>
                  </a:lnTo>
                  <a:lnTo>
                    <a:pt x="132" y="135"/>
                  </a:lnTo>
                  <a:lnTo>
                    <a:pt x="135" y="147"/>
                  </a:lnTo>
                  <a:lnTo>
                    <a:pt x="138" y="159"/>
                  </a:lnTo>
                  <a:lnTo>
                    <a:pt x="138" y="168"/>
                  </a:lnTo>
                  <a:lnTo>
                    <a:pt x="141" y="177"/>
                  </a:lnTo>
                  <a:lnTo>
                    <a:pt x="141" y="186"/>
                  </a:lnTo>
                  <a:lnTo>
                    <a:pt x="141" y="195"/>
                  </a:lnTo>
                  <a:lnTo>
                    <a:pt x="144" y="204"/>
                  </a:lnTo>
                  <a:lnTo>
                    <a:pt x="144" y="213"/>
                  </a:lnTo>
                  <a:lnTo>
                    <a:pt x="147" y="222"/>
                  </a:lnTo>
                  <a:lnTo>
                    <a:pt x="150" y="231"/>
                  </a:lnTo>
                  <a:lnTo>
                    <a:pt x="153" y="240"/>
                  </a:lnTo>
                  <a:lnTo>
                    <a:pt x="153" y="249"/>
                  </a:lnTo>
                  <a:lnTo>
                    <a:pt x="153" y="258"/>
                  </a:lnTo>
                  <a:lnTo>
                    <a:pt x="153" y="267"/>
                  </a:lnTo>
                  <a:lnTo>
                    <a:pt x="153" y="276"/>
                  </a:lnTo>
                  <a:lnTo>
                    <a:pt x="144" y="282"/>
                  </a:lnTo>
                  <a:lnTo>
                    <a:pt x="153" y="285"/>
                  </a:lnTo>
                  <a:lnTo>
                    <a:pt x="162" y="276"/>
                  </a:lnTo>
                  <a:lnTo>
                    <a:pt x="174" y="273"/>
                  </a:lnTo>
                  <a:lnTo>
                    <a:pt x="183" y="267"/>
                  </a:lnTo>
                  <a:lnTo>
                    <a:pt x="174" y="261"/>
                  </a:lnTo>
                  <a:lnTo>
                    <a:pt x="165" y="258"/>
                  </a:lnTo>
                  <a:lnTo>
                    <a:pt x="156" y="249"/>
                  </a:lnTo>
                  <a:lnTo>
                    <a:pt x="165" y="252"/>
                  </a:lnTo>
                  <a:lnTo>
                    <a:pt x="171" y="261"/>
                  </a:lnTo>
                  <a:lnTo>
                    <a:pt x="180" y="264"/>
                  </a:lnTo>
                  <a:lnTo>
                    <a:pt x="171" y="270"/>
                  </a:lnTo>
                  <a:lnTo>
                    <a:pt x="162" y="273"/>
                  </a:lnTo>
                  <a:lnTo>
                    <a:pt x="153" y="273"/>
                  </a:lnTo>
                  <a:lnTo>
                    <a:pt x="144" y="276"/>
                  </a:lnTo>
                  <a:lnTo>
                    <a:pt x="135" y="282"/>
                  </a:lnTo>
                  <a:lnTo>
                    <a:pt x="126" y="291"/>
                  </a:lnTo>
                  <a:lnTo>
                    <a:pt x="117" y="294"/>
                  </a:lnTo>
                  <a:lnTo>
                    <a:pt x="108" y="300"/>
                  </a:lnTo>
                  <a:lnTo>
                    <a:pt x="99" y="306"/>
                  </a:lnTo>
                  <a:lnTo>
                    <a:pt x="90" y="309"/>
                  </a:lnTo>
                  <a:lnTo>
                    <a:pt x="78" y="312"/>
                  </a:lnTo>
                  <a:lnTo>
                    <a:pt x="69" y="315"/>
                  </a:lnTo>
                  <a:lnTo>
                    <a:pt x="60" y="321"/>
                  </a:lnTo>
                  <a:lnTo>
                    <a:pt x="51" y="327"/>
                  </a:lnTo>
                  <a:lnTo>
                    <a:pt x="39" y="336"/>
                  </a:lnTo>
                  <a:lnTo>
                    <a:pt x="30" y="342"/>
                  </a:lnTo>
                  <a:lnTo>
                    <a:pt x="24" y="351"/>
                  </a:lnTo>
                  <a:lnTo>
                    <a:pt x="15" y="357"/>
                  </a:lnTo>
                  <a:lnTo>
                    <a:pt x="12" y="366"/>
                  </a:lnTo>
                  <a:lnTo>
                    <a:pt x="9" y="375"/>
                  </a:lnTo>
                  <a:lnTo>
                    <a:pt x="0" y="384"/>
                  </a:lnTo>
                  <a:lnTo>
                    <a:pt x="0" y="393"/>
                  </a:lnTo>
                  <a:lnTo>
                    <a:pt x="0" y="402"/>
                  </a:lnTo>
                  <a:lnTo>
                    <a:pt x="0" y="411"/>
                  </a:lnTo>
                  <a:lnTo>
                    <a:pt x="0" y="420"/>
                  </a:lnTo>
                  <a:lnTo>
                    <a:pt x="3" y="429"/>
                  </a:lnTo>
                  <a:lnTo>
                    <a:pt x="12" y="432"/>
                  </a:lnTo>
                  <a:lnTo>
                    <a:pt x="21" y="438"/>
                  </a:lnTo>
                  <a:lnTo>
                    <a:pt x="30" y="441"/>
                  </a:lnTo>
                  <a:lnTo>
                    <a:pt x="39" y="450"/>
                  </a:lnTo>
                  <a:lnTo>
                    <a:pt x="48" y="456"/>
                  </a:lnTo>
                  <a:lnTo>
                    <a:pt x="57" y="459"/>
                  </a:lnTo>
                  <a:lnTo>
                    <a:pt x="66" y="462"/>
                  </a:lnTo>
                  <a:lnTo>
                    <a:pt x="75" y="468"/>
                  </a:lnTo>
                  <a:lnTo>
                    <a:pt x="84" y="474"/>
                  </a:lnTo>
                  <a:lnTo>
                    <a:pt x="75" y="480"/>
                  </a:lnTo>
                  <a:lnTo>
                    <a:pt x="72" y="489"/>
                  </a:lnTo>
                  <a:lnTo>
                    <a:pt x="63" y="495"/>
                  </a:lnTo>
                  <a:lnTo>
                    <a:pt x="57" y="504"/>
                  </a:lnTo>
                  <a:lnTo>
                    <a:pt x="51" y="513"/>
                  </a:lnTo>
                  <a:lnTo>
                    <a:pt x="48" y="522"/>
                  </a:lnTo>
                  <a:lnTo>
                    <a:pt x="39" y="528"/>
                  </a:lnTo>
                  <a:lnTo>
                    <a:pt x="33" y="537"/>
                  </a:lnTo>
                  <a:lnTo>
                    <a:pt x="33" y="546"/>
                  </a:lnTo>
                  <a:lnTo>
                    <a:pt x="45" y="549"/>
                  </a:lnTo>
                  <a:lnTo>
                    <a:pt x="30" y="555"/>
                  </a:lnTo>
                  <a:lnTo>
                    <a:pt x="27" y="546"/>
                  </a:lnTo>
                  <a:lnTo>
                    <a:pt x="36" y="543"/>
                  </a:lnTo>
                  <a:lnTo>
                    <a:pt x="42" y="534"/>
                  </a:lnTo>
                  <a:lnTo>
                    <a:pt x="33" y="537"/>
                  </a:lnTo>
                  <a:lnTo>
                    <a:pt x="33" y="546"/>
                  </a:lnTo>
                  <a:lnTo>
                    <a:pt x="42" y="549"/>
                  </a:lnTo>
                  <a:lnTo>
                    <a:pt x="51" y="549"/>
                  </a:lnTo>
                  <a:lnTo>
                    <a:pt x="57" y="540"/>
                  </a:lnTo>
                  <a:lnTo>
                    <a:pt x="63" y="531"/>
                  </a:lnTo>
                  <a:lnTo>
                    <a:pt x="69" y="540"/>
                  </a:lnTo>
                  <a:lnTo>
                    <a:pt x="63" y="549"/>
                  </a:lnTo>
                  <a:lnTo>
                    <a:pt x="60" y="558"/>
                  </a:lnTo>
                  <a:lnTo>
                    <a:pt x="54" y="567"/>
                  </a:lnTo>
                  <a:lnTo>
                    <a:pt x="45" y="567"/>
                  </a:lnTo>
                  <a:lnTo>
                    <a:pt x="42" y="576"/>
                  </a:lnTo>
                  <a:lnTo>
                    <a:pt x="51" y="582"/>
                  </a:lnTo>
                  <a:lnTo>
                    <a:pt x="60" y="585"/>
                  </a:lnTo>
                  <a:lnTo>
                    <a:pt x="69" y="585"/>
                  </a:lnTo>
                  <a:lnTo>
                    <a:pt x="78" y="579"/>
                  </a:lnTo>
                  <a:lnTo>
                    <a:pt x="81" y="570"/>
                  </a:lnTo>
                  <a:lnTo>
                    <a:pt x="81" y="561"/>
                  </a:lnTo>
                  <a:lnTo>
                    <a:pt x="90" y="555"/>
                  </a:lnTo>
                  <a:lnTo>
                    <a:pt x="96" y="546"/>
                  </a:lnTo>
                  <a:lnTo>
                    <a:pt x="90" y="555"/>
                  </a:lnTo>
                  <a:lnTo>
                    <a:pt x="81" y="561"/>
                  </a:lnTo>
                  <a:lnTo>
                    <a:pt x="75" y="570"/>
                  </a:lnTo>
                  <a:lnTo>
                    <a:pt x="72" y="579"/>
                  </a:lnTo>
                  <a:lnTo>
                    <a:pt x="81" y="582"/>
                  </a:lnTo>
                  <a:lnTo>
                    <a:pt x="90" y="585"/>
                  </a:lnTo>
                  <a:lnTo>
                    <a:pt x="99" y="576"/>
                  </a:lnTo>
                  <a:lnTo>
                    <a:pt x="105" y="567"/>
                  </a:lnTo>
                  <a:lnTo>
                    <a:pt x="96" y="573"/>
                  </a:lnTo>
                  <a:lnTo>
                    <a:pt x="96" y="582"/>
                  </a:lnTo>
                  <a:lnTo>
                    <a:pt x="105" y="585"/>
                  </a:lnTo>
                  <a:lnTo>
                    <a:pt x="111" y="576"/>
                  </a:lnTo>
                  <a:lnTo>
                    <a:pt x="120" y="570"/>
                  </a:lnTo>
                  <a:lnTo>
                    <a:pt x="129" y="564"/>
                  </a:lnTo>
                  <a:lnTo>
                    <a:pt x="135" y="552"/>
                  </a:lnTo>
                  <a:lnTo>
                    <a:pt x="144" y="552"/>
                  </a:lnTo>
                  <a:lnTo>
                    <a:pt x="150" y="543"/>
                  </a:lnTo>
                  <a:lnTo>
                    <a:pt x="150" y="534"/>
                  </a:lnTo>
                  <a:lnTo>
                    <a:pt x="150" y="525"/>
                  </a:lnTo>
                  <a:lnTo>
                    <a:pt x="150" y="516"/>
                  </a:lnTo>
                  <a:lnTo>
                    <a:pt x="150" y="507"/>
                  </a:lnTo>
                  <a:lnTo>
                    <a:pt x="150" y="498"/>
                  </a:lnTo>
                  <a:lnTo>
                    <a:pt x="150" y="489"/>
                  </a:lnTo>
                  <a:lnTo>
                    <a:pt x="141" y="483"/>
                  </a:lnTo>
                  <a:lnTo>
                    <a:pt x="129" y="483"/>
                  </a:lnTo>
                  <a:lnTo>
                    <a:pt x="117" y="477"/>
                  </a:lnTo>
                  <a:lnTo>
                    <a:pt x="108" y="471"/>
                  </a:lnTo>
                  <a:lnTo>
                    <a:pt x="99" y="468"/>
                  </a:lnTo>
                  <a:lnTo>
                    <a:pt x="78" y="465"/>
                  </a:lnTo>
                  <a:lnTo>
                    <a:pt x="69" y="465"/>
                  </a:lnTo>
                  <a:lnTo>
                    <a:pt x="78" y="465"/>
                  </a:lnTo>
                  <a:lnTo>
                    <a:pt x="87" y="465"/>
                  </a:lnTo>
                  <a:lnTo>
                    <a:pt x="99" y="471"/>
                  </a:lnTo>
                  <a:lnTo>
                    <a:pt x="108" y="474"/>
                  </a:lnTo>
                  <a:lnTo>
                    <a:pt x="129" y="477"/>
                  </a:lnTo>
                  <a:lnTo>
                    <a:pt x="138" y="477"/>
                  </a:lnTo>
                  <a:lnTo>
                    <a:pt x="150" y="483"/>
                  </a:lnTo>
                  <a:lnTo>
                    <a:pt x="159" y="483"/>
                  </a:lnTo>
                  <a:lnTo>
                    <a:pt x="168" y="486"/>
                  </a:lnTo>
                  <a:lnTo>
                    <a:pt x="177" y="486"/>
                  </a:lnTo>
                  <a:lnTo>
                    <a:pt x="198" y="486"/>
                  </a:lnTo>
                  <a:lnTo>
                    <a:pt x="207" y="486"/>
                  </a:lnTo>
                  <a:lnTo>
                    <a:pt x="216" y="486"/>
                  </a:lnTo>
                  <a:lnTo>
                    <a:pt x="225" y="486"/>
                  </a:lnTo>
                  <a:lnTo>
                    <a:pt x="237" y="486"/>
                  </a:lnTo>
                  <a:lnTo>
                    <a:pt x="249" y="489"/>
                  </a:lnTo>
                  <a:lnTo>
                    <a:pt x="267" y="492"/>
                  </a:lnTo>
                  <a:lnTo>
                    <a:pt x="267" y="501"/>
                  </a:lnTo>
                  <a:lnTo>
                    <a:pt x="276" y="507"/>
                  </a:lnTo>
                  <a:lnTo>
                    <a:pt x="282" y="516"/>
                  </a:lnTo>
                  <a:lnTo>
                    <a:pt x="285" y="525"/>
                  </a:lnTo>
                  <a:lnTo>
                    <a:pt x="294" y="528"/>
                  </a:lnTo>
                  <a:lnTo>
                    <a:pt x="303" y="534"/>
                  </a:lnTo>
                  <a:lnTo>
                    <a:pt x="312" y="537"/>
                  </a:lnTo>
                  <a:lnTo>
                    <a:pt x="294" y="537"/>
                  </a:lnTo>
                  <a:lnTo>
                    <a:pt x="285" y="537"/>
                  </a:lnTo>
                  <a:lnTo>
                    <a:pt x="276" y="537"/>
                  </a:lnTo>
                  <a:lnTo>
                    <a:pt x="267" y="540"/>
                  </a:lnTo>
                  <a:lnTo>
                    <a:pt x="264" y="549"/>
                  </a:lnTo>
                  <a:lnTo>
                    <a:pt x="261" y="558"/>
                  </a:lnTo>
                  <a:lnTo>
                    <a:pt x="261" y="567"/>
                  </a:lnTo>
                  <a:lnTo>
                    <a:pt x="270" y="573"/>
                  </a:lnTo>
                  <a:lnTo>
                    <a:pt x="279" y="579"/>
                  </a:lnTo>
                  <a:lnTo>
                    <a:pt x="291" y="579"/>
                  </a:lnTo>
                  <a:lnTo>
                    <a:pt x="270" y="579"/>
                  </a:lnTo>
                  <a:lnTo>
                    <a:pt x="261" y="579"/>
                  </a:lnTo>
                  <a:lnTo>
                    <a:pt x="255" y="570"/>
                  </a:lnTo>
                  <a:lnTo>
                    <a:pt x="255" y="561"/>
                  </a:lnTo>
                  <a:lnTo>
                    <a:pt x="255" y="552"/>
                  </a:lnTo>
                  <a:lnTo>
                    <a:pt x="264" y="549"/>
                  </a:lnTo>
                  <a:lnTo>
                    <a:pt x="273" y="552"/>
                  </a:lnTo>
                  <a:lnTo>
                    <a:pt x="282" y="555"/>
                  </a:lnTo>
                  <a:lnTo>
                    <a:pt x="291" y="555"/>
                  </a:lnTo>
                  <a:lnTo>
                    <a:pt x="300" y="555"/>
                  </a:lnTo>
                  <a:lnTo>
                    <a:pt x="309" y="555"/>
                  </a:lnTo>
                  <a:lnTo>
                    <a:pt x="318" y="555"/>
                  </a:lnTo>
                  <a:lnTo>
                    <a:pt x="327" y="549"/>
                  </a:lnTo>
                  <a:lnTo>
                    <a:pt x="330" y="540"/>
                  </a:lnTo>
                  <a:lnTo>
                    <a:pt x="330" y="531"/>
                  </a:lnTo>
                  <a:lnTo>
                    <a:pt x="333" y="522"/>
                  </a:lnTo>
                  <a:lnTo>
                    <a:pt x="336" y="513"/>
                  </a:lnTo>
                  <a:lnTo>
                    <a:pt x="342" y="504"/>
                  </a:lnTo>
                  <a:lnTo>
                    <a:pt x="345" y="513"/>
                  </a:lnTo>
                  <a:lnTo>
                    <a:pt x="339" y="522"/>
                  </a:lnTo>
                  <a:lnTo>
                    <a:pt x="336" y="531"/>
                  </a:lnTo>
                  <a:lnTo>
                    <a:pt x="327" y="540"/>
                  </a:lnTo>
                  <a:lnTo>
                    <a:pt x="321" y="549"/>
                  </a:lnTo>
                  <a:lnTo>
                    <a:pt x="312" y="552"/>
                  </a:lnTo>
                  <a:lnTo>
                    <a:pt x="303" y="552"/>
                  </a:lnTo>
                  <a:lnTo>
                    <a:pt x="294" y="555"/>
                  </a:lnTo>
                  <a:lnTo>
                    <a:pt x="285" y="555"/>
                  </a:lnTo>
                  <a:lnTo>
                    <a:pt x="276" y="555"/>
                  </a:lnTo>
                  <a:lnTo>
                    <a:pt x="267" y="555"/>
                  </a:lnTo>
                  <a:lnTo>
                    <a:pt x="258" y="558"/>
                  </a:lnTo>
                  <a:lnTo>
                    <a:pt x="255" y="567"/>
                  </a:lnTo>
                  <a:lnTo>
                    <a:pt x="255" y="576"/>
                  </a:lnTo>
                  <a:lnTo>
                    <a:pt x="264" y="576"/>
                  </a:lnTo>
                  <a:lnTo>
                    <a:pt x="273" y="576"/>
                  </a:lnTo>
                  <a:lnTo>
                    <a:pt x="282" y="576"/>
                  </a:lnTo>
                  <a:lnTo>
                    <a:pt x="306" y="576"/>
                  </a:lnTo>
                  <a:lnTo>
                    <a:pt x="318" y="573"/>
                  </a:lnTo>
                  <a:lnTo>
                    <a:pt x="327" y="564"/>
                  </a:lnTo>
                  <a:lnTo>
                    <a:pt x="336" y="564"/>
                  </a:lnTo>
                  <a:lnTo>
                    <a:pt x="345" y="558"/>
                  </a:lnTo>
                  <a:lnTo>
                    <a:pt x="354" y="552"/>
                  </a:lnTo>
                  <a:lnTo>
                    <a:pt x="357" y="543"/>
                  </a:lnTo>
                  <a:lnTo>
                    <a:pt x="357" y="534"/>
                  </a:lnTo>
                  <a:lnTo>
                    <a:pt x="366" y="525"/>
                  </a:lnTo>
                  <a:lnTo>
                    <a:pt x="372" y="516"/>
                  </a:lnTo>
                  <a:lnTo>
                    <a:pt x="375" y="507"/>
                  </a:lnTo>
                  <a:lnTo>
                    <a:pt x="375" y="498"/>
                  </a:lnTo>
                  <a:lnTo>
                    <a:pt x="378" y="489"/>
                  </a:lnTo>
                  <a:lnTo>
                    <a:pt x="381" y="480"/>
                  </a:lnTo>
                  <a:lnTo>
                    <a:pt x="384" y="471"/>
                  </a:lnTo>
                  <a:lnTo>
                    <a:pt x="390" y="462"/>
                  </a:lnTo>
                  <a:lnTo>
                    <a:pt x="393" y="453"/>
                  </a:lnTo>
                  <a:lnTo>
                    <a:pt x="402" y="456"/>
                  </a:lnTo>
                  <a:lnTo>
                    <a:pt x="405" y="465"/>
                  </a:lnTo>
                  <a:lnTo>
                    <a:pt x="402" y="474"/>
                  </a:lnTo>
                  <a:lnTo>
                    <a:pt x="396" y="483"/>
                  </a:lnTo>
                  <a:lnTo>
                    <a:pt x="390" y="492"/>
                  </a:lnTo>
                  <a:lnTo>
                    <a:pt x="381" y="498"/>
                  </a:lnTo>
                  <a:lnTo>
                    <a:pt x="372" y="498"/>
                  </a:lnTo>
                  <a:lnTo>
                    <a:pt x="381" y="498"/>
                  </a:lnTo>
                  <a:lnTo>
                    <a:pt x="390" y="492"/>
                  </a:lnTo>
                  <a:lnTo>
                    <a:pt x="393" y="480"/>
                  </a:lnTo>
                  <a:lnTo>
                    <a:pt x="399" y="471"/>
                  </a:lnTo>
                  <a:lnTo>
                    <a:pt x="399" y="462"/>
                  </a:lnTo>
                  <a:lnTo>
                    <a:pt x="399" y="453"/>
                  </a:lnTo>
                  <a:lnTo>
                    <a:pt x="396" y="444"/>
                  </a:lnTo>
                  <a:lnTo>
                    <a:pt x="390" y="435"/>
                  </a:lnTo>
                  <a:lnTo>
                    <a:pt x="381" y="432"/>
                  </a:lnTo>
                  <a:lnTo>
                    <a:pt x="372" y="432"/>
                  </a:lnTo>
                  <a:lnTo>
                    <a:pt x="363" y="429"/>
                  </a:lnTo>
                  <a:lnTo>
                    <a:pt x="372" y="429"/>
                  </a:lnTo>
                  <a:lnTo>
                    <a:pt x="381" y="429"/>
                  </a:lnTo>
                  <a:lnTo>
                    <a:pt x="372" y="426"/>
                  </a:lnTo>
                  <a:lnTo>
                    <a:pt x="366" y="435"/>
                  </a:lnTo>
                  <a:lnTo>
                    <a:pt x="363" y="444"/>
                  </a:lnTo>
                  <a:lnTo>
                    <a:pt x="360" y="453"/>
                  </a:lnTo>
                  <a:lnTo>
                    <a:pt x="357" y="462"/>
                  </a:lnTo>
                  <a:lnTo>
                    <a:pt x="354" y="471"/>
                  </a:lnTo>
                  <a:lnTo>
                    <a:pt x="348" y="480"/>
                  </a:lnTo>
                  <a:lnTo>
                    <a:pt x="345" y="471"/>
                  </a:lnTo>
                  <a:lnTo>
                    <a:pt x="336" y="465"/>
                  </a:lnTo>
                  <a:lnTo>
                    <a:pt x="327" y="465"/>
                  </a:lnTo>
                  <a:lnTo>
                    <a:pt x="336" y="465"/>
                  </a:lnTo>
                  <a:lnTo>
                    <a:pt x="345" y="474"/>
                  </a:lnTo>
                  <a:lnTo>
                    <a:pt x="345" y="483"/>
                  </a:lnTo>
                  <a:lnTo>
                    <a:pt x="339" y="474"/>
                  </a:lnTo>
                  <a:lnTo>
                    <a:pt x="336" y="465"/>
                  </a:lnTo>
                  <a:lnTo>
                    <a:pt x="327" y="465"/>
                  </a:lnTo>
                  <a:lnTo>
                    <a:pt x="321" y="474"/>
                  </a:lnTo>
                  <a:lnTo>
                    <a:pt x="315" y="483"/>
                  </a:lnTo>
                  <a:lnTo>
                    <a:pt x="315" y="492"/>
                  </a:lnTo>
                  <a:lnTo>
                    <a:pt x="312" y="501"/>
                  </a:lnTo>
                  <a:lnTo>
                    <a:pt x="306" y="510"/>
                  </a:lnTo>
                  <a:lnTo>
                    <a:pt x="300" y="519"/>
                  </a:lnTo>
                  <a:lnTo>
                    <a:pt x="291" y="528"/>
                  </a:lnTo>
                  <a:lnTo>
                    <a:pt x="294" y="519"/>
                  </a:lnTo>
                  <a:lnTo>
                    <a:pt x="300" y="510"/>
                  </a:lnTo>
                  <a:lnTo>
                    <a:pt x="309" y="498"/>
                  </a:lnTo>
                  <a:lnTo>
                    <a:pt x="318" y="489"/>
                  </a:lnTo>
                  <a:lnTo>
                    <a:pt x="321" y="480"/>
                  </a:lnTo>
                  <a:lnTo>
                    <a:pt x="327" y="471"/>
                  </a:lnTo>
                  <a:lnTo>
                    <a:pt x="330" y="462"/>
                  </a:lnTo>
                  <a:lnTo>
                    <a:pt x="333" y="450"/>
                  </a:lnTo>
                  <a:lnTo>
                    <a:pt x="336" y="441"/>
                  </a:lnTo>
                  <a:lnTo>
                    <a:pt x="342" y="432"/>
                  </a:lnTo>
                  <a:lnTo>
                    <a:pt x="345" y="423"/>
                  </a:lnTo>
                  <a:lnTo>
                    <a:pt x="354" y="423"/>
                  </a:lnTo>
                  <a:lnTo>
                    <a:pt x="366" y="426"/>
                  </a:lnTo>
                  <a:lnTo>
                    <a:pt x="357" y="426"/>
                  </a:lnTo>
                  <a:lnTo>
                    <a:pt x="348" y="426"/>
                  </a:lnTo>
                  <a:lnTo>
                    <a:pt x="345" y="414"/>
                  </a:lnTo>
                  <a:lnTo>
                    <a:pt x="336" y="411"/>
                  </a:lnTo>
                  <a:lnTo>
                    <a:pt x="327" y="405"/>
                  </a:lnTo>
                  <a:lnTo>
                    <a:pt x="318" y="399"/>
                  </a:lnTo>
                  <a:lnTo>
                    <a:pt x="306" y="396"/>
                  </a:lnTo>
                  <a:lnTo>
                    <a:pt x="297" y="393"/>
                  </a:lnTo>
                  <a:lnTo>
                    <a:pt x="285" y="387"/>
                  </a:lnTo>
                  <a:lnTo>
                    <a:pt x="276" y="384"/>
                  </a:lnTo>
                  <a:lnTo>
                    <a:pt x="255" y="381"/>
                  </a:lnTo>
                  <a:lnTo>
                    <a:pt x="246" y="378"/>
                  </a:lnTo>
                  <a:lnTo>
                    <a:pt x="237" y="372"/>
                  </a:lnTo>
                  <a:lnTo>
                    <a:pt x="228" y="369"/>
                  </a:lnTo>
                  <a:lnTo>
                    <a:pt x="216" y="366"/>
                  </a:lnTo>
                  <a:lnTo>
                    <a:pt x="207" y="363"/>
                  </a:lnTo>
                  <a:lnTo>
                    <a:pt x="198" y="363"/>
                  </a:lnTo>
                  <a:lnTo>
                    <a:pt x="189" y="360"/>
                  </a:lnTo>
                  <a:lnTo>
                    <a:pt x="159" y="360"/>
                  </a:lnTo>
                  <a:lnTo>
                    <a:pt x="150" y="360"/>
                  </a:lnTo>
                  <a:lnTo>
                    <a:pt x="138" y="360"/>
                  </a:lnTo>
                  <a:lnTo>
                    <a:pt x="114" y="360"/>
                  </a:lnTo>
                  <a:lnTo>
                    <a:pt x="105" y="360"/>
                  </a:lnTo>
                  <a:lnTo>
                    <a:pt x="81" y="360"/>
                  </a:lnTo>
                  <a:lnTo>
                    <a:pt x="90" y="363"/>
                  </a:lnTo>
                  <a:lnTo>
                    <a:pt x="99" y="363"/>
                  </a:lnTo>
                  <a:lnTo>
                    <a:pt x="96" y="375"/>
                  </a:lnTo>
                  <a:lnTo>
                    <a:pt x="96" y="384"/>
                  </a:lnTo>
                  <a:lnTo>
                    <a:pt x="99" y="372"/>
                  </a:lnTo>
                  <a:lnTo>
                    <a:pt x="108" y="369"/>
                  </a:lnTo>
                  <a:lnTo>
                    <a:pt x="117" y="360"/>
                  </a:lnTo>
                  <a:lnTo>
                    <a:pt x="120" y="348"/>
                  </a:lnTo>
                  <a:lnTo>
                    <a:pt x="132" y="339"/>
                  </a:lnTo>
                  <a:lnTo>
                    <a:pt x="141" y="336"/>
                  </a:lnTo>
                  <a:lnTo>
                    <a:pt x="132" y="336"/>
                  </a:lnTo>
                  <a:lnTo>
                    <a:pt x="123" y="342"/>
                  </a:lnTo>
                  <a:lnTo>
                    <a:pt x="117" y="351"/>
                  </a:lnTo>
                  <a:lnTo>
                    <a:pt x="111" y="360"/>
                  </a:lnTo>
                  <a:lnTo>
                    <a:pt x="120" y="354"/>
                  </a:lnTo>
                  <a:lnTo>
                    <a:pt x="129" y="348"/>
                  </a:lnTo>
                  <a:lnTo>
                    <a:pt x="138" y="345"/>
                  </a:lnTo>
                  <a:lnTo>
                    <a:pt x="147" y="339"/>
                  </a:lnTo>
                  <a:lnTo>
                    <a:pt x="156" y="336"/>
                  </a:lnTo>
                  <a:lnTo>
                    <a:pt x="165" y="336"/>
                  </a:lnTo>
                  <a:lnTo>
                    <a:pt x="174" y="330"/>
                  </a:lnTo>
                  <a:lnTo>
                    <a:pt x="183" y="327"/>
                  </a:lnTo>
                  <a:lnTo>
                    <a:pt x="192" y="324"/>
                  </a:lnTo>
                  <a:lnTo>
                    <a:pt x="210" y="324"/>
                  </a:lnTo>
                  <a:lnTo>
                    <a:pt x="219" y="321"/>
                  </a:lnTo>
                  <a:lnTo>
                    <a:pt x="237" y="318"/>
                  </a:lnTo>
                  <a:lnTo>
                    <a:pt x="246" y="315"/>
                  </a:lnTo>
                  <a:lnTo>
                    <a:pt x="255" y="312"/>
                  </a:lnTo>
                  <a:lnTo>
                    <a:pt x="264" y="309"/>
                  </a:lnTo>
                  <a:lnTo>
                    <a:pt x="273" y="303"/>
                  </a:lnTo>
                  <a:lnTo>
                    <a:pt x="285" y="297"/>
                  </a:lnTo>
                  <a:lnTo>
                    <a:pt x="294" y="288"/>
                  </a:lnTo>
                  <a:lnTo>
                    <a:pt x="303" y="285"/>
                  </a:lnTo>
                  <a:lnTo>
                    <a:pt x="312" y="279"/>
                  </a:lnTo>
                  <a:lnTo>
                    <a:pt x="321" y="273"/>
                  </a:lnTo>
                  <a:lnTo>
                    <a:pt x="330" y="267"/>
                  </a:lnTo>
                  <a:lnTo>
                    <a:pt x="339" y="258"/>
                  </a:lnTo>
                  <a:lnTo>
                    <a:pt x="342" y="249"/>
                  </a:lnTo>
                  <a:lnTo>
                    <a:pt x="342" y="240"/>
                  </a:lnTo>
                  <a:lnTo>
                    <a:pt x="342" y="231"/>
                  </a:lnTo>
                  <a:lnTo>
                    <a:pt x="342" y="222"/>
                  </a:lnTo>
                  <a:lnTo>
                    <a:pt x="342" y="213"/>
                  </a:lnTo>
                  <a:lnTo>
                    <a:pt x="342" y="204"/>
                  </a:lnTo>
                  <a:lnTo>
                    <a:pt x="342" y="195"/>
                  </a:lnTo>
                  <a:lnTo>
                    <a:pt x="333" y="195"/>
                  </a:lnTo>
                  <a:lnTo>
                    <a:pt x="324" y="198"/>
                  </a:lnTo>
                  <a:lnTo>
                    <a:pt x="315" y="201"/>
                  </a:lnTo>
                  <a:lnTo>
                    <a:pt x="309" y="210"/>
                  </a:lnTo>
                  <a:lnTo>
                    <a:pt x="300" y="210"/>
                  </a:lnTo>
                  <a:lnTo>
                    <a:pt x="318" y="213"/>
                  </a:lnTo>
                  <a:lnTo>
                    <a:pt x="309" y="219"/>
                  </a:lnTo>
                  <a:lnTo>
                    <a:pt x="303" y="228"/>
                  </a:lnTo>
                  <a:lnTo>
                    <a:pt x="300" y="237"/>
                  </a:lnTo>
                  <a:lnTo>
                    <a:pt x="291" y="234"/>
                  </a:lnTo>
                  <a:lnTo>
                    <a:pt x="279" y="237"/>
                  </a:lnTo>
                  <a:lnTo>
                    <a:pt x="270" y="243"/>
                  </a:lnTo>
                  <a:lnTo>
                    <a:pt x="261" y="243"/>
                  </a:lnTo>
                  <a:lnTo>
                    <a:pt x="243" y="243"/>
                  </a:lnTo>
                  <a:lnTo>
                    <a:pt x="252" y="243"/>
                  </a:lnTo>
                  <a:lnTo>
                    <a:pt x="261" y="243"/>
                  </a:lnTo>
                  <a:lnTo>
                    <a:pt x="261" y="252"/>
                  </a:lnTo>
                  <a:lnTo>
                    <a:pt x="267" y="261"/>
                  </a:lnTo>
                  <a:lnTo>
                    <a:pt x="276" y="261"/>
                  </a:lnTo>
                  <a:lnTo>
                    <a:pt x="303" y="261"/>
                  </a:lnTo>
                  <a:lnTo>
                    <a:pt x="291" y="261"/>
                  </a:lnTo>
                  <a:lnTo>
                    <a:pt x="282" y="261"/>
                  </a:lnTo>
                  <a:lnTo>
                    <a:pt x="273" y="261"/>
                  </a:lnTo>
                  <a:lnTo>
                    <a:pt x="270" y="252"/>
                  </a:lnTo>
                  <a:lnTo>
                    <a:pt x="279" y="246"/>
                  </a:lnTo>
                  <a:lnTo>
                    <a:pt x="288" y="240"/>
                  </a:lnTo>
                  <a:lnTo>
                    <a:pt x="297" y="234"/>
                  </a:lnTo>
                  <a:lnTo>
                    <a:pt x="303" y="225"/>
                  </a:lnTo>
                  <a:lnTo>
                    <a:pt x="309" y="216"/>
                  </a:lnTo>
                  <a:lnTo>
                    <a:pt x="318" y="213"/>
                  </a:lnTo>
                  <a:lnTo>
                    <a:pt x="327" y="210"/>
                  </a:lnTo>
                  <a:lnTo>
                    <a:pt x="336" y="201"/>
                  </a:lnTo>
                  <a:lnTo>
                    <a:pt x="345" y="198"/>
                  </a:lnTo>
                  <a:lnTo>
                    <a:pt x="354" y="192"/>
                  </a:lnTo>
                  <a:lnTo>
                    <a:pt x="363" y="186"/>
                  </a:lnTo>
                  <a:lnTo>
                    <a:pt x="372" y="180"/>
                  </a:lnTo>
                  <a:lnTo>
                    <a:pt x="390" y="177"/>
                  </a:lnTo>
                  <a:lnTo>
                    <a:pt x="402" y="183"/>
                  </a:lnTo>
                  <a:lnTo>
                    <a:pt x="408" y="192"/>
                  </a:lnTo>
                  <a:lnTo>
                    <a:pt x="408" y="201"/>
                  </a:lnTo>
                  <a:lnTo>
                    <a:pt x="411" y="210"/>
                  </a:lnTo>
                  <a:lnTo>
                    <a:pt x="414" y="219"/>
                  </a:lnTo>
                  <a:lnTo>
                    <a:pt x="414" y="228"/>
                  </a:lnTo>
                  <a:lnTo>
                    <a:pt x="414" y="237"/>
                  </a:lnTo>
                  <a:lnTo>
                    <a:pt x="414" y="246"/>
                  </a:lnTo>
                  <a:lnTo>
                    <a:pt x="417" y="255"/>
                  </a:lnTo>
                  <a:lnTo>
                    <a:pt x="420" y="267"/>
                  </a:lnTo>
                  <a:lnTo>
                    <a:pt x="420" y="276"/>
                  </a:lnTo>
                  <a:lnTo>
                    <a:pt x="420" y="285"/>
                  </a:lnTo>
                  <a:lnTo>
                    <a:pt x="420" y="294"/>
                  </a:lnTo>
                  <a:lnTo>
                    <a:pt x="411" y="300"/>
                  </a:lnTo>
                  <a:lnTo>
                    <a:pt x="408" y="309"/>
                  </a:lnTo>
                  <a:lnTo>
                    <a:pt x="399" y="315"/>
                  </a:lnTo>
                  <a:lnTo>
                    <a:pt x="390" y="321"/>
                  </a:lnTo>
                  <a:lnTo>
                    <a:pt x="381" y="324"/>
                  </a:lnTo>
                  <a:lnTo>
                    <a:pt x="372" y="330"/>
                  </a:lnTo>
                  <a:lnTo>
                    <a:pt x="363" y="333"/>
                  </a:lnTo>
                  <a:lnTo>
                    <a:pt x="354" y="339"/>
                  </a:lnTo>
                  <a:lnTo>
                    <a:pt x="345" y="342"/>
                  </a:lnTo>
                  <a:lnTo>
                    <a:pt x="336" y="348"/>
                  </a:lnTo>
                  <a:lnTo>
                    <a:pt x="315" y="354"/>
                  </a:lnTo>
                  <a:lnTo>
                    <a:pt x="306" y="357"/>
                  </a:lnTo>
                  <a:lnTo>
                    <a:pt x="294" y="363"/>
                  </a:lnTo>
                  <a:lnTo>
                    <a:pt x="285" y="369"/>
                  </a:lnTo>
                  <a:lnTo>
                    <a:pt x="276" y="372"/>
                  </a:lnTo>
                  <a:lnTo>
                    <a:pt x="267" y="378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5" name="Freeform 5">
              <a:extLst>
                <a:ext uri="{FF2B5EF4-FFF2-40B4-BE49-F238E27FC236}">
                  <a16:creationId xmlns:a16="http://schemas.microsoft.com/office/drawing/2014/main" id="{06F0A826-80CB-46EF-A328-A635363305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6" y="2787"/>
              <a:ext cx="292" cy="265"/>
            </a:xfrm>
            <a:custGeom>
              <a:avLst/>
              <a:gdLst>
                <a:gd name="T0" fmla="*/ 0 w 292"/>
                <a:gd name="T1" fmla="*/ 0 h 265"/>
                <a:gd name="T2" fmla="*/ 9 w 292"/>
                <a:gd name="T3" fmla="*/ 9 h 265"/>
                <a:gd name="T4" fmla="*/ 18 w 292"/>
                <a:gd name="T5" fmla="*/ 12 h 265"/>
                <a:gd name="T6" fmla="*/ 27 w 292"/>
                <a:gd name="T7" fmla="*/ 15 h 265"/>
                <a:gd name="T8" fmla="*/ 39 w 292"/>
                <a:gd name="T9" fmla="*/ 21 h 265"/>
                <a:gd name="T10" fmla="*/ 48 w 292"/>
                <a:gd name="T11" fmla="*/ 27 h 265"/>
                <a:gd name="T12" fmla="*/ 57 w 292"/>
                <a:gd name="T13" fmla="*/ 33 h 265"/>
                <a:gd name="T14" fmla="*/ 60 w 292"/>
                <a:gd name="T15" fmla="*/ 42 h 265"/>
                <a:gd name="T16" fmla="*/ 69 w 292"/>
                <a:gd name="T17" fmla="*/ 51 h 265"/>
                <a:gd name="T18" fmla="*/ 75 w 292"/>
                <a:gd name="T19" fmla="*/ 63 h 265"/>
                <a:gd name="T20" fmla="*/ 84 w 292"/>
                <a:gd name="T21" fmla="*/ 66 h 265"/>
                <a:gd name="T22" fmla="*/ 93 w 292"/>
                <a:gd name="T23" fmla="*/ 72 h 265"/>
                <a:gd name="T24" fmla="*/ 96 w 292"/>
                <a:gd name="T25" fmla="*/ 81 h 265"/>
                <a:gd name="T26" fmla="*/ 102 w 292"/>
                <a:gd name="T27" fmla="*/ 90 h 265"/>
                <a:gd name="T28" fmla="*/ 105 w 292"/>
                <a:gd name="T29" fmla="*/ 99 h 265"/>
                <a:gd name="T30" fmla="*/ 105 w 292"/>
                <a:gd name="T31" fmla="*/ 90 h 265"/>
                <a:gd name="T32" fmla="*/ 114 w 292"/>
                <a:gd name="T33" fmla="*/ 93 h 265"/>
                <a:gd name="T34" fmla="*/ 120 w 292"/>
                <a:gd name="T35" fmla="*/ 102 h 265"/>
                <a:gd name="T36" fmla="*/ 129 w 292"/>
                <a:gd name="T37" fmla="*/ 111 h 265"/>
                <a:gd name="T38" fmla="*/ 138 w 292"/>
                <a:gd name="T39" fmla="*/ 123 h 265"/>
                <a:gd name="T40" fmla="*/ 144 w 292"/>
                <a:gd name="T41" fmla="*/ 132 h 265"/>
                <a:gd name="T42" fmla="*/ 153 w 292"/>
                <a:gd name="T43" fmla="*/ 141 h 265"/>
                <a:gd name="T44" fmla="*/ 162 w 292"/>
                <a:gd name="T45" fmla="*/ 150 h 265"/>
                <a:gd name="T46" fmla="*/ 174 w 292"/>
                <a:gd name="T47" fmla="*/ 156 h 265"/>
                <a:gd name="T48" fmla="*/ 180 w 292"/>
                <a:gd name="T49" fmla="*/ 165 h 265"/>
                <a:gd name="T50" fmla="*/ 189 w 292"/>
                <a:gd name="T51" fmla="*/ 171 h 265"/>
                <a:gd name="T52" fmla="*/ 195 w 292"/>
                <a:gd name="T53" fmla="*/ 180 h 265"/>
                <a:gd name="T54" fmla="*/ 204 w 292"/>
                <a:gd name="T55" fmla="*/ 183 h 265"/>
                <a:gd name="T56" fmla="*/ 222 w 292"/>
                <a:gd name="T57" fmla="*/ 186 h 265"/>
                <a:gd name="T58" fmla="*/ 231 w 292"/>
                <a:gd name="T59" fmla="*/ 195 h 265"/>
                <a:gd name="T60" fmla="*/ 240 w 292"/>
                <a:gd name="T61" fmla="*/ 201 h 265"/>
                <a:gd name="T62" fmla="*/ 249 w 292"/>
                <a:gd name="T63" fmla="*/ 207 h 265"/>
                <a:gd name="T64" fmla="*/ 258 w 292"/>
                <a:gd name="T65" fmla="*/ 210 h 265"/>
                <a:gd name="T66" fmla="*/ 267 w 292"/>
                <a:gd name="T67" fmla="*/ 219 h 265"/>
                <a:gd name="T68" fmla="*/ 276 w 292"/>
                <a:gd name="T69" fmla="*/ 231 h 265"/>
                <a:gd name="T70" fmla="*/ 285 w 292"/>
                <a:gd name="T71" fmla="*/ 237 h 265"/>
                <a:gd name="T72" fmla="*/ 288 w 292"/>
                <a:gd name="T73" fmla="*/ 246 h 265"/>
                <a:gd name="T74" fmla="*/ 291 w 292"/>
                <a:gd name="T75" fmla="*/ 255 h 265"/>
                <a:gd name="T76" fmla="*/ 291 w 292"/>
                <a:gd name="T77" fmla="*/ 264 h 265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92"/>
                <a:gd name="T118" fmla="*/ 0 h 265"/>
                <a:gd name="T119" fmla="*/ 292 w 292"/>
                <a:gd name="T120" fmla="*/ 265 h 265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92" h="265">
                  <a:moveTo>
                    <a:pt x="0" y="0"/>
                  </a:moveTo>
                  <a:lnTo>
                    <a:pt x="9" y="9"/>
                  </a:lnTo>
                  <a:lnTo>
                    <a:pt x="18" y="12"/>
                  </a:lnTo>
                  <a:lnTo>
                    <a:pt x="27" y="15"/>
                  </a:lnTo>
                  <a:lnTo>
                    <a:pt x="39" y="21"/>
                  </a:lnTo>
                  <a:lnTo>
                    <a:pt x="48" y="27"/>
                  </a:lnTo>
                  <a:lnTo>
                    <a:pt x="57" y="33"/>
                  </a:lnTo>
                  <a:lnTo>
                    <a:pt x="60" y="42"/>
                  </a:lnTo>
                  <a:lnTo>
                    <a:pt x="69" y="51"/>
                  </a:lnTo>
                  <a:lnTo>
                    <a:pt x="75" y="63"/>
                  </a:lnTo>
                  <a:lnTo>
                    <a:pt x="84" y="66"/>
                  </a:lnTo>
                  <a:lnTo>
                    <a:pt x="93" y="72"/>
                  </a:lnTo>
                  <a:lnTo>
                    <a:pt x="96" y="81"/>
                  </a:lnTo>
                  <a:lnTo>
                    <a:pt x="102" y="90"/>
                  </a:lnTo>
                  <a:lnTo>
                    <a:pt x="105" y="99"/>
                  </a:lnTo>
                  <a:lnTo>
                    <a:pt x="105" y="90"/>
                  </a:lnTo>
                  <a:lnTo>
                    <a:pt x="114" y="93"/>
                  </a:lnTo>
                  <a:lnTo>
                    <a:pt x="120" y="102"/>
                  </a:lnTo>
                  <a:lnTo>
                    <a:pt x="129" y="111"/>
                  </a:lnTo>
                  <a:lnTo>
                    <a:pt x="138" y="123"/>
                  </a:lnTo>
                  <a:lnTo>
                    <a:pt x="144" y="132"/>
                  </a:lnTo>
                  <a:lnTo>
                    <a:pt x="153" y="141"/>
                  </a:lnTo>
                  <a:lnTo>
                    <a:pt x="162" y="150"/>
                  </a:lnTo>
                  <a:lnTo>
                    <a:pt x="174" y="156"/>
                  </a:lnTo>
                  <a:lnTo>
                    <a:pt x="180" y="165"/>
                  </a:lnTo>
                  <a:lnTo>
                    <a:pt x="189" y="171"/>
                  </a:lnTo>
                  <a:lnTo>
                    <a:pt x="195" y="180"/>
                  </a:lnTo>
                  <a:lnTo>
                    <a:pt x="204" y="183"/>
                  </a:lnTo>
                  <a:lnTo>
                    <a:pt x="222" y="186"/>
                  </a:lnTo>
                  <a:lnTo>
                    <a:pt x="231" y="195"/>
                  </a:lnTo>
                  <a:lnTo>
                    <a:pt x="240" y="201"/>
                  </a:lnTo>
                  <a:lnTo>
                    <a:pt x="249" y="207"/>
                  </a:lnTo>
                  <a:lnTo>
                    <a:pt x="258" y="210"/>
                  </a:lnTo>
                  <a:lnTo>
                    <a:pt x="267" y="219"/>
                  </a:lnTo>
                  <a:lnTo>
                    <a:pt x="276" y="231"/>
                  </a:lnTo>
                  <a:lnTo>
                    <a:pt x="285" y="237"/>
                  </a:lnTo>
                  <a:lnTo>
                    <a:pt x="288" y="246"/>
                  </a:lnTo>
                  <a:lnTo>
                    <a:pt x="291" y="255"/>
                  </a:lnTo>
                  <a:lnTo>
                    <a:pt x="291" y="264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6" name="Freeform 6">
              <a:extLst>
                <a:ext uri="{FF2B5EF4-FFF2-40B4-BE49-F238E27FC236}">
                  <a16:creationId xmlns:a16="http://schemas.microsoft.com/office/drawing/2014/main" id="{F3A796FA-038F-4EA8-878C-4C26BB7CC6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2" y="3183"/>
              <a:ext cx="223" cy="256"/>
            </a:xfrm>
            <a:custGeom>
              <a:avLst/>
              <a:gdLst>
                <a:gd name="T0" fmla="*/ 75 w 223"/>
                <a:gd name="T1" fmla="*/ 0 h 256"/>
                <a:gd name="T2" fmla="*/ 0 w 223"/>
                <a:gd name="T3" fmla="*/ 54 h 256"/>
                <a:gd name="T4" fmla="*/ 186 w 223"/>
                <a:gd name="T5" fmla="*/ 54 h 256"/>
                <a:gd name="T6" fmla="*/ 0 w 223"/>
                <a:gd name="T7" fmla="*/ 54 h 256"/>
                <a:gd name="T8" fmla="*/ 0 w 223"/>
                <a:gd name="T9" fmla="*/ 255 h 256"/>
                <a:gd name="T10" fmla="*/ 222 w 223"/>
                <a:gd name="T11" fmla="*/ 255 h 2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3"/>
                <a:gd name="T19" fmla="*/ 0 h 256"/>
                <a:gd name="T20" fmla="*/ 223 w 223"/>
                <a:gd name="T21" fmla="*/ 256 h 25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3" h="256">
                  <a:moveTo>
                    <a:pt x="75" y="0"/>
                  </a:moveTo>
                  <a:lnTo>
                    <a:pt x="0" y="54"/>
                  </a:lnTo>
                  <a:lnTo>
                    <a:pt x="186" y="54"/>
                  </a:lnTo>
                  <a:lnTo>
                    <a:pt x="0" y="54"/>
                  </a:lnTo>
                  <a:lnTo>
                    <a:pt x="0" y="255"/>
                  </a:lnTo>
                  <a:lnTo>
                    <a:pt x="222" y="255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7" name="Freeform 7">
              <a:extLst>
                <a:ext uri="{FF2B5EF4-FFF2-40B4-BE49-F238E27FC236}">
                  <a16:creationId xmlns:a16="http://schemas.microsoft.com/office/drawing/2014/main" id="{1D521CF9-B453-4174-BB1C-41FF44067D7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0" y="3357"/>
              <a:ext cx="58" cy="79"/>
            </a:xfrm>
            <a:custGeom>
              <a:avLst/>
              <a:gdLst>
                <a:gd name="T0" fmla="*/ 57 w 58"/>
                <a:gd name="T1" fmla="*/ 6 h 79"/>
                <a:gd name="T2" fmla="*/ 24 w 58"/>
                <a:gd name="T3" fmla="*/ 72 h 79"/>
                <a:gd name="T4" fmla="*/ 24 w 58"/>
                <a:gd name="T5" fmla="*/ 0 h 79"/>
                <a:gd name="T6" fmla="*/ 24 w 58"/>
                <a:gd name="T7" fmla="*/ 78 h 79"/>
                <a:gd name="T8" fmla="*/ 0 w 58"/>
                <a:gd name="T9" fmla="*/ 78 h 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"/>
                <a:gd name="T16" fmla="*/ 0 h 79"/>
                <a:gd name="T17" fmla="*/ 58 w 58"/>
                <a:gd name="T18" fmla="*/ 79 h 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" h="79">
                  <a:moveTo>
                    <a:pt x="57" y="6"/>
                  </a:moveTo>
                  <a:lnTo>
                    <a:pt x="24" y="72"/>
                  </a:lnTo>
                  <a:lnTo>
                    <a:pt x="24" y="0"/>
                  </a:lnTo>
                  <a:lnTo>
                    <a:pt x="24" y="78"/>
                  </a:lnTo>
                  <a:lnTo>
                    <a:pt x="0" y="78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8" name="Freeform 8">
              <a:extLst>
                <a:ext uri="{FF2B5EF4-FFF2-40B4-BE49-F238E27FC236}">
                  <a16:creationId xmlns:a16="http://schemas.microsoft.com/office/drawing/2014/main" id="{FC65D854-9EBC-41CB-BC2C-184CD57997D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" y="2829"/>
              <a:ext cx="115" cy="55"/>
            </a:xfrm>
            <a:custGeom>
              <a:avLst/>
              <a:gdLst>
                <a:gd name="T0" fmla="*/ 0 w 115"/>
                <a:gd name="T1" fmla="*/ 54 h 55"/>
                <a:gd name="T2" fmla="*/ 9 w 115"/>
                <a:gd name="T3" fmla="*/ 48 h 55"/>
                <a:gd name="T4" fmla="*/ 18 w 115"/>
                <a:gd name="T5" fmla="*/ 45 h 55"/>
                <a:gd name="T6" fmla="*/ 27 w 115"/>
                <a:gd name="T7" fmla="*/ 39 h 55"/>
                <a:gd name="T8" fmla="*/ 36 w 115"/>
                <a:gd name="T9" fmla="*/ 33 h 55"/>
                <a:gd name="T10" fmla="*/ 45 w 115"/>
                <a:gd name="T11" fmla="*/ 33 h 55"/>
                <a:gd name="T12" fmla="*/ 54 w 115"/>
                <a:gd name="T13" fmla="*/ 27 h 55"/>
                <a:gd name="T14" fmla="*/ 66 w 115"/>
                <a:gd name="T15" fmla="*/ 24 h 55"/>
                <a:gd name="T16" fmla="*/ 75 w 115"/>
                <a:gd name="T17" fmla="*/ 18 h 55"/>
                <a:gd name="T18" fmla="*/ 87 w 115"/>
                <a:gd name="T19" fmla="*/ 12 h 55"/>
                <a:gd name="T20" fmla="*/ 96 w 115"/>
                <a:gd name="T21" fmla="*/ 9 h 55"/>
                <a:gd name="T22" fmla="*/ 105 w 115"/>
                <a:gd name="T23" fmla="*/ 3 h 55"/>
                <a:gd name="T24" fmla="*/ 114 w 115"/>
                <a:gd name="T25" fmla="*/ 0 h 5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15"/>
                <a:gd name="T40" fmla="*/ 0 h 55"/>
                <a:gd name="T41" fmla="*/ 115 w 115"/>
                <a:gd name="T42" fmla="*/ 55 h 5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15" h="55">
                  <a:moveTo>
                    <a:pt x="0" y="54"/>
                  </a:moveTo>
                  <a:lnTo>
                    <a:pt x="9" y="48"/>
                  </a:lnTo>
                  <a:lnTo>
                    <a:pt x="18" y="45"/>
                  </a:lnTo>
                  <a:lnTo>
                    <a:pt x="27" y="39"/>
                  </a:lnTo>
                  <a:lnTo>
                    <a:pt x="36" y="33"/>
                  </a:lnTo>
                  <a:lnTo>
                    <a:pt x="45" y="33"/>
                  </a:lnTo>
                  <a:lnTo>
                    <a:pt x="54" y="27"/>
                  </a:lnTo>
                  <a:lnTo>
                    <a:pt x="66" y="24"/>
                  </a:lnTo>
                  <a:lnTo>
                    <a:pt x="75" y="18"/>
                  </a:lnTo>
                  <a:lnTo>
                    <a:pt x="87" y="12"/>
                  </a:lnTo>
                  <a:lnTo>
                    <a:pt x="96" y="9"/>
                  </a:lnTo>
                  <a:lnTo>
                    <a:pt x="105" y="3"/>
                  </a:lnTo>
                  <a:lnTo>
                    <a:pt x="114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9" name="Freeform 9">
              <a:extLst>
                <a:ext uri="{FF2B5EF4-FFF2-40B4-BE49-F238E27FC236}">
                  <a16:creationId xmlns:a16="http://schemas.microsoft.com/office/drawing/2014/main" id="{FB0E3AEE-05CF-4D79-95EB-88B08C325EB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8" y="2814"/>
              <a:ext cx="172" cy="283"/>
            </a:xfrm>
            <a:custGeom>
              <a:avLst/>
              <a:gdLst>
                <a:gd name="T0" fmla="*/ 117 w 172"/>
                <a:gd name="T1" fmla="*/ 15 h 283"/>
                <a:gd name="T2" fmla="*/ 123 w 172"/>
                <a:gd name="T3" fmla="*/ 6 h 283"/>
                <a:gd name="T4" fmla="*/ 132 w 172"/>
                <a:gd name="T5" fmla="*/ 0 h 283"/>
                <a:gd name="T6" fmla="*/ 141 w 172"/>
                <a:gd name="T7" fmla="*/ 3 h 283"/>
                <a:gd name="T8" fmla="*/ 147 w 172"/>
                <a:gd name="T9" fmla="*/ 12 h 283"/>
                <a:gd name="T10" fmla="*/ 150 w 172"/>
                <a:gd name="T11" fmla="*/ 21 h 283"/>
                <a:gd name="T12" fmla="*/ 156 w 172"/>
                <a:gd name="T13" fmla="*/ 33 h 283"/>
                <a:gd name="T14" fmla="*/ 162 w 172"/>
                <a:gd name="T15" fmla="*/ 42 h 283"/>
                <a:gd name="T16" fmla="*/ 168 w 172"/>
                <a:gd name="T17" fmla="*/ 51 h 283"/>
                <a:gd name="T18" fmla="*/ 168 w 172"/>
                <a:gd name="T19" fmla="*/ 60 h 283"/>
                <a:gd name="T20" fmla="*/ 168 w 172"/>
                <a:gd name="T21" fmla="*/ 69 h 283"/>
                <a:gd name="T22" fmla="*/ 171 w 172"/>
                <a:gd name="T23" fmla="*/ 78 h 283"/>
                <a:gd name="T24" fmla="*/ 171 w 172"/>
                <a:gd name="T25" fmla="*/ 90 h 283"/>
                <a:gd name="T26" fmla="*/ 171 w 172"/>
                <a:gd name="T27" fmla="*/ 99 h 283"/>
                <a:gd name="T28" fmla="*/ 171 w 172"/>
                <a:gd name="T29" fmla="*/ 108 h 283"/>
                <a:gd name="T30" fmla="*/ 168 w 172"/>
                <a:gd name="T31" fmla="*/ 117 h 283"/>
                <a:gd name="T32" fmla="*/ 162 w 172"/>
                <a:gd name="T33" fmla="*/ 126 h 283"/>
                <a:gd name="T34" fmla="*/ 159 w 172"/>
                <a:gd name="T35" fmla="*/ 135 h 283"/>
                <a:gd name="T36" fmla="*/ 150 w 172"/>
                <a:gd name="T37" fmla="*/ 141 h 283"/>
                <a:gd name="T38" fmla="*/ 144 w 172"/>
                <a:gd name="T39" fmla="*/ 150 h 283"/>
                <a:gd name="T40" fmla="*/ 135 w 172"/>
                <a:gd name="T41" fmla="*/ 153 h 283"/>
                <a:gd name="T42" fmla="*/ 126 w 172"/>
                <a:gd name="T43" fmla="*/ 156 h 283"/>
                <a:gd name="T44" fmla="*/ 117 w 172"/>
                <a:gd name="T45" fmla="*/ 159 h 283"/>
                <a:gd name="T46" fmla="*/ 105 w 172"/>
                <a:gd name="T47" fmla="*/ 165 h 283"/>
                <a:gd name="T48" fmla="*/ 114 w 172"/>
                <a:gd name="T49" fmla="*/ 162 h 283"/>
                <a:gd name="T50" fmla="*/ 132 w 172"/>
                <a:gd name="T51" fmla="*/ 162 h 283"/>
                <a:gd name="T52" fmla="*/ 141 w 172"/>
                <a:gd name="T53" fmla="*/ 159 h 283"/>
                <a:gd name="T54" fmla="*/ 132 w 172"/>
                <a:gd name="T55" fmla="*/ 168 h 283"/>
                <a:gd name="T56" fmla="*/ 123 w 172"/>
                <a:gd name="T57" fmla="*/ 174 h 283"/>
                <a:gd name="T58" fmla="*/ 114 w 172"/>
                <a:gd name="T59" fmla="*/ 183 h 283"/>
                <a:gd name="T60" fmla="*/ 21 w 172"/>
                <a:gd name="T61" fmla="*/ 270 h 283"/>
                <a:gd name="T62" fmla="*/ 0 w 172"/>
                <a:gd name="T63" fmla="*/ 282 h 28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72"/>
                <a:gd name="T97" fmla="*/ 0 h 283"/>
                <a:gd name="T98" fmla="*/ 172 w 172"/>
                <a:gd name="T99" fmla="*/ 283 h 283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72" h="283">
                  <a:moveTo>
                    <a:pt x="117" y="15"/>
                  </a:moveTo>
                  <a:lnTo>
                    <a:pt x="123" y="6"/>
                  </a:lnTo>
                  <a:lnTo>
                    <a:pt x="132" y="0"/>
                  </a:lnTo>
                  <a:lnTo>
                    <a:pt x="141" y="3"/>
                  </a:lnTo>
                  <a:lnTo>
                    <a:pt x="147" y="12"/>
                  </a:lnTo>
                  <a:lnTo>
                    <a:pt x="150" y="21"/>
                  </a:lnTo>
                  <a:lnTo>
                    <a:pt x="156" y="33"/>
                  </a:lnTo>
                  <a:lnTo>
                    <a:pt x="162" y="42"/>
                  </a:lnTo>
                  <a:lnTo>
                    <a:pt x="168" y="51"/>
                  </a:lnTo>
                  <a:lnTo>
                    <a:pt x="168" y="60"/>
                  </a:lnTo>
                  <a:lnTo>
                    <a:pt x="168" y="69"/>
                  </a:lnTo>
                  <a:lnTo>
                    <a:pt x="171" y="78"/>
                  </a:lnTo>
                  <a:lnTo>
                    <a:pt x="171" y="90"/>
                  </a:lnTo>
                  <a:lnTo>
                    <a:pt x="171" y="99"/>
                  </a:lnTo>
                  <a:lnTo>
                    <a:pt x="171" y="108"/>
                  </a:lnTo>
                  <a:lnTo>
                    <a:pt x="168" y="117"/>
                  </a:lnTo>
                  <a:lnTo>
                    <a:pt x="162" y="126"/>
                  </a:lnTo>
                  <a:lnTo>
                    <a:pt x="159" y="135"/>
                  </a:lnTo>
                  <a:lnTo>
                    <a:pt x="150" y="141"/>
                  </a:lnTo>
                  <a:lnTo>
                    <a:pt x="144" y="150"/>
                  </a:lnTo>
                  <a:lnTo>
                    <a:pt x="135" y="153"/>
                  </a:lnTo>
                  <a:lnTo>
                    <a:pt x="126" y="156"/>
                  </a:lnTo>
                  <a:lnTo>
                    <a:pt x="117" y="159"/>
                  </a:lnTo>
                  <a:lnTo>
                    <a:pt x="105" y="165"/>
                  </a:lnTo>
                  <a:lnTo>
                    <a:pt x="114" y="162"/>
                  </a:lnTo>
                  <a:lnTo>
                    <a:pt x="132" y="162"/>
                  </a:lnTo>
                  <a:lnTo>
                    <a:pt x="141" y="159"/>
                  </a:lnTo>
                  <a:lnTo>
                    <a:pt x="132" y="168"/>
                  </a:lnTo>
                  <a:lnTo>
                    <a:pt x="123" y="174"/>
                  </a:lnTo>
                  <a:lnTo>
                    <a:pt x="114" y="183"/>
                  </a:lnTo>
                  <a:lnTo>
                    <a:pt x="21" y="270"/>
                  </a:lnTo>
                  <a:lnTo>
                    <a:pt x="0" y="282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0" name="Freeform 10">
              <a:extLst>
                <a:ext uri="{FF2B5EF4-FFF2-40B4-BE49-F238E27FC236}">
                  <a16:creationId xmlns:a16="http://schemas.microsoft.com/office/drawing/2014/main" id="{78FC185A-0203-4377-9D3C-370CFEB60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9" y="3090"/>
              <a:ext cx="193" cy="346"/>
            </a:xfrm>
            <a:custGeom>
              <a:avLst/>
              <a:gdLst>
                <a:gd name="T0" fmla="*/ 0 w 193"/>
                <a:gd name="T1" fmla="*/ 6 h 346"/>
                <a:gd name="T2" fmla="*/ 9 w 193"/>
                <a:gd name="T3" fmla="*/ 6 h 346"/>
                <a:gd name="T4" fmla="*/ 18 w 193"/>
                <a:gd name="T5" fmla="*/ 3 h 346"/>
                <a:gd name="T6" fmla="*/ 27 w 193"/>
                <a:gd name="T7" fmla="*/ 0 h 346"/>
                <a:gd name="T8" fmla="*/ 24 w 193"/>
                <a:gd name="T9" fmla="*/ 9 h 346"/>
                <a:gd name="T10" fmla="*/ 18 w 193"/>
                <a:gd name="T11" fmla="*/ 18 h 346"/>
                <a:gd name="T12" fmla="*/ 15 w 193"/>
                <a:gd name="T13" fmla="*/ 27 h 346"/>
                <a:gd name="T14" fmla="*/ 15 w 193"/>
                <a:gd name="T15" fmla="*/ 36 h 346"/>
                <a:gd name="T16" fmla="*/ 15 w 193"/>
                <a:gd name="T17" fmla="*/ 27 h 346"/>
                <a:gd name="T18" fmla="*/ 21 w 193"/>
                <a:gd name="T19" fmla="*/ 18 h 346"/>
                <a:gd name="T20" fmla="*/ 27 w 193"/>
                <a:gd name="T21" fmla="*/ 27 h 346"/>
                <a:gd name="T22" fmla="*/ 39 w 193"/>
                <a:gd name="T23" fmla="*/ 33 h 346"/>
                <a:gd name="T24" fmla="*/ 30 w 193"/>
                <a:gd name="T25" fmla="*/ 39 h 346"/>
                <a:gd name="T26" fmla="*/ 39 w 193"/>
                <a:gd name="T27" fmla="*/ 39 h 346"/>
                <a:gd name="T28" fmla="*/ 138 w 193"/>
                <a:gd name="T29" fmla="*/ 111 h 346"/>
                <a:gd name="T30" fmla="*/ 165 w 193"/>
                <a:gd name="T31" fmla="*/ 135 h 346"/>
                <a:gd name="T32" fmla="*/ 192 w 193"/>
                <a:gd name="T33" fmla="*/ 150 h 346"/>
                <a:gd name="T34" fmla="*/ 183 w 193"/>
                <a:gd name="T35" fmla="*/ 189 h 346"/>
                <a:gd name="T36" fmla="*/ 156 w 193"/>
                <a:gd name="T37" fmla="*/ 234 h 346"/>
                <a:gd name="T38" fmla="*/ 132 w 193"/>
                <a:gd name="T39" fmla="*/ 264 h 346"/>
                <a:gd name="T40" fmla="*/ 141 w 193"/>
                <a:gd name="T41" fmla="*/ 255 h 346"/>
                <a:gd name="T42" fmla="*/ 150 w 193"/>
                <a:gd name="T43" fmla="*/ 249 h 346"/>
                <a:gd name="T44" fmla="*/ 162 w 193"/>
                <a:gd name="T45" fmla="*/ 243 h 346"/>
                <a:gd name="T46" fmla="*/ 171 w 193"/>
                <a:gd name="T47" fmla="*/ 243 h 346"/>
                <a:gd name="T48" fmla="*/ 177 w 193"/>
                <a:gd name="T49" fmla="*/ 252 h 346"/>
                <a:gd name="T50" fmla="*/ 180 w 193"/>
                <a:gd name="T51" fmla="*/ 261 h 346"/>
                <a:gd name="T52" fmla="*/ 183 w 193"/>
                <a:gd name="T53" fmla="*/ 270 h 346"/>
                <a:gd name="T54" fmla="*/ 183 w 193"/>
                <a:gd name="T55" fmla="*/ 279 h 346"/>
                <a:gd name="T56" fmla="*/ 183 w 193"/>
                <a:gd name="T57" fmla="*/ 288 h 346"/>
                <a:gd name="T58" fmla="*/ 180 w 193"/>
                <a:gd name="T59" fmla="*/ 297 h 346"/>
                <a:gd name="T60" fmla="*/ 171 w 193"/>
                <a:gd name="T61" fmla="*/ 306 h 346"/>
                <a:gd name="T62" fmla="*/ 165 w 193"/>
                <a:gd name="T63" fmla="*/ 315 h 346"/>
                <a:gd name="T64" fmla="*/ 156 w 193"/>
                <a:gd name="T65" fmla="*/ 321 h 346"/>
                <a:gd name="T66" fmla="*/ 153 w 193"/>
                <a:gd name="T67" fmla="*/ 330 h 346"/>
                <a:gd name="T68" fmla="*/ 144 w 193"/>
                <a:gd name="T69" fmla="*/ 336 h 346"/>
                <a:gd name="T70" fmla="*/ 135 w 193"/>
                <a:gd name="T71" fmla="*/ 342 h 346"/>
                <a:gd name="T72" fmla="*/ 126 w 193"/>
                <a:gd name="T73" fmla="*/ 342 h 346"/>
                <a:gd name="T74" fmla="*/ 117 w 193"/>
                <a:gd name="T75" fmla="*/ 345 h 346"/>
                <a:gd name="T76" fmla="*/ 108 w 193"/>
                <a:gd name="T77" fmla="*/ 345 h 346"/>
                <a:gd name="T78" fmla="*/ 90 w 193"/>
                <a:gd name="T79" fmla="*/ 345 h 346"/>
                <a:gd name="T80" fmla="*/ 84 w 193"/>
                <a:gd name="T81" fmla="*/ 336 h 346"/>
                <a:gd name="T82" fmla="*/ 96 w 193"/>
                <a:gd name="T83" fmla="*/ 330 h 346"/>
                <a:gd name="T84" fmla="*/ 105 w 193"/>
                <a:gd name="T85" fmla="*/ 324 h 346"/>
                <a:gd name="T86" fmla="*/ 117 w 193"/>
                <a:gd name="T87" fmla="*/ 321 h 346"/>
                <a:gd name="T88" fmla="*/ 126 w 193"/>
                <a:gd name="T89" fmla="*/ 318 h 346"/>
                <a:gd name="T90" fmla="*/ 135 w 193"/>
                <a:gd name="T91" fmla="*/ 312 h 346"/>
                <a:gd name="T92" fmla="*/ 135 w 193"/>
                <a:gd name="T93" fmla="*/ 303 h 346"/>
                <a:gd name="T94" fmla="*/ 135 w 193"/>
                <a:gd name="T95" fmla="*/ 294 h 346"/>
                <a:gd name="T96" fmla="*/ 135 w 193"/>
                <a:gd name="T97" fmla="*/ 285 h 346"/>
                <a:gd name="T98" fmla="*/ 138 w 193"/>
                <a:gd name="T99" fmla="*/ 276 h 346"/>
                <a:gd name="T100" fmla="*/ 141 w 193"/>
                <a:gd name="T101" fmla="*/ 267 h 346"/>
                <a:gd name="T102" fmla="*/ 144 w 193"/>
                <a:gd name="T103" fmla="*/ 261 h 34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93"/>
                <a:gd name="T157" fmla="*/ 0 h 346"/>
                <a:gd name="T158" fmla="*/ 193 w 193"/>
                <a:gd name="T159" fmla="*/ 346 h 34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93" h="346">
                  <a:moveTo>
                    <a:pt x="0" y="6"/>
                  </a:moveTo>
                  <a:lnTo>
                    <a:pt x="9" y="6"/>
                  </a:lnTo>
                  <a:lnTo>
                    <a:pt x="18" y="3"/>
                  </a:lnTo>
                  <a:lnTo>
                    <a:pt x="27" y="0"/>
                  </a:lnTo>
                  <a:lnTo>
                    <a:pt x="24" y="9"/>
                  </a:lnTo>
                  <a:lnTo>
                    <a:pt x="18" y="18"/>
                  </a:lnTo>
                  <a:lnTo>
                    <a:pt x="15" y="27"/>
                  </a:lnTo>
                  <a:lnTo>
                    <a:pt x="15" y="36"/>
                  </a:lnTo>
                  <a:lnTo>
                    <a:pt x="15" y="27"/>
                  </a:lnTo>
                  <a:lnTo>
                    <a:pt x="21" y="18"/>
                  </a:lnTo>
                  <a:lnTo>
                    <a:pt x="27" y="27"/>
                  </a:lnTo>
                  <a:lnTo>
                    <a:pt x="39" y="33"/>
                  </a:lnTo>
                  <a:lnTo>
                    <a:pt x="30" y="39"/>
                  </a:lnTo>
                  <a:lnTo>
                    <a:pt x="39" y="39"/>
                  </a:lnTo>
                  <a:lnTo>
                    <a:pt x="138" y="111"/>
                  </a:lnTo>
                  <a:lnTo>
                    <a:pt x="165" y="135"/>
                  </a:lnTo>
                  <a:lnTo>
                    <a:pt x="192" y="150"/>
                  </a:lnTo>
                  <a:lnTo>
                    <a:pt x="183" y="189"/>
                  </a:lnTo>
                  <a:lnTo>
                    <a:pt x="156" y="234"/>
                  </a:lnTo>
                  <a:lnTo>
                    <a:pt x="132" y="264"/>
                  </a:lnTo>
                  <a:lnTo>
                    <a:pt x="141" y="255"/>
                  </a:lnTo>
                  <a:lnTo>
                    <a:pt x="150" y="249"/>
                  </a:lnTo>
                  <a:lnTo>
                    <a:pt x="162" y="243"/>
                  </a:lnTo>
                  <a:lnTo>
                    <a:pt x="171" y="243"/>
                  </a:lnTo>
                  <a:lnTo>
                    <a:pt x="177" y="252"/>
                  </a:lnTo>
                  <a:lnTo>
                    <a:pt x="180" y="261"/>
                  </a:lnTo>
                  <a:lnTo>
                    <a:pt x="183" y="270"/>
                  </a:lnTo>
                  <a:lnTo>
                    <a:pt x="183" y="279"/>
                  </a:lnTo>
                  <a:lnTo>
                    <a:pt x="183" y="288"/>
                  </a:lnTo>
                  <a:lnTo>
                    <a:pt x="180" y="297"/>
                  </a:lnTo>
                  <a:lnTo>
                    <a:pt x="171" y="306"/>
                  </a:lnTo>
                  <a:lnTo>
                    <a:pt x="165" y="315"/>
                  </a:lnTo>
                  <a:lnTo>
                    <a:pt x="156" y="321"/>
                  </a:lnTo>
                  <a:lnTo>
                    <a:pt x="153" y="330"/>
                  </a:lnTo>
                  <a:lnTo>
                    <a:pt x="144" y="336"/>
                  </a:lnTo>
                  <a:lnTo>
                    <a:pt x="135" y="342"/>
                  </a:lnTo>
                  <a:lnTo>
                    <a:pt x="126" y="342"/>
                  </a:lnTo>
                  <a:lnTo>
                    <a:pt x="117" y="345"/>
                  </a:lnTo>
                  <a:lnTo>
                    <a:pt x="108" y="345"/>
                  </a:lnTo>
                  <a:lnTo>
                    <a:pt x="90" y="345"/>
                  </a:lnTo>
                  <a:lnTo>
                    <a:pt x="84" y="336"/>
                  </a:lnTo>
                  <a:lnTo>
                    <a:pt x="96" y="330"/>
                  </a:lnTo>
                  <a:lnTo>
                    <a:pt x="105" y="324"/>
                  </a:lnTo>
                  <a:lnTo>
                    <a:pt x="117" y="321"/>
                  </a:lnTo>
                  <a:lnTo>
                    <a:pt x="126" y="318"/>
                  </a:lnTo>
                  <a:lnTo>
                    <a:pt x="135" y="312"/>
                  </a:lnTo>
                  <a:lnTo>
                    <a:pt x="135" y="303"/>
                  </a:lnTo>
                  <a:lnTo>
                    <a:pt x="135" y="294"/>
                  </a:lnTo>
                  <a:lnTo>
                    <a:pt x="135" y="285"/>
                  </a:lnTo>
                  <a:lnTo>
                    <a:pt x="138" y="276"/>
                  </a:lnTo>
                  <a:lnTo>
                    <a:pt x="141" y="267"/>
                  </a:lnTo>
                  <a:lnTo>
                    <a:pt x="144" y="261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1" name="Freeform 11">
              <a:extLst>
                <a:ext uri="{FF2B5EF4-FFF2-40B4-BE49-F238E27FC236}">
                  <a16:creationId xmlns:a16="http://schemas.microsoft.com/office/drawing/2014/main" id="{83063B8A-0368-492F-8AEF-940B0C3DD9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0" y="3282"/>
              <a:ext cx="178" cy="169"/>
            </a:xfrm>
            <a:custGeom>
              <a:avLst/>
              <a:gdLst>
                <a:gd name="T0" fmla="*/ 12 w 178"/>
                <a:gd name="T1" fmla="*/ 147 h 169"/>
                <a:gd name="T2" fmla="*/ 9 w 178"/>
                <a:gd name="T3" fmla="*/ 147 h 169"/>
                <a:gd name="T4" fmla="*/ 3 w 178"/>
                <a:gd name="T5" fmla="*/ 156 h 169"/>
                <a:gd name="T6" fmla="*/ 0 w 178"/>
                <a:gd name="T7" fmla="*/ 165 h 169"/>
                <a:gd name="T8" fmla="*/ 9 w 178"/>
                <a:gd name="T9" fmla="*/ 165 h 169"/>
                <a:gd name="T10" fmla="*/ 21 w 178"/>
                <a:gd name="T11" fmla="*/ 165 h 169"/>
                <a:gd name="T12" fmla="*/ 33 w 178"/>
                <a:gd name="T13" fmla="*/ 168 h 169"/>
                <a:gd name="T14" fmla="*/ 42 w 178"/>
                <a:gd name="T15" fmla="*/ 168 h 169"/>
                <a:gd name="T16" fmla="*/ 51 w 178"/>
                <a:gd name="T17" fmla="*/ 168 h 169"/>
                <a:gd name="T18" fmla="*/ 60 w 178"/>
                <a:gd name="T19" fmla="*/ 168 h 169"/>
                <a:gd name="T20" fmla="*/ 69 w 178"/>
                <a:gd name="T21" fmla="*/ 168 h 169"/>
                <a:gd name="T22" fmla="*/ 78 w 178"/>
                <a:gd name="T23" fmla="*/ 168 h 169"/>
                <a:gd name="T24" fmla="*/ 87 w 178"/>
                <a:gd name="T25" fmla="*/ 165 h 169"/>
                <a:gd name="T26" fmla="*/ 96 w 178"/>
                <a:gd name="T27" fmla="*/ 159 h 169"/>
                <a:gd name="T28" fmla="*/ 105 w 178"/>
                <a:gd name="T29" fmla="*/ 150 h 169"/>
                <a:gd name="T30" fmla="*/ 111 w 178"/>
                <a:gd name="T31" fmla="*/ 141 h 169"/>
                <a:gd name="T32" fmla="*/ 120 w 178"/>
                <a:gd name="T33" fmla="*/ 132 h 169"/>
                <a:gd name="T34" fmla="*/ 129 w 178"/>
                <a:gd name="T35" fmla="*/ 123 h 169"/>
                <a:gd name="T36" fmla="*/ 132 w 178"/>
                <a:gd name="T37" fmla="*/ 114 h 169"/>
                <a:gd name="T38" fmla="*/ 141 w 178"/>
                <a:gd name="T39" fmla="*/ 114 h 169"/>
                <a:gd name="T40" fmla="*/ 153 w 178"/>
                <a:gd name="T41" fmla="*/ 114 h 169"/>
                <a:gd name="T42" fmla="*/ 159 w 178"/>
                <a:gd name="T43" fmla="*/ 105 h 169"/>
                <a:gd name="T44" fmla="*/ 168 w 178"/>
                <a:gd name="T45" fmla="*/ 96 h 169"/>
                <a:gd name="T46" fmla="*/ 174 w 178"/>
                <a:gd name="T47" fmla="*/ 87 h 169"/>
                <a:gd name="T48" fmla="*/ 177 w 178"/>
                <a:gd name="T49" fmla="*/ 78 h 169"/>
                <a:gd name="T50" fmla="*/ 177 w 178"/>
                <a:gd name="T51" fmla="*/ 69 h 169"/>
                <a:gd name="T52" fmla="*/ 177 w 178"/>
                <a:gd name="T53" fmla="*/ 60 h 169"/>
                <a:gd name="T54" fmla="*/ 168 w 178"/>
                <a:gd name="T55" fmla="*/ 63 h 169"/>
                <a:gd name="T56" fmla="*/ 159 w 178"/>
                <a:gd name="T57" fmla="*/ 72 h 169"/>
                <a:gd name="T58" fmla="*/ 153 w 178"/>
                <a:gd name="T59" fmla="*/ 81 h 169"/>
                <a:gd name="T60" fmla="*/ 147 w 178"/>
                <a:gd name="T61" fmla="*/ 90 h 169"/>
                <a:gd name="T62" fmla="*/ 138 w 178"/>
                <a:gd name="T63" fmla="*/ 102 h 169"/>
                <a:gd name="T64" fmla="*/ 132 w 178"/>
                <a:gd name="T65" fmla="*/ 111 h 169"/>
                <a:gd name="T66" fmla="*/ 141 w 178"/>
                <a:gd name="T67" fmla="*/ 102 h 169"/>
                <a:gd name="T68" fmla="*/ 147 w 178"/>
                <a:gd name="T69" fmla="*/ 93 h 169"/>
                <a:gd name="T70" fmla="*/ 153 w 178"/>
                <a:gd name="T71" fmla="*/ 84 h 169"/>
                <a:gd name="T72" fmla="*/ 159 w 178"/>
                <a:gd name="T73" fmla="*/ 75 h 169"/>
                <a:gd name="T74" fmla="*/ 168 w 178"/>
                <a:gd name="T75" fmla="*/ 66 h 169"/>
                <a:gd name="T76" fmla="*/ 171 w 178"/>
                <a:gd name="T77" fmla="*/ 57 h 169"/>
                <a:gd name="T78" fmla="*/ 171 w 178"/>
                <a:gd name="T79" fmla="*/ 48 h 169"/>
                <a:gd name="T80" fmla="*/ 165 w 178"/>
                <a:gd name="T81" fmla="*/ 39 h 169"/>
                <a:gd name="T82" fmla="*/ 156 w 178"/>
                <a:gd name="T83" fmla="*/ 36 h 169"/>
                <a:gd name="T84" fmla="*/ 147 w 178"/>
                <a:gd name="T85" fmla="*/ 33 h 169"/>
                <a:gd name="T86" fmla="*/ 138 w 178"/>
                <a:gd name="T87" fmla="*/ 36 h 169"/>
                <a:gd name="T88" fmla="*/ 135 w 178"/>
                <a:gd name="T89" fmla="*/ 45 h 169"/>
                <a:gd name="T90" fmla="*/ 132 w 178"/>
                <a:gd name="T91" fmla="*/ 54 h 169"/>
                <a:gd name="T92" fmla="*/ 126 w 178"/>
                <a:gd name="T93" fmla="*/ 63 h 169"/>
                <a:gd name="T94" fmla="*/ 123 w 178"/>
                <a:gd name="T95" fmla="*/ 72 h 169"/>
                <a:gd name="T96" fmla="*/ 117 w 178"/>
                <a:gd name="T97" fmla="*/ 81 h 169"/>
                <a:gd name="T98" fmla="*/ 111 w 178"/>
                <a:gd name="T99" fmla="*/ 90 h 169"/>
                <a:gd name="T100" fmla="*/ 114 w 178"/>
                <a:gd name="T101" fmla="*/ 81 h 169"/>
                <a:gd name="T102" fmla="*/ 120 w 178"/>
                <a:gd name="T103" fmla="*/ 72 h 169"/>
                <a:gd name="T104" fmla="*/ 129 w 178"/>
                <a:gd name="T105" fmla="*/ 63 h 169"/>
                <a:gd name="T106" fmla="*/ 135 w 178"/>
                <a:gd name="T107" fmla="*/ 54 h 169"/>
                <a:gd name="T108" fmla="*/ 141 w 178"/>
                <a:gd name="T109" fmla="*/ 42 h 169"/>
                <a:gd name="T110" fmla="*/ 141 w 178"/>
                <a:gd name="T111" fmla="*/ 33 h 169"/>
                <a:gd name="T112" fmla="*/ 135 w 178"/>
                <a:gd name="T113" fmla="*/ 24 h 169"/>
                <a:gd name="T114" fmla="*/ 123 w 178"/>
                <a:gd name="T115" fmla="*/ 15 h 169"/>
                <a:gd name="T116" fmla="*/ 114 w 178"/>
                <a:gd name="T117" fmla="*/ 9 h 169"/>
                <a:gd name="T118" fmla="*/ 108 w 178"/>
                <a:gd name="T119" fmla="*/ 0 h 16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78"/>
                <a:gd name="T181" fmla="*/ 0 h 169"/>
                <a:gd name="T182" fmla="*/ 178 w 178"/>
                <a:gd name="T183" fmla="*/ 169 h 16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78" h="169">
                  <a:moveTo>
                    <a:pt x="12" y="147"/>
                  </a:moveTo>
                  <a:lnTo>
                    <a:pt x="9" y="147"/>
                  </a:lnTo>
                  <a:lnTo>
                    <a:pt x="3" y="156"/>
                  </a:lnTo>
                  <a:lnTo>
                    <a:pt x="0" y="165"/>
                  </a:lnTo>
                  <a:lnTo>
                    <a:pt x="9" y="165"/>
                  </a:lnTo>
                  <a:lnTo>
                    <a:pt x="21" y="165"/>
                  </a:lnTo>
                  <a:lnTo>
                    <a:pt x="33" y="168"/>
                  </a:lnTo>
                  <a:lnTo>
                    <a:pt x="42" y="168"/>
                  </a:lnTo>
                  <a:lnTo>
                    <a:pt x="51" y="168"/>
                  </a:lnTo>
                  <a:lnTo>
                    <a:pt x="60" y="168"/>
                  </a:lnTo>
                  <a:lnTo>
                    <a:pt x="69" y="168"/>
                  </a:lnTo>
                  <a:lnTo>
                    <a:pt x="78" y="168"/>
                  </a:lnTo>
                  <a:lnTo>
                    <a:pt x="87" y="165"/>
                  </a:lnTo>
                  <a:lnTo>
                    <a:pt x="96" y="159"/>
                  </a:lnTo>
                  <a:lnTo>
                    <a:pt x="105" y="150"/>
                  </a:lnTo>
                  <a:lnTo>
                    <a:pt x="111" y="141"/>
                  </a:lnTo>
                  <a:lnTo>
                    <a:pt x="120" y="132"/>
                  </a:lnTo>
                  <a:lnTo>
                    <a:pt x="129" y="123"/>
                  </a:lnTo>
                  <a:lnTo>
                    <a:pt x="132" y="114"/>
                  </a:lnTo>
                  <a:lnTo>
                    <a:pt x="141" y="114"/>
                  </a:lnTo>
                  <a:lnTo>
                    <a:pt x="153" y="114"/>
                  </a:lnTo>
                  <a:lnTo>
                    <a:pt x="159" y="105"/>
                  </a:lnTo>
                  <a:lnTo>
                    <a:pt x="168" y="96"/>
                  </a:lnTo>
                  <a:lnTo>
                    <a:pt x="174" y="87"/>
                  </a:lnTo>
                  <a:lnTo>
                    <a:pt x="177" y="78"/>
                  </a:lnTo>
                  <a:lnTo>
                    <a:pt x="177" y="69"/>
                  </a:lnTo>
                  <a:lnTo>
                    <a:pt x="177" y="60"/>
                  </a:lnTo>
                  <a:lnTo>
                    <a:pt x="168" y="63"/>
                  </a:lnTo>
                  <a:lnTo>
                    <a:pt x="159" y="72"/>
                  </a:lnTo>
                  <a:lnTo>
                    <a:pt x="153" y="81"/>
                  </a:lnTo>
                  <a:lnTo>
                    <a:pt x="147" y="90"/>
                  </a:lnTo>
                  <a:lnTo>
                    <a:pt x="138" y="102"/>
                  </a:lnTo>
                  <a:lnTo>
                    <a:pt x="132" y="111"/>
                  </a:lnTo>
                  <a:lnTo>
                    <a:pt x="141" y="102"/>
                  </a:lnTo>
                  <a:lnTo>
                    <a:pt x="147" y="93"/>
                  </a:lnTo>
                  <a:lnTo>
                    <a:pt x="153" y="84"/>
                  </a:lnTo>
                  <a:lnTo>
                    <a:pt x="159" y="75"/>
                  </a:lnTo>
                  <a:lnTo>
                    <a:pt x="168" y="66"/>
                  </a:lnTo>
                  <a:lnTo>
                    <a:pt x="171" y="57"/>
                  </a:lnTo>
                  <a:lnTo>
                    <a:pt x="171" y="48"/>
                  </a:lnTo>
                  <a:lnTo>
                    <a:pt x="165" y="39"/>
                  </a:lnTo>
                  <a:lnTo>
                    <a:pt x="156" y="36"/>
                  </a:lnTo>
                  <a:lnTo>
                    <a:pt x="147" y="33"/>
                  </a:lnTo>
                  <a:lnTo>
                    <a:pt x="138" y="36"/>
                  </a:lnTo>
                  <a:lnTo>
                    <a:pt x="135" y="45"/>
                  </a:lnTo>
                  <a:lnTo>
                    <a:pt x="132" y="54"/>
                  </a:lnTo>
                  <a:lnTo>
                    <a:pt x="126" y="63"/>
                  </a:lnTo>
                  <a:lnTo>
                    <a:pt x="123" y="72"/>
                  </a:lnTo>
                  <a:lnTo>
                    <a:pt x="117" y="81"/>
                  </a:lnTo>
                  <a:lnTo>
                    <a:pt x="111" y="90"/>
                  </a:lnTo>
                  <a:lnTo>
                    <a:pt x="114" y="81"/>
                  </a:lnTo>
                  <a:lnTo>
                    <a:pt x="120" y="72"/>
                  </a:lnTo>
                  <a:lnTo>
                    <a:pt x="129" y="63"/>
                  </a:lnTo>
                  <a:lnTo>
                    <a:pt x="135" y="54"/>
                  </a:lnTo>
                  <a:lnTo>
                    <a:pt x="141" y="42"/>
                  </a:lnTo>
                  <a:lnTo>
                    <a:pt x="141" y="33"/>
                  </a:lnTo>
                  <a:lnTo>
                    <a:pt x="135" y="24"/>
                  </a:lnTo>
                  <a:lnTo>
                    <a:pt x="123" y="15"/>
                  </a:lnTo>
                  <a:lnTo>
                    <a:pt x="114" y="9"/>
                  </a:lnTo>
                  <a:lnTo>
                    <a:pt x="108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2" name="Freeform 12">
              <a:extLst>
                <a:ext uri="{FF2B5EF4-FFF2-40B4-BE49-F238E27FC236}">
                  <a16:creationId xmlns:a16="http://schemas.microsoft.com/office/drawing/2014/main" id="{563EFB69-BC1A-4CDA-90A4-755A4ABD9A9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6" y="2907"/>
              <a:ext cx="262" cy="451"/>
            </a:xfrm>
            <a:custGeom>
              <a:avLst/>
              <a:gdLst>
                <a:gd name="T0" fmla="*/ 261 w 262"/>
                <a:gd name="T1" fmla="*/ 435 h 451"/>
                <a:gd name="T2" fmla="*/ 255 w 262"/>
                <a:gd name="T3" fmla="*/ 444 h 451"/>
                <a:gd name="T4" fmla="*/ 246 w 262"/>
                <a:gd name="T5" fmla="*/ 450 h 451"/>
                <a:gd name="T6" fmla="*/ 225 w 262"/>
                <a:gd name="T7" fmla="*/ 417 h 451"/>
                <a:gd name="T8" fmla="*/ 186 w 262"/>
                <a:gd name="T9" fmla="*/ 387 h 451"/>
                <a:gd name="T10" fmla="*/ 147 w 262"/>
                <a:gd name="T11" fmla="*/ 357 h 451"/>
                <a:gd name="T12" fmla="*/ 84 w 262"/>
                <a:gd name="T13" fmla="*/ 315 h 451"/>
                <a:gd name="T14" fmla="*/ 36 w 262"/>
                <a:gd name="T15" fmla="*/ 276 h 451"/>
                <a:gd name="T16" fmla="*/ 12 w 262"/>
                <a:gd name="T17" fmla="*/ 249 h 451"/>
                <a:gd name="T18" fmla="*/ 6 w 262"/>
                <a:gd name="T19" fmla="*/ 240 h 451"/>
                <a:gd name="T20" fmla="*/ 3 w 262"/>
                <a:gd name="T21" fmla="*/ 231 h 451"/>
                <a:gd name="T22" fmla="*/ 0 w 262"/>
                <a:gd name="T23" fmla="*/ 222 h 451"/>
                <a:gd name="T24" fmla="*/ 0 w 262"/>
                <a:gd name="T25" fmla="*/ 213 h 451"/>
                <a:gd name="T26" fmla="*/ 0 w 262"/>
                <a:gd name="T27" fmla="*/ 204 h 451"/>
                <a:gd name="T28" fmla="*/ 6 w 262"/>
                <a:gd name="T29" fmla="*/ 195 h 451"/>
                <a:gd name="T30" fmla="*/ 9 w 262"/>
                <a:gd name="T31" fmla="*/ 186 h 451"/>
                <a:gd name="T32" fmla="*/ 18 w 262"/>
                <a:gd name="T33" fmla="*/ 183 h 451"/>
                <a:gd name="T34" fmla="*/ 93 w 262"/>
                <a:gd name="T35" fmla="*/ 60 h 451"/>
                <a:gd name="T36" fmla="*/ 135 w 262"/>
                <a:gd name="T37" fmla="*/ 0 h 45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62"/>
                <a:gd name="T58" fmla="*/ 0 h 451"/>
                <a:gd name="T59" fmla="*/ 262 w 262"/>
                <a:gd name="T60" fmla="*/ 451 h 45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62" h="451">
                  <a:moveTo>
                    <a:pt x="261" y="435"/>
                  </a:moveTo>
                  <a:lnTo>
                    <a:pt x="255" y="444"/>
                  </a:lnTo>
                  <a:lnTo>
                    <a:pt x="246" y="450"/>
                  </a:lnTo>
                  <a:lnTo>
                    <a:pt x="225" y="417"/>
                  </a:lnTo>
                  <a:lnTo>
                    <a:pt x="186" y="387"/>
                  </a:lnTo>
                  <a:lnTo>
                    <a:pt x="147" y="357"/>
                  </a:lnTo>
                  <a:lnTo>
                    <a:pt x="84" y="315"/>
                  </a:lnTo>
                  <a:lnTo>
                    <a:pt x="36" y="276"/>
                  </a:lnTo>
                  <a:lnTo>
                    <a:pt x="12" y="249"/>
                  </a:lnTo>
                  <a:lnTo>
                    <a:pt x="6" y="240"/>
                  </a:lnTo>
                  <a:lnTo>
                    <a:pt x="3" y="231"/>
                  </a:lnTo>
                  <a:lnTo>
                    <a:pt x="0" y="222"/>
                  </a:lnTo>
                  <a:lnTo>
                    <a:pt x="0" y="213"/>
                  </a:lnTo>
                  <a:lnTo>
                    <a:pt x="0" y="204"/>
                  </a:lnTo>
                  <a:lnTo>
                    <a:pt x="6" y="195"/>
                  </a:lnTo>
                  <a:lnTo>
                    <a:pt x="9" y="186"/>
                  </a:lnTo>
                  <a:lnTo>
                    <a:pt x="18" y="183"/>
                  </a:lnTo>
                  <a:lnTo>
                    <a:pt x="93" y="60"/>
                  </a:lnTo>
                  <a:lnTo>
                    <a:pt x="135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3" name="Freeform 13">
              <a:extLst>
                <a:ext uri="{FF2B5EF4-FFF2-40B4-BE49-F238E27FC236}">
                  <a16:creationId xmlns:a16="http://schemas.microsoft.com/office/drawing/2014/main" id="{AF8A569A-CE49-40B3-B821-C560DDD1A58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1" y="2889"/>
              <a:ext cx="4" cy="19"/>
            </a:xfrm>
            <a:custGeom>
              <a:avLst/>
              <a:gdLst>
                <a:gd name="T0" fmla="*/ 3 w 4"/>
                <a:gd name="T1" fmla="*/ 3 h 19"/>
                <a:gd name="T2" fmla="*/ 0 w 4"/>
                <a:gd name="T3" fmla="*/ 18 h 19"/>
                <a:gd name="T4" fmla="*/ 0 w 4"/>
                <a:gd name="T5" fmla="*/ 9 h 19"/>
                <a:gd name="T6" fmla="*/ 0 w 4"/>
                <a:gd name="T7" fmla="*/ 0 h 19"/>
                <a:gd name="T8" fmla="*/ 3 w 4"/>
                <a:gd name="T9" fmla="*/ 3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9"/>
                <a:gd name="T17" fmla="*/ 4 w 4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9">
                  <a:moveTo>
                    <a:pt x="3" y="3"/>
                  </a:moveTo>
                  <a:lnTo>
                    <a:pt x="0" y="18"/>
                  </a:lnTo>
                  <a:lnTo>
                    <a:pt x="0" y="9"/>
                  </a:lnTo>
                  <a:lnTo>
                    <a:pt x="0" y="0"/>
                  </a:lnTo>
                  <a:lnTo>
                    <a:pt x="3" y="3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94" name="Freeform 14">
              <a:extLst>
                <a:ext uri="{FF2B5EF4-FFF2-40B4-BE49-F238E27FC236}">
                  <a16:creationId xmlns:a16="http://schemas.microsoft.com/office/drawing/2014/main" id="{6767FF77-306F-4D56-AA90-03EA560CE79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1" y="2571"/>
              <a:ext cx="130" cy="526"/>
            </a:xfrm>
            <a:custGeom>
              <a:avLst/>
              <a:gdLst>
                <a:gd name="T0" fmla="*/ 51 w 130"/>
                <a:gd name="T1" fmla="*/ 522 h 526"/>
                <a:gd name="T2" fmla="*/ 45 w 130"/>
                <a:gd name="T3" fmla="*/ 513 h 526"/>
                <a:gd name="T4" fmla="*/ 27 w 130"/>
                <a:gd name="T5" fmla="*/ 522 h 526"/>
                <a:gd name="T6" fmla="*/ 15 w 130"/>
                <a:gd name="T7" fmla="*/ 516 h 526"/>
                <a:gd name="T8" fmla="*/ 30 w 130"/>
                <a:gd name="T9" fmla="*/ 501 h 526"/>
                <a:gd name="T10" fmla="*/ 42 w 130"/>
                <a:gd name="T11" fmla="*/ 483 h 526"/>
                <a:gd name="T12" fmla="*/ 45 w 130"/>
                <a:gd name="T13" fmla="*/ 465 h 526"/>
                <a:gd name="T14" fmla="*/ 24 w 130"/>
                <a:gd name="T15" fmla="*/ 471 h 526"/>
                <a:gd name="T16" fmla="*/ 9 w 130"/>
                <a:gd name="T17" fmla="*/ 465 h 526"/>
                <a:gd name="T18" fmla="*/ 9 w 130"/>
                <a:gd name="T19" fmla="*/ 468 h 526"/>
                <a:gd name="T20" fmla="*/ 24 w 130"/>
                <a:gd name="T21" fmla="*/ 450 h 526"/>
                <a:gd name="T22" fmla="*/ 42 w 130"/>
                <a:gd name="T23" fmla="*/ 438 h 526"/>
                <a:gd name="T24" fmla="*/ 60 w 130"/>
                <a:gd name="T25" fmla="*/ 423 h 526"/>
                <a:gd name="T26" fmla="*/ 78 w 130"/>
                <a:gd name="T27" fmla="*/ 417 h 526"/>
                <a:gd name="T28" fmla="*/ 96 w 130"/>
                <a:gd name="T29" fmla="*/ 429 h 526"/>
                <a:gd name="T30" fmla="*/ 96 w 130"/>
                <a:gd name="T31" fmla="*/ 438 h 526"/>
                <a:gd name="T32" fmla="*/ 81 w 130"/>
                <a:gd name="T33" fmla="*/ 420 h 526"/>
                <a:gd name="T34" fmla="*/ 75 w 130"/>
                <a:gd name="T35" fmla="*/ 399 h 526"/>
                <a:gd name="T36" fmla="*/ 84 w 130"/>
                <a:gd name="T37" fmla="*/ 381 h 526"/>
                <a:gd name="T38" fmla="*/ 102 w 130"/>
                <a:gd name="T39" fmla="*/ 393 h 526"/>
                <a:gd name="T40" fmla="*/ 111 w 130"/>
                <a:gd name="T41" fmla="*/ 393 h 526"/>
                <a:gd name="T42" fmla="*/ 129 w 130"/>
                <a:gd name="T43" fmla="*/ 396 h 526"/>
                <a:gd name="T44" fmla="*/ 111 w 130"/>
                <a:gd name="T45" fmla="*/ 396 h 526"/>
                <a:gd name="T46" fmla="*/ 93 w 130"/>
                <a:gd name="T47" fmla="*/ 381 h 526"/>
                <a:gd name="T48" fmla="*/ 90 w 130"/>
                <a:gd name="T49" fmla="*/ 363 h 526"/>
                <a:gd name="T50" fmla="*/ 90 w 130"/>
                <a:gd name="T51" fmla="*/ 327 h 526"/>
                <a:gd name="T52" fmla="*/ 114 w 130"/>
                <a:gd name="T53" fmla="*/ 234 h 526"/>
                <a:gd name="T54" fmla="*/ 126 w 130"/>
                <a:gd name="T55" fmla="*/ 252 h 526"/>
                <a:gd name="T56" fmla="*/ 108 w 130"/>
                <a:gd name="T57" fmla="*/ 240 h 526"/>
                <a:gd name="T58" fmla="*/ 108 w 130"/>
                <a:gd name="T59" fmla="*/ 222 h 526"/>
                <a:gd name="T60" fmla="*/ 102 w 130"/>
                <a:gd name="T61" fmla="*/ 159 h 526"/>
                <a:gd name="T62" fmla="*/ 99 w 130"/>
                <a:gd name="T63" fmla="*/ 0 h 526"/>
                <a:gd name="T64" fmla="*/ 96 w 130"/>
                <a:gd name="T65" fmla="*/ 21 h 526"/>
                <a:gd name="T66" fmla="*/ 93 w 130"/>
                <a:gd name="T67" fmla="*/ 39 h 526"/>
                <a:gd name="T68" fmla="*/ 93 w 130"/>
                <a:gd name="T69" fmla="*/ 57 h 526"/>
                <a:gd name="T70" fmla="*/ 93 w 130"/>
                <a:gd name="T71" fmla="*/ 81 h 526"/>
                <a:gd name="T72" fmla="*/ 93 w 130"/>
                <a:gd name="T73" fmla="*/ 99 h 526"/>
                <a:gd name="T74" fmla="*/ 93 w 130"/>
                <a:gd name="T75" fmla="*/ 96 h 526"/>
                <a:gd name="T76" fmla="*/ 93 w 130"/>
                <a:gd name="T77" fmla="*/ 75 h 526"/>
                <a:gd name="T78" fmla="*/ 102 w 130"/>
                <a:gd name="T79" fmla="*/ 117 h 526"/>
                <a:gd name="T80" fmla="*/ 102 w 130"/>
                <a:gd name="T81" fmla="*/ 90 h 526"/>
                <a:gd name="T82" fmla="*/ 102 w 130"/>
                <a:gd name="T83" fmla="*/ 72 h 526"/>
                <a:gd name="T84" fmla="*/ 93 w 130"/>
                <a:gd name="T85" fmla="*/ 63 h 526"/>
                <a:gd name="T86" fmla="*/ 75 w 130"/>
                <a:gd name="T87" fmla="*/ 75 h 526"/>
                <a:gd name="T88" fmla="*/ 75 w 130"/>
                <a:gd name="T89" fmla="*/ 93 h 526"/>
                <a:gd name="T90" fmla="*/ 87 w 130"/>
                <a:gd name="T91" fmla="*/ 108 h 52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30"/>
                <a:gd name="T139" fmla="*/ 0 h 526"/>
                <a:gd name="T140" fmla="*/ 130 w 130"/>
                <a:gd name="T141" fmla="*/ 526 h 52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30" h="526">
                  <a:moveTo>
                    <a:pt x="60" y="519"/>
                  </a:moveTo>
                  <a:lnTo>
                    <a:pt x="51" y="522"/>
                  </a:lnTo>
                  <a:lnTo>
                    <a:pt x="42" y="522"/>
                  </a:lnTo>
                  <a:lnTo>
                    <a:pt x="45" y="513"/>
                  </a:lnTo>
                  <a:lnTo>
                    <a:pt x="36" y="516"/>
                  </a:lnTo>
                  <a:lnTo>
                    <a:pt x="27" y="522"/>
                  </a:lnTo>
                  <a:lnTo>
                    <a:pt x="18" y="525"/>
                  </a:lnTo>
                  <a:lnTo>
                    <a:pt x="15" y="516"/>
                  </a:lnTo>
                  <a:lnTo>
                    <a:pt x="24" y="510"/>
                  </a:lnTo>
                  <a:lnTo>
                    <a:pt x="30" y="501"/>
                  </a:lnTo>
                  <a:lnTo>
                    <a:pt x="36" y="492"/>
                  </a:lnTo>
                  <a:lnTo>
                    <a:pt x="42" y="483"/>
                  </a:lnTo>
                  <a:lnTo>
                    <a:pt x="45" y="474"/>
                  </a:lnTo>
                  <a:lnTo>
                    <a:pt x="45" y="465"/>
                  </a:lnTo>
                  <a:lnTo>
                    <a:pt x="36" y="462"/>
                  </a:lnTo>
                  <a:lnTo>
                    <a:pt x="24" y="471"/>
                  </a:lnTo>
                  <a:lnTo>
                    <a:pt x="12" y="474"/>
                  </a:lnTo>
                  <a:lnTo>
                    <a:pt x="9" y="465"/>
                  </a:lnTo>
                  <a:lnTo>
                    <a:pt x="0" y="462"/>
                  </a:lnTo>
                  <a:lnTo>
                    <a:pt x="9" y="468"/>
                  </a:lnTo>
                  <a:lnTo>
                    <a:pt x="18" y="459"/>
                  </a:lnTo>
                  <a:lnTo>
                    <a:pt x="24" y="450"/>
                  </a:lnTo>
                  <a:lnTo>
                    <a:pt x="33" y="444"/>
                  </a:lnTo>
                  <a:lnTo>
                    <a:pt x="42" y="438"/>
                  </a:lnTo>
                  <a:lnTo>
                    <a:pt x="51" y="432"/>
                  </a:lnTo>
                  <a:lnTo>
                    <a:pt x="60" y="423"/>
                  </a:lnTo>
                  <a:lnTo>
                    <a:pt x="69" y="417"/>
                  </a:lnTo>
                  <a:lnTo>
                    <a:pt x="78" y="417"/>
                  </a:lnTo>
                  <a:lnTo>
                    <a:pt x="87" y="423"/>
                  </a:lnTo>
                  <a:lnTo>
                    <a:pt x="96" y="429"/>
                  </a:lnTo>
                  <a:lnTo>
                    <a:pt x="105" y="438"/>
                  </a:lnTo>
                  <a:lnTo>
                    <a:pt x="96" y="438"/>
                  </a:lnTo>
                  <a:lnTo>
                    <a:pt x="87" y="429"/>
                  </a:lnTo>
                  <a:lnTo>
                    <a:pt x="81" y="420"/>
                  </a:lnTo>
                  <a:lnTo>
                    <a:pt x="78" y="411"/>
                  </a:lnTo>
                  <a:lnTo>
                    <a:pt x="75" y="399"/>
                  </a:lnTo>
                  <a:lnTo>
                    <a:pt x="75" y="390"/>
                  </a:lnTo>
                  <a:lnTo>
                    <a:pt x="84" y="381"/>
                  </a:lnTo>
                  <a:lnTo>
                    <a:pt x="96" y="384"/>
                  </a:lnTo>
                  <a:lnTo>
                    <a:pt x="102" y="393"/>
                  </a:lnTo>
                  <a:lnTo>
                    <a:pt x="108" y="402"/>
                  </a:lnTo>
                  <a:lnTo>
                    <a:pt x="111" y="393"/>
                  </a:lnTo>
                  <a:lnTo>
                    <a:pt x="120" y="393"/>
                  </a:lnTo>
                  <a:lnTo>
                    <a:pt x="129" y="396"/>
                  </a:lnTo>
                  <a:lnTo>
                    <a:pt x="120" y="396"/>
                  </a:lnTo>
                  <a:lnTo>
                    <a:pt x="111" y="396"/>
                  </a:lnTo>
                  <a:lnTo>
                    <a:pt x="102" y="390"/>
                  </a:lnTo>
                  <a:lnTo>
                    <a:pt x="93" y="381"/>
                  </a:lnTo>
                  <a:lnTo>
                    <a:pt x="90" y="372"/>
                  </a:lnTo>
                  <a:lnTo>
                    <a:pt x="90" y="363"/>
                  </a:lnTo>
                  <a:lnTo>
                    <a:pt x="87" y="354"/>
                  </a:lnTo>
                  <a:lnTo>
                    <a:pt x="90" y="327"/>
                  </a:lnTo>
                  <a:lnTo>
                    <a:pt x="102" y="285"/>
                  </a:lnTo>
                  <a:lnTo>
                    <a:pt x="114" y="234"/>
                  </a:lnTo>
                  <a:lnTo>
                    <a:pt x="123" y="243"/>
                  </a:lnTo>
                  <a:lnTo>
                    <a:pt x="126" y="252"/>
                  </a:lnTo>
                  <a:lnTo>
                    <a:pt x="117" y="246"/>
                  </a:lnTo>
                  <a:lnTo>
                    <a:pt x="108" y="240"/>
                  </a:lnTo>
                  <a:lnTo>
                    <a:pt x="108" y="231"/>
                  </a:lnTo>
                  <a:lnTo>
                    <a:pt x="108" y="222"/>
                  </a:lnTo>
                  <a:lnTo>
                    <a:pt x="105" y="213"/>
                  </a:lnTo>
                  <a:lnTo>
                    <a:pt x="102" y="159"/>
                  </a:lnTo>
                  <a:lnTo>
                    <a:pt x="105" y="57"/>
                  </a:lnTo>
                  <a:lnTo>
                    <a:pt x="99" y="0"/>
                  </a:lnTo>
                  <a:lnTo>
                    <a:pt x="99" y="9"/>
                  </a:lnTo>
                  <a:lnTo>
                    <a:pt x="96" y="21"/>
                  </a:lnTo>
                  <a:lnTo>
                    <a:pt x="93" y="30"/>
                  </a:lnTo>
                  <a:lnTo>
                    <a:pt x="93" y="39"/>
                  </a:lnTo>
                  <a:lnTo>
                    <a:pt x="93" y="48"/>
                  </a:lnTo>
                  <a:lnTo>
                    <a:pt x="93" y="57"/>
                  </a:lnTo>
                  <a:lnTo>
                    <a:pt x="93" y="69"/>
                  </a:lnTo>
                  <a:lnTo>
                    <a:pt x="93" y="81"/>
                  </a:lnTo>
                  <a:lnTo>
                    <a:pt x="93" y="90"/>
                  </a:lnTo>
                  <a:lnTo>
                    <a:pt x="93" y="99"/>
                  </a:lnTo>
                  <a:lnTo>
                    <a:pt x="93" y="111"/>
                  </a:lnTo>
                  <a:lnTo>
                    <a:pt x="93" y="96"/>
                  </a:lnTo>
                  <a:lnTo>
                    <a:pt x="93" y="87"/>
                  </a:lnTo>
                  <a:lnTo>
                    <a:pt x="93" y="75"/>
                  </a:lnTo>
                  <a:lnTo>
                    <a:pt x="99" y="99"/>
                  </a:lnTo>
                  <a:lnTo>
                    <a:pt x="102" y="117"/>
                  </a:lnTo>
                  <a:lnTo>
                    <a:pt x="102" y="99"/>
                  </a:lnTo>
                  <a:lnTo>
                    <a:pt x="102" y="90"/>
                  </a:lnTo>
                  <a:lnTo>
                    <a:pt x="102" y="81"/>
                  </a:lnTo>
                  <a:lnTo>
                    <a:pt x="102" y="72"/>
                  </a:lnTo>
                  <a:lnTo>
                    <a:pt x="102" y="60"/>
                  </a:lnTo>
                  <a:lnTo>
                    <a:pt x="93" y="63"/>
                  </a:lnTo>
                  <a:lnTo>
                    <a:pt x="84" y="66"/>
                  </a:lnTo>
                  <a:lnTo>
                    <a:pt x="75" y="75"/>
                  </a:lnTo>
                  <a:lnTo>
                    <a:pt x="75" y="84"/>
                  </a:lnTo>
                  <a:lnTo>
                    <a:pt x="75" y="93"/>
                  </a:lnTo>
                  <a:lnTo>
                    <a:pt x="78" y="102"/>
                  </a:lnTo>
                  <a:lnTo>
                    <a:pt x="87" y="108"/>
                  </a:lnTo>
                  <a:lnTo>
                    <a:pt x="96" y="117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5" name="Freeform 15">
              <a:extLst>
                <a:ext uri="{FF2B5EF4-FFF2-40B4-BE49-F238E27FC236}">
                  <a16:creationId xmlns:a16="http://schemas.microsoft.com/office/drawing/2014/main" id="{DD939B15-3318-45F9-B369-6F7E81327E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3099"/>
              <a:ext cx="130" cy="151"/>
            </a:xfrm>
            <a:custGeom>
              <a:avLst/>
              <a:gdLst>
                <a:gd name="T0" fmla="*/ 129 w 130"/>
                <a:gd name="T1" fmla="*/ 96 h 151"/>
                <a:gd name="T2" fmla="*/ 129 w 130"/>
                <a:gd name="T3" fmla="*/ 105 h 151"/>
                <a:gd name="T4" fmla="*/ 129 w 130"/>
                <a:gd name="T5" fmla="*/ 114 h 151"/>
                <a:gd name="T6" fmla="*/ 129 w 130"/>
                <a:gd name="T7" fmla="*/ 123 h 151"/>
                <a:gd name="T8" fmla="*/ 129 w 130"/>
                <a:gd name="T9" fmla="*/ 132 h 151"/>
                <a:gd name="T10" fmla="*/ 126 w 130"/>
                <a:gd name="T11" fmla="*/ 141 h 151"/>
                <a:gd name="T12" fmla="*/ 123 w 130"/>
                <a:gd name="T13" fmla="*/ 150 h 151"/>
                <a:gd name="T14" fmla="*/ 114 w 130"/>
                <a:gd name="T15" fmla="*/ 150 h 151"/>
                <a:gd name="T16" fmla="*/ 105 w 130"/>
                <a:gd name="T17" fmla="*/ 150 h 151"/>
                <a:gd name="T18" fmla="*/ 93 w 130"/>
                <a:gd name="T19" fmla="*/ 150 h 151"/>
                <a:gd name="T20" fmla="*/ 81 w 130"/>
                <a:gd name="T21" fmla="*/ 150 h 151"/>
                <a:gd name="T22" fmla="*/ 57 w 130"/>
                <a:gd name="T23" fmla="*/ 150 h 151"/>
                <a:gd name="T24" fmla="*/ 39 w 130"/>
                <a:gd name="T25" fmla="*/ 150 h 151"/>
                <a:gd name="T26" fmla="*/ 18 w 130"/>
                <a:gd name="T27" fmla="*/ 150 h 151"/>
                <a:gd name="T28" fmla="*/ 9 w 130"/>
                <a:gd name="T29" fmla="*/ 150 h 151"/>
                <a:gd name="T30" fmla="*/ 0 w 130"/>
                <a:gd name="T31" fmla="*/ 147 h 151"/>
                <a:gd name="T32" fmla="*/ 0 w 130"/>
                <a:gd name="T33" fmla="*/ 135 h 151"/>
                <a:gd name="T34" fmla="*/ 3 w 130"/>
                <a:gd name="T35" fmla="*/ 126 h 151"/>
                <a:gd name="T36" fmla="*/ 3 w 130"/>
                <a:gd name="T37" fmla="*/ 117 h 151"/>
                <a:gd name="T38" fmla="*/ 3 w 130"/>
                <a:gd name="T39" fmla="*/ 105 h 151"/>
                <a:gd name="T40" fmla="*/ 3 w 130"/>
                <a:gd name="T41" fmla="*/ 96 h 151"/>
                <a:gd name="T42" fmla="*/ 6 w 130"/>
                <a:gd name="T43" fmla="*/ 87 h 151"/>
                <a:gd name="T44" fmla="*/ 9 w 130"/>
                <a:gd name="T45" fmla="*/ 78 h 151"/>
                <a:gd name="T46" fmla="*/ 12 w 130"/>
                <a:gd name="T47" fmla="*/ 69 h 151"/>
                <a:gd name="T48" fmla="*/ 12 w 130"/>
                <a:gd name="T49" fmla="*/ 60 h 151"/>
                <a:gd name="T50" fmla="*/ 12 w 130"/>
                <a:gd name="T51" fmla="*/ 51 h 151"/>
                <a:gd name="T52" fmla="*/ 12 w 130"/>
                <a:gd name="T53" fmla="*/ 39 h 151"/>
                <a:gd name="T54" fmla="*/ 12 w 130"/>
                <a:gd name="T55" fmla="*/ 27 h 151"/>
                <a:gd name="T56" fmla="*/ 12 w 130"/>
                <a:gd name="T57" fmla="*/ 18 h 151"/>
                <a:gd name="T58" fmla="*/ 12 w 130"/>
                <a:gd name="T59" fmla="*/ 9 h 151"/>
                <a:gd name="T60" fmla="*/ 12 w 130"/>
                <a:gd name="T61" fmla="*/ 0 h 151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0"/>
                <a:gd name="T94" fmla="*/ 0 h 151"/>
                <a:gd name="T95" fmla="*/ 130 w 130"/>
                <a:gd name="T96" fmla="*/ 151 h 151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0" h="151">
                  <a:moveTo>
                    <a:pt x="129" y="96"/>
                  </a:moveTo>
                  <a:lnTo>
                    <a:pt x="129" y="105"/>
                  </a:lnTo>
                  <a:lnTo>
                    <a:pt x="129" y="114"/>
                  </a:lnTo>
                  <a:lnTo>
                    <a:pt x="129" y="123"/>
                  </a:lnTo>
                  <a:lnTo>
                    <a:pt x="129" y="132"/>
                  </a:lnTo>
                  <a:lnTo>
                    <a:pt x="126" y="141"/>
                  </a:lnTo>
                  <a:lnTo>
                    <a:pt x="123" y="150"/>
                  </a:lnTo>
                  <a:lnTo>
                    <a:pt x="114" y="150"/>
                  </a:lnTo>
                  <a:lnTo>
                    <a:pt x="105" y="150"/>
                  </a:lnTo>
                  <a:lnTo>
                    <a:pt x="93" y="150"/>
                  </a:lnTo>
                  <a:lnTo>
                    <a:pt x="81" y="150"/>
                  </a:lnTo>
                  <a:lnTo>
                    <a:pt x="57" y="150"/>
                  </a:lnTo>
                  <a:lnTo>
                    <a:pt x="39" y="150"/>
                  </a:lnTo>
                  <a:lnTo>
                    <a:pt x="18" y="150"/>
                  </a:lnTo>
                  <a:lnTo>
                    <a:pt x="9" y="150"/>
                  </a:lnTo>
                  <a:lnTo>
                    <a:pt x="0" y="147"/>
                  </a:lnTo>
                  <a:lnTo>
                    <a:pt x="0" y="135"/>
                  </a:lnTo>
                  <a:lnTo>
                    <a:pt x="3" y="126"/>
                  </a:lnTo>
                  <a:lnTo>
                    <a:pt x="3" y="117"/>
                  </a:lnTo>
                  <a:lnTo>
                    <a:pt x="3" y="105"/>
                  </a:lnTo>
                  <a:lnTo>
                    <a:pt x="3" y="96"/>
                  </a:lnTo>
                  <a:lnTo>
                    <a:pt x="6" y="87"/>
                  </a:lnTo>
                  <a:lnTo>
                    <a:pt x="9" y="78"/>
                  </a:lnTo>
                  <a:lnTo>
                    <a:pt x="12" y="69"/>
                  </a:lnTo>
                  <a:lnTo>
                    <a:pt x="12" y="60"/>
                  </a:lnTo>
                  <a:lnTo>
                    <a:pt x="12" y="51"/>
                  </a:lnTo>
                  <a:lnTo>
                    <a:pt x="12" y="39"/>
                  </a:lnTo>
                  <a:lnTo>
                    <a:pt x="12" y="27"/>
                  </a:lnTo>
                  <a:lnTo>
                    <a:pt x="12" y="18"/>
                  </a:lnTo>
                  <a:lnTo>
                    <a:pt x="12" y="9"/>
                  </a:lnTo>
                  <a:lnTo>
                    <a:pt x="12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6" name="Freeform 16">
              <a:extLst>
                <a:ext uri="{FF2B5EF4-FFF2-40B4-BE49-F238E27FC236}">
                  <a16:creationId xmlns:a16="http://schemas.microsoft.com/office/drawing/2014/main" id="{D339B442-5E03-4EAC-95AA-D9BC16EAC9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7" y="3255"/>
              <a:ext cx="217" cy="88"/>
            </a:xfrm>
            <a:custGeom>
              <a:avLst/>
              <a:gdLst>
                <a:gd name="T0" fmla="*/ 201 w 217"/>
                <a:gd name="T1" fmla="*/ 12 h 88"/>
                <a:gd name="T2" fmla="*/ 177 w 217"/>
                <a:gd name="T3" fmla="*/ 18 h 88"/>
                <a:gd name="T4" fmla="*/ 156 w 217"/>
                <a:gd name="T5" fmla="*/ 24 h 88"/>
                <a:gd name="T6" fmla="*/ 135 w 217"/>
                <a:gd name="T7" fmla="*/ 27 h 88"/>
                <a:gd name="T8" fmla="*/ 126 w 217"/>
                <a:gd name="T9" fmla="*/ 18 h 88"/>
                <a:gd name="T10" fmla="*/ 120 w 217"/>
                <a:gd name="T11" fmla="*/ 0 h 88"/>
                <a:gd name="T12" fmla="*/ 105 w 217"/>
                <a:gd name="T13" fmla="*/ 9 h 88"/>
                <a:gd name="T14" fmla="*/ 87 w 217"/>
                <a:gd name="T15" fmla="*/ 21 h 88"/>
                <a:gd name="T16" fmla="*/ 69 w 217"/>
                <a:gd name="T17" fmla="*/ 30 h 88"/>
                <a:gd name="T18" fmla="*/ 48 w 217"/>
                <a:gd name="T19" fmla="*/ 36 h 88"/>
                <a:gd name="T20" fmla="*/ 15 w 217"/>
                <a:gd name="T21" fmla="*/ 39 h 88"/>
                <a:gd name="T22" fmla="*/ 18 w 217"/>
                <a:gd name="T23" fmla="*/ 51 h 88"/>
                <a:gd name="T24" fmla="*/ 39 w 217"/>
                <a:gd name="T25" fmla="*/ 54 h 88"/>
                <a:gd name="T26" fmla="*/ 60 w 217"/>
                <a:gd name="T27" fmla="*/ 51 h 88"/>
                <a:gd name="T28" fmla="*/ 90 w 217"/>
                <a:gd name="T29" fmla="*/ 42 h 88"/>
                <a:gd name="T30" fmla="*/ 108 w 217"/>
                <a:gd name="T31" fmla="*/ 30 h 88"/>
                <a:gd name="T32" fmla="*/ 105 w 217"/>
                <a:gd name="T33" fmla="*/ 33 h 88"/>
                <a:gd name="T34" fmla="*/ 87 w 217"/>
                <a:gd name="T35" fmla="*/ 36 h 88"/>
                <a:gd name="T36" fmla="*/ 69 w 217"/>
                <a:gd name="T37" fmla="*/ 45 h 88"/>
                <a:gd name="T38" fmla="*/ 51 w 217"/>
                <a:gd name="T39" fmla="*/ 48 h 88"/>
                <a:gd name="T40" fmla="*/ 30 w 217"/>
                <a:gd name="T41" fmla="*/ 51 h 88"/>
                <a:gd name="T42" fmla="*/ 12 w 217"/>
                <a:gd name="T43" fmla="*/ 51 h 88"/>
                <a:gd name="T44" fmla="*/ 0 w 217"/>
                <a:gd name="T45" fmla="*/ 60 h 88"/>
                <a:gd name="T46" fmla="*/ 9 w 217"/>
                <a:gd name="T47" fmla="*/ 75 h 88"/>
                <a:gd name="T48" fmla="*/ 27 w 217"/>
                <a:gd name="T49" fmla="*/ 81 h 88"/>
                <a:gd name="T50" fmla="*/ 45 w 217"/>
                <a:gd name="T51" fmla="*/ 84 h 88"/>
                <a:gd name="T52" fmla="*/ 66 w 217"/>
                <a:gd name="T53" fmla="*/ 87 h 88"/>
                <a:gd name="T54" fmla="*/ 87 w 217"/>
                <a:gd name="T55" fmla="*/ 87 h 88"/>
                <a:gd name="T56" fmla="*/ 105 w 217"/>
                <a:gd name="T57" fmla="*/ 81 h 88"/>
                <a:gd name="T58" fmla="*/ 123 w 217"/>
                <a:gd name="T59" fmla="*/ 72 h 88"/>
                <a:gd name="T60" fmla="*/ 141 w 217"/>
                <a:gd name="T61" fmla="*/ 66 h 88"/>
                <a:gd name="T62" fmla="*/ 138 w 217"/>
                <a:gd name="T63" fmla="*/ 60 h 88"/>
                <a:gd name="T64" fmla="*/ 120 w 217"/>
                <a:gd name="T65" fmla="*/ 57 h 88"/>
                <a:gd name="T66" fmla="*/ 141 w 217"/>
                <a:gd name="T67" fmla="*/ 57 h 88"/>
                <a:gd name="T68" fmla="*/ 174 w 217"/>
                <a:gd name="T69" fmla="*/ 60 h 88"/>
                <a:gd name="T70" fmla="*/ 201 w 217"/>
                <a:gd name="T71" fmla="*/ 60 h 88"/>
                <a:gd name="T72" fmla="*/ 192 w 217"/>
                <a:gd name="T73" fmla="*/ 75 h 88"/>
                <a:gd name="T74" fmla="*/ 171 w 217"/>
                <a:gd name="T75" fmla="*/ 75 h 88"/>
                <a:gd name="T76" fmla="*/ 153 w 217"/>
                <a:gd name="T77" fmla="*/ 69 h 88"/>
                <a:gd name="T78" fmla="*/ 156 w 217"/>
                <a:gd name="T79" fmla="*/ 69 h 88"/>
                <a:gd name="T80" fmla="*/ 177 w 217"/>
                <a:gd name="T81" fmla="*/ 75 h 88"/>
                <a:gd name="T82" fmla="*/ 195 w 217"/>
                <a:gd name="T83" fmla="*/ 75 h 88"/>
                <a:gd name="T84" fmla="*/ 210 w 217"/>
                <a:gd name="T85" fmla="*/ 63 h 88"/>
                <a:gd name="T86" fmla="*/ 216 w 217"/>
                <a:gd name="T87" fmla="*/ 39 h 88"/>
                <a:gd name="T88" fmla="*/ 210 w 217"/>
                <a:gd name="T89" fmla="*/ 18 h 88"/>
                <a:gd name="T90" fmla="*/ 210 w 217"/>
                <a:gd name="T91" fmla="*/ 21 h 88"/>
                <a:gd name="T92" fmla="*/ 213 w 217"/>
                <a:gd name="T93" fmla="*/ 42 h 8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17"/>
                <a:gd name="T142" fmla="*/ 0 h 88"/>
                <a:gd name="T143" fmla="*/ 217 w 217"/>
                <a:gd name="T144" fmla="*/ 88 h 8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17" h="88">
                  <a:moveTo>
                    <a:pt x="201" y="3"/>
                  </a:moveTo>
                  <a:lnTo>
                    <a:pt x="201" y="12"/>
                  </a:lnTo>
                  <a:lnTo>
                    <a:pt x="189" y="15"/>
                  </a:lnTo>
                  <a:lnTo>
                    <a:pt x="177" y="18"/>
                  </a:lnTo>
                  <a:lnTo>
                    <a:pt x="165" y="21"/>
                  </a:lnTo>
                  <a:lnTo>
                    <a:pt x="156" y="24"/>
                  </a:lnTo>
                  <a:lnTo>
                    <a:pt x="147" y="27"/>
                  </a:lnTo>
                  <a:lnTo>
                    <a:pt x="135" y="27"/>
                  </a:lnTo>
                  <a:lnTo>
                    <a:pt x="126" y="27"/>
                  </a:lnTo>
                  <a:lnTo>
                    <a:pt x="126" y="18"/>
                  </a:lnTo>
                  <a:lnTo>
                    <a:pt x="129" y="9"/>
                  </a:lnTo>
                  <a:lnTo>
                    <a:pt x="120" y="0"/>
                  </a:lnTo>
                  <a:lnTo>
                    <a:pt x="111" y="0"/>
                  </a:lnTo>
                  <a:lnTo>
                    <a:pt x="105" y="9"/>
                  </a:lnTo>
                  <a:lnTo>
                    <a:pt x="96" y="15"/>
                  </a:lnTo>
                  <a:lnTo>
                    <a:pt x="87" y="21"/>
                  </a:lnTo>
                  <a:lnTo>
                    <a:pt x="78" y="27"/>
                  </a:lnTo>
                  <a:lnTo>
                    <a:pt x="69" y="30"/>
                  </a:lnTo>
                  <a:lnTo>
                    <a:pt x="60" y="33"/>
                  </a:lnTo>
                  <a:lnTo>
                    <a:pt x="48" y="36"/>
                  </a:lnTo>
                  <a:lnTo>
                    <a:pt x="39" y="36"/>
                  </a:lnTo>
                  <a:lnTo>
                    <a:pt x="15" y="39"/>
                  </a:lnTo>
                  <a:lnTo>
                    <a:pt x="9" y="48"/>
                  </a:lnTo>
                  <a:lnTo>
                    <a:pt x="18" y="51"/>
                  </a:lnTo>
                  <a:lnTo>
                    <a:pt x="27" y="51"/>
                  </a:lnTo>
                  <a:lnTo>
                    <a:pt x="39" y="54"/>
                  </a:lnTo>
                  <a:lnTo>
                    <a:pt x="51" y="54"/>
                  </a:lnTo>
                  <a:lnTo>
                    <a:pt x="60" y="51"/>
                  </a:lnTo>
                  <a:lnTo>
                    <a:pt x="78" y="48"/>
                  </a:lnTo>
                  <a:lnTo>
                    <a:pt x="90" y="42"/>
                  </a:lnTo>
                  <a:lnTo>
                    <a:pt x="99" y="39"/>
                  </a:lnTo>
                  <a:lnTo>
                    <a:pt x="108" y="30"/>
                  </a:lnTo>
                  <a:lnTo>
                    <a:pt x="117" y="27"/>
                  </a:lnTo>
                  <a:lnTo>
                    <a:pt x="105" y="33"/>
                  </a:lnTo>
                  <a:lnTo>
                    <a:pt x="96" y="36"/>
                  </a:lnTo>
                  <a:lnTo>
                    <a:pt x="87" y="36"/>
                  </a:lnTo>
                  <a:lnTo>
                    <a:pt x="78" y="42"/>
                  </a:lnTo>
                  <a:lnTo>
                    <a:pt x="69" y="45"/>
                  </a:lnTo>
                  <a:lnTo>
                    <a:pt x="60" y="48"/>
                  </a:lnTo>
                  <a:lnTo>
                    <a:pt x="51" y="48"/>
                  </a:lnTo>
                  <a:lnTo>
                    <a:pt x="39" y="51"/>
                  </a:lnTo>
                  <a:lnTo>
                    <a:pt x="30" y="51"/>
                  </a:lnTo>
                  <a:lnTo>
                    <a:pt x="21" y="51"/>
                  </a:lnTo>
                  <a:lnTo>
                    <a:pt x="12" y="51"/>
                  </a:lnTo>
                  <a:lnTo>
                    <a:pt x="0" y="51"/>
                  </a:lnTo>
                  <a:lnTo>
                    <a:pt x="0" y="60"/>
                  </a:lnTo>
                  <a:lnTo>
                    <a:pt x="0" y="69"/>
                  </a:lnTo>
                  <a:lnTo>
                    <a:pt x="9" y="75"/>
                  </a:lnTo>
                  <a:lnTo>
                    <a:pt x="18" y="75"/>
                  </a:lnTo>
                  <a:lnTo>
                    <a:pt x="27" y="81"/>
                  </a:lnTo>
                  <a:lnTo>
                    <a:pt x="36" y="81"/>
                  </a:lnTo>
                  <a:lnTo>
                    <a:pt x="45" y="84"/>
                  </a:lnTo>
                  <a:lnTo>
                    <a:pt x="57" y="84"/>
                  </a:lnTo>
                  <a:lnTo>
                    <a:pt x="66" y="87"/>
                  </a:lnTo>
                  <a:lnTo>
                    <a:pt x="78" y="87"/>
                  </a:lnTo>
                  <a:lnTo>
                    <a:pt x="87" y="87"/>
                  </a:lnTo>
                  <a:lnTo>
                    <a:pt x="96" y="81"/>
                  </a:lnTo>
                  <a:lnTo>
                    <a:pt x="105" y="81"/>
                  </a:lnTo>
                  <a:lnTo>
                    <a:pt x="114" y="78"/>
                  </a:lnTo>
                  <a:lnTo>
                    <a:pt x="123" y="72"/>
                  </a:lnTo>
                  <a:lnTo>
                    <a:pt x="132" y="69"/>
                  </a:lnTo>
                  <a:lnTo>
                    <a:pt x="141" y="66"/>
                  </a:lnTo>
                  <a:lnTo>
                    <a:pt x="150" y="60"/>
                  </a:lnTo>
                  <a:lnTo>
                    <a:pt x="138" y="60"/>
                  </a:lnTo>
                  <a:lnTo>
                    <a:pt x="129" y="57"/>
                  </a:lnTo>
                  <a:lnTo>
                    <a:pt x="120" y="57"/>
                  </a:lnTo>
                  <a:lnTo>
                    <a:pt x="132" y="57"/>
                  </a:lnTo>
                  <a:lnTo>
                    <a:pt x="141" y="57"/>
                  </a:lnTo>
                  <a:lnTo>
                    <a:pt x="150" y="57"/>
                  </a:lnTo>
                  <a:lnTo>
                    <a:pt x="174" y="60"/>
                  </a:lnTo>
                  <a:lnTo>
                    <a:pt x="192" y="60"/>
                  </a:lnTo>
                  <a:lnTo>
                    <a:pt x="201" y="60"/>
                  </a:lnTo>
                  <a:lnTo>
                    <a:pt x="201" y="69"/>
                  </a:lnTo>
                  <a:lnTo>
                    <a:pt x="192" y="75"/>
                  </a:lnTo>
                  <a:lnTo>
                    <a:pt x="183" y="75"/>
                  </a:lnTo>
                  <a:lnTo>
                    <a:pt x="171" y="75"/>
                  </a:lnTo>
                  <a:lnTo>
                    <a:pt x="162" y="75"/>
                  </a:lnTo>
                  <a:lnTo>
                    <a:pt x="153" y="69"/>
                  </a:lnTo>
                  <a:lnTo>
                    <a:pt x="153" y="60"/>
                  </a:lnTo>
                  <a:lnTo>
                    <a:pt x="156" y="69"/>
                  </a:lnTo>
                  <a:lnTo>
                    <a:pt x="168" y="72"/>
                  </a:lnTo>
                  <a:lnTo>
                    <a:pt x="177" y="75"/>
                  </a:lnTo>
                  <a:lnTo>
                    <a:pt x="186" y="78"/>
                  </a:lnTo>
                  <a:lnTo>
                    <a:pt x="195" y="75"/>
                  </a:lnTo>
                  <a:lnTo>
                    <a:pt x="204" y="72"/>
                  </a:lnTo>
                  <a:lnTo>
                    <a:pt x="210" y="63"/>
                  </a:lnTo>
                  <a:lnTo>
                    <a:pt x="210" y="51"/>
                  </a:lnTo>
                  <a:lnTo>
                    <a:pt x="216" y="39"/>
                  </a:lnTo>
                  <a:lnTo>
                    <a:pt x="216" y="27"/>
                  </a:lnTo>
                  <a:lnTo>
                    <a:pt x="210" y="18"/>
                  </a:lnTo>
                  <a:lnTo>
                    <a:pt x="201" y="15"/>
                  </a:lnTo>
                  <a:lnTo>
                    <a:pt x="210" y="21"/>
                  </a:lnTo>
                  <a:lnTo>
                    <a:pt x="213" y="30"/>
                  </a:lnTo>
                  <a:lnTo>
                    <a:pt x="213" y="42"/>
                  </a:lnTo>
                  <a:lnTo>
                    <a:pt x="213" y="51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7" name="Freeform 17">
              <a:extLst>
                <a:ext uri="{FF2B5EF4-FFF2-40B4-BE49-F238E27FC236}">
                  <a16:creationId xmlns:a16="http://schemas.microsoft.com/office/drawing/2014/main" id="{FA397BFE-B3C9-4B6B-B388-E7278BD107F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1" y="2586"/>
              <a:ext cx="25" cy="325"/>
            </a:xfrm>
            <a:custGeom>
              <a:avLst/>
              <a:gdLst>
                <a:gd name="T0" fmla="*/ 0 w 25"/>
                <a:gd name="T1" fmla="*/ 324 h 325"/>
                <a:gd name="T2" fmla="*/ 0 w 25"/>
                <a:gd name="T3" fmla="*/ 315 h 325"/>
                <a:gd name="T4" fmla="*/ 0 w 25"/>
                <a:gd name="T5" fmla="*/ 306 h 325"/>
                <a:gd name="T6" fmla="*/ 0 w 25"/>
                <a:gd name="T7" fmla="*/ 297 h 325"/>
                <a:gd name="T8" fmla="*/ 3 w 25"/>
                <a:gd name="T9" fmla="*/ 288 h 325"/>
                <a:gd name="T10" fmla="*/ 9 w 25"/>
                <a:gd name="T11" fmla="*/ 276 h 325"/>
                <a:gd name="T12" fmla="*/ 12 w 25"/>
                <a:gd name="T13" fmla="*/ 267 h 325"/>
                <a:gd name="T14" fmla="*/ 15 w 25"/>
                <a:gd name="T15" fmla="*/ 255 h 325"/>
                <a:gd name="T16" fmla="*/ 18 w 25"/>
                <a:gd name="T17" fmla="*/ 246 h 325"/>
                <a:gd name="T18" fmla="*/ 21 w 25"/>
                <a:gd name="T19" fmla="*/ 237 h 325"/>
                <a:gd name="T20" fmla="*/ 21 w 25"/>
                <a:gd name="T21" fmla="*/ 228 h 325"/>
                <a:gd name="T22" fmla="*/ 21 w 25"/>
                <a:gd name="T23" fmla="*/ 219 h 325"/>
                <a:gd name="T24" fmla="*/ 21 w 25"/>
                <a:gd name="T25" fmla="*/ 210 h 325"/>
                <a:gd name="T26" fmla="*/ 21 w 25"/>
                <a:gd name="T27" fmla="*/ 201 h 325"/>
                <a:gd name="T28" fmla="*/ 21 w 25"/>
                <a:gd name="T29" fmla="*/ 192 h 325"/>
                <a:gd name="T30" fmla="*/ 21 w 25"/>
                <a:gd name="T31" fmla="*/ 183 h 325"/>
                <a:gd name="T32" fmla="*/ 21 w 25"/>
                <a:gd name="T33" fmla="*/ 171 h 325"/>
                <a:gd name="T34" fmla="*/ 24 w 25"/>
                <a:gd name="T35" fmla="*/ 162 h 325"/>
                <a:gd name="T36" fmla="*/ 24 w 25"/>
                <a:gd name="T37" fmla="*/ 153 h 325"/>
                <a:gd name="T38" fmla="*/ 24 w 25"/>
                <a:gd name="T39" fmla="*/ 144 h 325"/>
                <a:gd name="T40" fmla="*/ 24 w 25"/>
                <a:gd name="T41" fmla="*/ 132 h 325"/>
                <a:gd name="T42" fmla="*/ 24 w 25"/>
                <a:gd name="T43" fmla="*/ 123 h 325"/>
                <a:gd name="T44" fmla="*/ 24 w 25"/>
                <a:gd name="T45" fmla="*/ 114 h 325"/>
                <a:gd name="T46" fmla="*/ 24 w 25"/>
                <a:gd name="T47" fmla="*/ 105 h 325"/>
                <a:gd name="T48" fmla="*/ 24 w 25"/>
                <a:gd name="T49" fmla="*/ 96 h 325"/>
                <a:gd name="T50" fmla="*/ 24 w 25"/>
                <a:gd name="T51" fmla="*/ 87 h 325"/>
                <a:gd name="T52" fmla="*/ 24 w 25"/>
                <a:gd name="T53" fmla="*/ 78 h 325"/>
                <a:gd name="T54" fmla="*/ 24 w 25"/>
                <a:gd name="T55" fmla="*/ 69 h 325"/>
                <a:gd name="T56" fmla="*/ 24 w 25"/>
                <a:gd name="T57" fmla="*/ 60 h 325"/>
                <a:gd name="T58" fmla="*/ 24 w 25"/>
                <a:gd name="T59" fmla="*/ 48 h 325"/>
                <a:gd name="T60" fmla="*/ 21 w 25"/>
                <a:gd name="T61" fmla="*/ 36 h 325"/>
                <a:gd name="T62" fmla="*/ 18 w 25"/>
                <a:gd name="T63" fmla="*/ 27 h 325"/>
                <a:gd name="T64" fmla="*/ 15 w 25"/>
                <a:gd name="T65" fmla="*/ 18 h 325"/>
                <a:gd name="T66" fmla="*/ 12 w 25"/>
                <a:gd name="T67" fmla="*/ 9 h 325"/>
                <a:gd name="T68" fmla="*/ 9 w 25"/>
                <a:gd name="T69" fmla="*/ 0 h 32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5"/>
                <a:gd name="T106" fmla="*/ 0 h 325"/>
                <a:gd name="T107" fmla="*/ 25 w 25"/>
                <a:gd name="T108" fmla="*/ 325 h 32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5" h="325">
                  <a:moveTo>
                    <a:pt x="0" y="324"/>
                  </a:moveTo>
                  <a:lnTo>
                    <a:pt x="0" y="315"/>
                  </a:lnTo>
                  <a:lnTo>
                    <a:pt x="0" y="306"/>
                  </a:lnTo>
                  <a:lnTo>
                    <a:pt x="0" y="297"/>
                  </a:lnTo>
                  <a:lnTo>
                    <a:pt x="3" y="288"/>
                  </a:lnTo>
                  <a:lnTo>
                    <a:pt x="9" y="276"/>
                  </a:lnTo>
                  <a:lnTo>
                    <a:pt x="12" y="267"/>
                  </a:lnTo>
                  <a:lnTo>
                    <a:pt x="15" y="255"/>
                  </a:lnTo>
                  <a:lnTo>
                    <a:pt x="18" y="246"/>
                  </a:lnTo>
                  <a:lnTo>
                    <a:pt x="21" y="237"/>
                  </a:lnTo>
                  <a:lnTo>
                    <a:pt x="21" y="228"/>
                  </a:lnTo>
                  <a:lnTo>
                    <a:pt x="21" y="219"/>
                  </a:lnTo>
                  <a:lnTo>
                    <a:pt x="21" y="210"/>
                  </a:lnTo>
                  <a:lnTo>
                    <a:pt x="21" y="201"/>
                  </a:lnTo>
                  <a:lnTo>
                    <a:pt x="21" y="192"/>
                  </a:lnTo>
                  <a:lnTo>
                    <a:pt x="21" y="183"/>
                  </a:lnTo>
                  <a:lnTo>
                    <a:pt x="21" y="171"/>
                  </a:lnTo>
                  <a:lnTo>
                    <a:pt x="24" y="162"/>
                  </a:lnTo>
                  <a:lnTo>
                    <a:pt x="24" y="153"/>
                  </a:lnTo>
                  <a:lnTo>
                    <a:pt x="24" y="144"/>
                  </a:lnTo>
                  <a:lnTo>
                    <a:pt x="24" y="132"/>
                  </a:lnTo>
                  <a:lnTo>
                    <a:pt x="24" y="123"/>
                  </a:lnTo>
                  <a:lnTo>
                    <a:pt x="24" y="114"/>
                  </a:lnTo>
                  <a:lnTo>
                    <a:pt x="24" y="105"/>
                  </a:lnTo>
                  <a:lnTo>
                    <a:pt x="24" y="96"/>
                  </a:lnTo>
                  <a:lnTo>
                    <a:pt x="24" y="87"/>
                  </a:lnTo>
                  <a:lnTo>
                    <a:pt x="24" y="78"/>
                  </a:lnTo>
                  <a:lnTo>
                    <a:pt x="24" y="69"/>
                  </a:lnTo>
                  <a:lnTo>
                    <a:pt x="24" y="60"/>
                  </a:lnTo>
                  <a:lnTo>
                    <a:pt x="24" y="48"/>
                  </a:lnTo>
                  <a:lnTo>
                    <a:pt x="21" y="36"/>
                  </a:lnTo>
                  <a:lnTo>
                    <a:pt x="18" y="27"/>
                  </a:lnTo>
                  <a:lnTo>
                    <a:pt x="15" y="18"/>
                  </a:lnTo>
                  <a:lnTo>
                    <a:pt x="12" y="9"/>
                  </a:lnTo>
                  <a:lnTo>
                    <a:pt x="9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8" name="Freeform 18">
              <a:extLst>
                <a:ext uri="{FF2B5EF4-FFF2-40B4-BE49-F238E27FC236}">
                  <a16:creationId xmlns:a16="http://schemas.microsoft.com/office/drawing/2014/main" id="{F5491EF2-7652-4555-9948-5C9FFD4D136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6" y="2454"/>
              <a:ext cx="268" cy="361"/>
            </a:xfrm>
            <a:custGeom>
              <a:avLst/>
              <a:gdLst>
                <a:gd name="T0" fmla="*/ 99 w 268"/>
                <a:gd name="T1" fmla="*/ 81 h 361"/>
                <a:gd name="T2" fmla="*/ 81 w 268"/>
                <a:gd name="T3" fmla="*/ 90 h 361"/>
                <a:gd name="T4" fmla="*/ 66 w 268"/>
                <a:gd name="T5" fmla="*/ 108 h 361"/>
                <a:gd name="T6" fmla="*/ 54 w 268"/>
                <a:gd name="T7" fmla="*/ 129 h 361"/>
                <a:gd name="T8" fmla="*/ 54 w 268"/>
                <a:gd name="T9" fmla="*/ 111 h 361"/>
                <a:gd name="T10" fmla="*/ 75 w 268"/>
                <a:gd name="T11" fmla="*/ 99 h 361"/>
                <a:gd name="T12" fmla="*/ 99 w 268"/>
                <a:gd name="T13" fmla="*/ 87 h 361"/>
                <a:gd name="T14" fmla="*/ 87 w 268"/>
                <a:gd name="T15" fmla="*/ 69 h 361"/>
                <a:gd name="T16" fmla="*/ 72 w 268"/>
                <a:gd name="T17" fmla="*/ 57 h 361"/>
                <a:gd name="T18" fmla="*/ 57 w 268"/>
                <a:gd name="T19" fmla="*/ 72 h 361"/>
                <a:gd name="T20" fmla="*/ 45 w 268"/>
                <a:gd name="T21" fmla="*/ 87 h 361"/>
                <a:gd name="T22" fmla="*/ 33 w 268"/>
                <a:gd name="T23" fmla="*/ 105 h 361"/>
                <a:gd name="T24" fmla="*/ 21 w 268"/>
                <a:gd name="T25" fmla="*/ 126 h 361"/>
                <a:gd name="T26" fmla="*/ 12 w 268"/>
                <a:gd name="T27" fmla="*/ 144 h 361"/>
                <a:gd name="T28" fmla="*/ 12 w 268"/>
                <a:gd name="T29" fmla="*/ 120 h 361"/>
                <a:gd name="T30" fmla="*/ 6 w 268"/>
                <a:gd name="T31" fmla="*/ 102 h 361"/>
                <a:gd name="T32" fmla="*/ 0 w 268"/>
                <a:gd name="T33" fmla="*/ 84 h 361"/>
                <a:gd name="T34" fmla="*/ 15 w 268"/>
                <a:gd name="T35" fmla="*/ 72 h 361"/>
                <a:gd name="T36" fmla="*/ 39 w 268"/>
                <a:gd name="T37" fmla="*/ 57 h 361"/>
                <a:gd name="T38" fmla="*/ 57 w 268"/>
                <a:gd name="T39" fmla="*/ 42 h 361"/>
                <a:gd name="T40" fmla="*/ 75 w 268"/>
                <a:gd name="T41" fmla="*/ 30 h 361"/>
                <a:gd name="T42" fmla="*/ 78 w 268"/>
                <a:gd name="T43" fmla="*/ 12 h 361"/>
                <a:gd name="T44" fmla="*/ 78 w 268"/>
                <a:gd name="T45" fmla="*/ 0 h 361"/>
                <a:gd name="T46" fmla="*/ 69 w 268"/>
                <a:gd name="T47" fmla="*/ 18 h 361"/>
                <a:gd name="T48" fmla="*/ 60 w 268"/>
                <a:gd name="T49" fmla="*/ 36 h 361"/>
                <a:gd name="T50" fmla="*/ 63 w 268"/>
                <a:gd name="T51" fmla="*/ 39 h 361"/>
                <a:gd name="T52" fmla="*/ 75 w 268"/>
                <a:gd name="T53" fmla="*/ 24 h 361"/>
                <a:gd name="T54" fmla="*/ 84 w 268"/>
                <a:gd name="T55" fmla="*/ 24 h 361"/>
                <a:gd name="T56" fmla="*/ 99 w 268"/>
                <a:gd name="T57" fmla="*/ 42 h 361"/>
                <a:gd name="T58" fmla="*/ 114 w 268"/>
                <a:gd name="T59" fmla="*/ 51 h 361"/>
                <a:gd name="T60" fmla="*/ 126 w 268"/>
                <a:gd name="T61" fmla="*/ 69 h 361"/>
                <a:gd name="T62" fmla="*/ 141 w 268"/>
                <a:gd name="T63" fmla="*/ 90 h 361"/>
                <a:gd name="T64" fmla="*/ 153 w 268"/>
                <a:gd name="T65" fmla="*/ 108 h 361"/>
                <a:gd name="T66" fmla="*/ 159 w 268"/>
                <a:gd name="T67" fmla="*/ 126 h 361"/>
                <a:gd name="T68" fmla="*/ 168 w 268"/>
                <a:gd name="T69" fmla="*/ 144 h 361"/>
                <a:gd name="T70" fmla="*/ 174 w 268"/>
                <a:gd name="T71" fmla="*/ 162 h 361"/>
                <a:gd name="T72" fmla="*/ 177 w 268"/>
                <a:gd name="T73" fmla="*/ 180 h 361"/>
                <a:gd name="T74" fmla="*/ 186 w 268"/>
                <a:gd name="T75" fmla="*/ 198 h 361"/>
                <a:gd name="T76" fmla="*/ 192 w 268"/>
                <a:gd name="T77" fmla="*/ 216 h 361"/>
                <a:gd name="T78" fmla="*/ 201 w 268"/>
                <a:gd name="T79" fmla="*/ 234 h 361"/>
                <a:gd name="T80" fmla="*/ 210 w 268"/>
                <a:gd name="T81" fmla="*/ 252 h 361"/>
                <a:gd name="T82" fmla="*/ 222 w 268"/>
                <a:gd name="T83" fmla="*/ 270 h 361"/>
                <a:gd name="T84" fmla="*/ 234 w 268"/>
                <a:gd name="T85" fmla="*/ 288 h 361"/>
                <a:gd name="T86" fmla="*/ 246 w 268"/>
                <a:gd name="T87" fmla="*/ 306 h 361"/>
                <a:gd name="T88" fmla="*/ 258 w 268"/>
                <a:gd name="T89" fmla="*/ 324 h 361"/>
                <a:gd name="T90" fmla="*/ 267 w 268"/>
                <a:gd name="T91" fmla="*/ 342 h 361"/>
                <a:gd name="T92" fmla="*/ 267 w 268"/>
                <a:gd name="T93" fmla="*/ 360 h 36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68"/>
                <a:gd name="T142" fmla="*/ 0 h 361"/>
                <a:gd name="T143" fmla="*/ 268 w 268"/>
                <a:gd name="T144" fmla="*/ 361 h 361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68" h="361">
                  <a:moveTo>
                    <a:pt x="108" y="84"/>
                  </a:moveTo>
                  <a:lnTo>
                    <a:pt x="99" y="81"/>
                  </a:lnTo>
                  <a:lnTo>
                    <a:pt x="90" y="84"/>
                  </a:lnTo>
                  <a:lnTo>
                    <a:pt x="81" y="90"/>
                  </a:lnTo>
                  <a:lnTo>
                    <a:pt x="72" y="99"/>
                  </a:lnTo>
                  <a:lnTo>
                    <a:pt x="66" y="108"/>
                  </a:lnTo>
                  <a:lnTo>
                    <a:pt x="57" y="117"/>
                  </a:lnTo>
                  <a:lnTo>
                    <a:pt x="54" y="129"/>
                  </a:lnTo>
                  <a:lnTo>
                    <a:pt x="54" y="120"/>
                  </a:lnTo>
                  <a:lnTo>
                    <a:pt x="54" y="111"/>
                  </a:lnTo>
                  <a:lnTo>
                    <a:pt x="63" y="108"/>
                  </a:lnTo>
                  <a:lnTo>
                    <a:pt x="75" y="99"/>
                  </a:lnTo>
                  <a:lnTo>
                    <a:pt x="87" y="93"/>
                  </a:lnTo>
                  <a:lnTo>
                    <a:pt x="99" y="87"/>
                  </a:lnTo>
                  <a:lnTo>
                    <a:pt x="93" y="78"/>
                  </a:lnTo>
                  <a:lnTo>
                    <a:pt x="87" y="69"/>
                  </a:lnTo>
                  <a:lnTo>
                    <a:pt x="81" y="60"/>
                  </a:lnTo>
                  <a:lnTo>
                    <a:pt x="72" y="57"/>
                  </a:lnTo>
                  <a:lnTo>
                    <a:pt x="63" y="63"/>
                  </a:lnTo>
                  <a:lnTo>
                    <a:pt x="57" y="72"/>
                  </a:lnTo>
                  <a:lnTo>
                    <a:pt x="54" y="81"/>
                  </a:lnTo>
                  <a:lnTo>
                    <a:pt x="45" y="87"/>
                  </a:lnTo>
                  <a:lnTo>
                    <a:pt x="42" y="96"/>
                  </a:lnTo>
                  <a:lnTo>
                    <a:pt x="33" y="105"/>
                  </a:lnTo>
                  <a:lnTo>
                    <a:pt x="27" y="117"/>
                  </a:lnTo>
                  <a:lnTo>
                    <a:pt x="21" y="126"/>
                  </a:lnTo>
                  <a:lnTo>
                    <a:pt x="18" y="135"/>
                  </a:lnTo>
                  <a:lnTo>
                    <a:pt x="12" y="144"/>
                  </a:lnTo>
                  <a:lnTo>
                    <a:pt x="12" y="132"/>
                  </a:lnTo>
                  <a:lnTo>
                    <a:pt x="12" y="120"/>
                  </a:lnTo>
                  <a:lnTo>
                    <a:pt x="9" y="111"/>
                  </a:lnTo>
                  <a:lnTo>
                    <a:pt x="6" y="102"/>
                  </a:lnTo>
                  <a:lnTo>
                    <a:pt x="3" y="93"/>
                  </a:lnTo>
                  <a:lnTo>
                    <a:pt x="0" y="84"/>
                  </a:lnTo>
                  <a:lnTo>
                    <a:pt x="6" y="75"/>
                  </a:lnTo>
                  <a:lnTo>
                    <a:pt x="15" y="72"/>
                  </a:lnTo>
                  <a:lnTo>
                    <a:pt x="27" y="66"/>
                  </a:lnTo>
                  <a:lnTo>
                    <a:pt x="39" y="57"/>
                  </a:lnTo>
                  <a:lnTo>
                    <a:pt x="48" y="48"/>
                  </a:lnTo>
                  <a:lnTo>
                    <a:pt x="57" y="42"/>
                  </a:lnTo>
                  <a:lnTo>
                    <a:pt x="66" y="36"/>
                  </a:lnTo>
                  <a:lnTo>
                    <a:pt x="75" y="30"/>
                  </a:lnTo>
                  <a:lnTo>
                    <a:pt x="78" y="21"/>
                  </a:lnTo>
                  <a:lnTo>
                    <a:pt x="78" y="12"/>
                  </a:lnTo>
                  <a:lnTo>
                    <a:pt x="78" y="3"/>
                  </a:lnTo>
                  <a:lnTo>
                    <a:pt x="78" y="0"/>
                  </a:lnTo>
                  <a:lnTo>
                    <a:pt x="72" y="9"/>
                  </a:lnTo>
                  <a:lnTo>
                    <a:pt x="69" y="18"/>
                  </a:lnTo>
                  <a:lnTo>
                    <a:pt x="63" y="27"/>
                  </a:lnTo>
                  <a:lnTo>
                    <a:pt x="60" y="36"/>
                  </a:lnTo>
                  <a:lnTo>
                    <a:pt x="54" y="45"/>
                  </a:lnTo>
                  <a:lnTo>
                    <a:pt x="63" y="39"/>
                  </a:lnTo>
                  <a:lnTo>
                    <a:pt x="72" y="33"/>
                  </a:lnTo>
                  <a:lnTo>
                    <a:pt x="75" y="24"/>
                  </a:lnTo>
                  <a:lnTo>
                    <a:pt x="78" y="15"/>
                  </a:lnTo>
                  <a:lnTo>
                    <a:pt x="84" y="24"/>
                  </a:lnTo>
                  <a:lnTo>
                    <a:pt x="90" y="33"/>
                  </a:lnTo>
                  <a:lnTo>
                    <a:pt x="99" y="42"/>
                  </a:lnTo>
                  <a:lnTo>
                    <a:pt x="105" y="51"/>
                  </a:lnTo>
                  <a:lnTo>
                    <a:pt x="114" y="51"/>
                  </a:lnTo>
                  <a:lnTo>
                    <a:pt x="120" y="60"/>
                  </a:lnTo>
                  <a:lnTo>
                    <a:pt x="126" y="69"/>
                  </a:lnTo>
                  <a:lnTo>
                    <a:pt x="135" y="81"/>
                  </a:lnTo>
                  <a:lnTo>
                    <a:pt x="141" y="90"/>
                  </a:lnTo>
                  <a:lnTo>
                    <a:pt x="147" y="99"/>
                  </a:lnTo>
                  <a:lnTo>
                    <a:pt x="153" y="108"/>
                  </a:lnTo>
                  <a:lnTo>
                    <a:pt x="159" y="117"/>
                  </a:lnTo>
                  <a:lnTo>
                    <a:pt x="159" y="126"/>
                  </a:lnTo>
                  <a:lnTo>
                    <a:pt x="165" y="135"/>
                  </a:lnTo>
                  <a:lnTo>
                    <a:pt x="168" y="144"/>
                  </a:lnTo>
                  <a:lnTo>
                    <a:pt x="171" y="153"/>
                  </a:lnTo>
                  <a:lnTo>
                    <a:pt x="174" y="162"/>
                  </a:lnTo>
                  <a:lnTo>
                    <a:pt x="177" y="171"/>
                  </a:lnTo>
                  <a:lnTo>
                    <a:pt x="177" y="180"/>
                  </a:lnTo>
                  <a:lnTo>
                    <a:pt x="183" y="189"/>
                  </a:lnTo>
                  <a:lnTo>
                    <a:pt x="186" y="198"/>
                  </a:lnTo>
                  <a:lnTo>
                    <a:pt x="189" y="207"/>
                  </a:lnTo>
                  <a:lnTo>
                    <a:pt x="192" y="216"/>
                  </a:lnTo>
                  <a:lnTo>
                    <a:pt x="198" y="225"/>
                  </a:lnTo>
                  <a:lnTo>
                    <a:pt x="201" y="234"/>
                  </a:lnTo>
                  <a:lnTo>
                    <a:pt x="207" y="243"/>
                  </a:lnTo>
                  <a:lnTo>
                    <a:pt x="210" y="252"/>
                  </a:lnTo>
                  <a:lnTo>
                    <a:pt x="216" y="261"/>
                  </a:lnTo>
                  <a:lnTo>
                    <a:pt x="222" y="270"/>
                  </a:lnTo>
                  <a:lnTo>
                    <a:pt x="228" y="279"/>
                  </a:lnTo>
                  <a:lnTo>
                    <a:pt x="234" y="288"/>
                  </a:lnTo>
                  <a:lnTo>
                    <a:pt x="240" y="297"/>
                  </a:lnTo>
                  <a:lnTo>
                    <a:pt x="246" y="306"/>
                  </a:lnTo>
                  <a:lnTo>
                    <a:pt x="252" y="315"/>
                  </a:lnTo>
                  <a:lnTo>
                    <a:pt x="258" y="324"/>
                  </a:lnTo>
                  <a:lnTo>
                    <a:pt x="261" y="333"/>
                  </a:lnTo>
                  <a:lnTo>
                    <a:pt x="267" y="342"/>
                  </a:lnTo>
                  <a:lnTo>
                    <a:pt x="267" y="351"/>
                  </a:lnTo>
                  <a:lnTo>
                    <a:pt x="267" y="36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99" name="Freeform 19">
              <a:extLst>
                <a:ext uri="{FF2B5EF4-FFF2-40B4-BE49-F238E27FC236}">
                  <a16:creationId xmlns:a16="http://schemas.microsoft.com/office/drawing/2014/main" id="{3947997F-6354-4860-9ABD-B2CA19B38671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2" y="2532"/>
              <a:ext cx="142" cy="322"/>
            </a:xfrm>
            <a:custGeom>
              <a:avLst/>
              <a:gdLst>
                <a:gd name="T0" fmla="*/ 132 w 142"/>
                <a:gd name="T1" fmla="*/ 192 h 322"/>
                <a:gd name="T2" fmla="*/ 90 w 142"/>
                <a:gd name="T3" fmla="*/ 51 h 322"/>
                <a:gd name="T4" fmla="*/ 81 w 142"/>
                <a:gd name="T5" fmla="*/ 117 h 322"/>
                <a:gd name="T6" fmla="*/ 132 w 142"/>
                <a:gd name="T7" fmla="*/ 237 h 322"/>
                <a:gd name="T8" fmla="*/ 141 w 142"/>
                <a:gd name="T9" fmla="*/ 252 h 322"/>
                <a:gd name="T10" fmla="*/ 141 w 142"/>
                <a:gd name="T11" fmla="*/ 270 h 322"/>
                <a:gd name="T12" fmla="*/ 141 w 142"/>
                <a:gd name="T13" fmla="*/ 291 h 322"/>
                <a:gd name="T14" fmla="*/ 132 w 142"/>
                <a:gd name="T15" fmla="*/ 309 h 322"/>
                <a:gd name="T16" fmla="*/ 129 w 142"/>
                <a:gd name="T17" fmla="*/ 309 h 322"/>
                <a:gd name="T18" fmla="*/ 129 w 142"/>
                <a:gd name="T19" fmla="*/ 291 h 322"/>
                <a:gd name="T20" fmla="*/ 126 w 142"/>
                <a:gd name="T21" fmla="*/ 273 h 322"/>
                <a:gd name="T22" fmla="*/ 120 w 142"/>
                <a:gd name="T23" fmla="*/ 255 h 322"/>
                <a:gd name="T24" fmla="*/ 108 w 142"/>
                <a:gd name="T25" fmla="*/ 237 h 322"/>
                <a:gd name="T26" fmla="*/ 99 w 142"/>
                <a:gd name="T27" fmla="*/ 237 h 322"/>
                <a:gd name="T28" fmla="*/ 93 w 142"/>
                <a:gd name="T29" fmla="*/ 255 h 322"/>
                <a:gd name="T30" fmla="*/ 90 w 142"/>
                <a:gd name="T31" fmla="*/ 279 h 322"/>
                <a:gd name="T32" fmla="*/ 84 w 142"/>
                <a:gd name="T33" fmla="*/ 303 h 322"/>
                <a:gd name="T34" fmla="*/ 75 w 142"/>
                <a:gd name="T35" fmla="*/ 321 h 322"/>
                <a:gd name="T36" fmla="*/ 81 w 142"/>
                <a:gd name="T37" fmla="*/ 291 h 322"/>
                <a:gd name="T38" fmla="*/ 90 w 142"/>
                <a:gd name="T39" fmla="*/ 267 h 322"/>
                <a:gd name="T40" fmla="*/ 99 w 142"/>
                <a:gd name="T41" fmla="*/ 249 h 322"/>
                <a:gd name="T42" fmla="*/ 105 w 142"/>
                <a:gd name="T43" fmla="*/ 231 h 322"/>
                <a:gd name="T44" fmla="*/ 105 w 142"/>
                <a:gd name="T45" fmla="*/ 213 h 322"/>
                <a:gd name="T46" fmla="*/ 96 w 142"/>
                <a:gd name="T47" fmla="*/ 192 h 322"/>
                <a:gd name="T48" fmla="*/ 87 w 142"/>
                <a:gd name="T49" fmla="*/ 171 h 322"/>
                <a:gd name="T50" fmla="*/ 78 w 142"/>
                <a:gd name="T51" fmla="*/ 150 h 322"/>
                <a:gd name="T52" fmla="*/ 66 w 142"/>
                <a:gd name="T53" fmla="*/ 132 h 322"/>
                <a:gd name="T54" fmla="*/ 60 w 142"/>
                <a:gd name="T55" fmla="*/ 141 h 322"/>
                <a:gd name="T56" fmla="*/ 72 w 142"/>
                <a:gd name="T57" fmla="*/ 114 h 322"/>
                <a:gd name="T58" fmla="*/ 81 w 142"/>
                <a:gd name="T59" fmla="*/ 96 h 322"/>
                <a:gd name="T60" fmla="*/ 75 w 142"/>
                <a:gd name="T61" fmla="*/ 78 h 322"/>
                <a:gd name="T62" fmla="*/ 75 w 142"/>
                <a:gd name="T63" fmla="*/ 60 h 322"/>
                <a:gd name="T64" fmla="*/ 75 w 142"/>
                <a:gd name="T65" fmla="*/ 42 h 322"/>
                <a:gd name="T66" fmla="*/ 78 w 142"/>
                <a:gd name="T67" fmla="*/ 24 h 322"/>
                <a:gd name="T68" fmla="*/ 81 w 142"/>
                <a:gd name="T69" fmla="*/ 18 h 322"/>
                <a:gd name="T70" fmla="*/ 63 w 142"/>
                <a:gd name="T71" fmla="*/ 36 h 322"/>
                <a:gd name="T72" fmla="*/ 63 w 142"/>
                <a:gd name="T73" fmla="*/ 18 h 322"/>
                <a:gd name="T74" fmla="*/ 72 w 142"/>
                <a:gd name="T75" fmla="*/ 0 h 322"/>
                <a:gd name="T76" fmla="*/ 63 w 142"/>
                <a:gd name="T77" fmla="*/ 9 h 322"/>
                <a:gd name="T78" fmla="*/ 54 w 142"/>
                <a:gd name="T79" fmla="*/ 27 h 322"/>
                <a:gd name="T80" fmla="*/ 42 w 142"/>
                <a:gd name="T81" fmla="*/ 45 h 322"/>
                <a:gd name="T82" fmla="*/ 36 w 142"/>
                <a:gd name="T83" fmla="*/ 63 h 322"/>
                <a:gd name="T84" fmla="*/ 30 w 142"/>
                <a:gd name="T85" fmla="*/ 81 h 322"/>
                <a:gd name="T86" fmla="*/ 30 w 142"/>
                <a:gd name="T87" fmla="*/ 102 h 322"/>
                <a:gd name="T88" fmla="*/ 27 w 142"/>
                <a:gd name="T89" fmla="*/ 120 h 322"/>
                <a:gd name="T90" fmla="*/ 27 w 142"/>
                <a:gd name="T91" fmla="*/ 138 h 322"/>
                <a:gd name="T92" fmla="*/ 27 w 142"/>
                <a:gd name="T93" fmla="*/ 159 h 322"/>
                <a:gd name="T94" fmla="*/ 27 w 142"/>
                <a:gd name="T95" fmla="*/ 180 h 322"/>
                <a:gd name="T96" fmla="*/ 24 w 142"/>
                <a:gd name="T97" fmla="*/ 198 h 322"/>
                <a:gd name="T98" fmla="*/ 24 w 142"/>
                <a:gd name="T99" fmla="*/ 216 h 322"/>
                <a:gd name="T100" fmla="*/ 24 w 142"/>
                <a:gd name="T101" fmla="*/ 234 h 322"/>
                <a:gd name="T102" fmla="*/ 24 w 142"/>
                <a:gd name="T103" fmla="*/ 255 h 322"/>
                <a:gd name="T104" fmla="*/ 33 w 142"/>
                <a:gd name="T105" fmla="*/ 267 h 322"/>
                <a:gd name="T106" fmla="*/ 21 w 142"/>
                <a:gd name="T107" fmla="*/ 267 h 322"/>
                <a:gd name="T108" fmla="*/ 18 w 142"/>
                <a:gd name="T109" fmla="*/ 285 h 322"/>
                <a:gd name="T110" fmla="*/ 9 w 142"/>
                <a:gd name="T111" fmla="*/ 309 h 32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42"/>
                <a:gd name="T169" fmla="*/ 0 h 322"/>
                <a:gd name="T170" fmla="*/ 142 w 142"/>
                <a:gd name="T171" fmla="*/ 322 h 32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42" h="322">
                  <a:moveTo>
                    <a:pt x="132" y="201"/>
                  </a:moveTo>
                  <a:lnTo>
                    <a:pt x="132" y="192"/>
                  </a:lnTo>
                  <a:lnTo>
                    <a:pt x="93" y="93"/>
                  </a:lnTo>
                  <a:lnTo>
                    <a:pt x="90" y="51"/>
                  </a:lnTo>
                  <a:lnTo>
                    <a:pt x="75" y="48"/>
                  </a:lnTo>
                  <a:lnTo>
                    <a:pt x="81" y="117"/>
                  </a:lnTo>
                  <a:lnTo>
                    <a:pt x="126" y="234"/>
                  </a:lnTo>
                  <a:lnTo>
                    <a:pt x="132" y="237"/>
                  </a:lnTo>
                  <a:lnTo>
                    <a:pt x="141" y="243"/>
                  </a:lnTo>
                  <a:lnTo>
                    <a:pt x="141" y="252"/>
                  </a:lnTo>
                  <a:lnTo>
                    <a:pt x="141" y="261"/>
                  </a:lnTo>
                  <a:lnTo>
                    <a:pt x="141" y="270"/>
                  </a:lnTo>
                  <a:lnTo>
                    <a:pt x="141" y="279"/>
                  </a:lnTo>
                  <a:lnTo>
                    <a:pt x="141" y="291"/>
                  </a:lnTo>
                  <a:lnTo>
                    <a:pt x="141" y="303"/>
                  </a:lnTo>
                  <a:lnTo>
                    <a:pt x="132" y="309"/>
                  </a:lnTo>
                  <a:lnTo>
                    <a:pt x="129" y="318"/>
                  </a:lnTo>
                  <a:lnTo>
                    <a:pt x="129" y="309"/>
                  </a:lnTo>
                  <a:lnTo>
                    <a:pt x="129" y="300"/>
                  </a:lnTo>
                  <a:lnTo>
                    <a:pt x="129" y="291"/>
                  </a:lnTo>
                  <a:lnTo>
                    <a:pt x="129" y="282"/>
                  </a:lnTo>
                  <a:lnTo>
                    <a:pt x="126" y="273"/>
                  </a:lnTo>
                  <a:lnTo>
                    <a:pt x="126" y="264"/>
                  </a:lnTo>
                  <a:lnTo>
                    <a:pt x="120" y="255"/>
                  </a:lnTo>
                  <a:lnTo>
                    <a:pt x="117" y="246"/>
                  </a:lnTo>
                  <a:lnTo>
                    <a:pt x="108" y="237"/>
                  </a:lnTo>
                  <a:lnTo>
                    <a:pt x="102" y="228"/>
                  </a:lnTo>
                  <a:lnTo>
                    <a:pt x="99" y="237"/>
                  </a:lnTo>
                  <a:lnTo>
                    <a:pt x="96" y="246"/>
                  </a:lnTo>
                  <a:lnTo>
                    <a:pt x="93" y="255"/>
                  </a:lnTo>
                  <a:lnTo>
                    <a:pt x="90" y="267"/>
                  </a:lnTo>
                  <a:lnTo>
                    <a:pt x="90" y="279"/>
                  </a:lnTo>
                  <a:lnTo>
                    <a:pt x="87" y="291"/>
                  </a:lnTo>
                  <a:lnTo>
                    <a:pt x="84" y="303"/>
                  </a:lnTo>
                  <a:lnTo>
                    <a:pt x="81" y="312"/>
                  </a:lnTo>
                  <a:lnTo>
                    <a:pt x="75" y="321"/>
                  </a:lnTo>
                  <a:lnTo>
                    <a:pt x="75" y="303"/>
                  </a:lnTo>
                  <a:lnTo>
                    <a:pt x="81" y="291"/>
                  </a:lnTo>
                  <a:lnTo>
                    <a:pt x="84" y="279"/>
                  </a:lnTo>
                  <a:lnTo>
                    <a:pt x="90" y="267"/>
                  </a:lnTo>
                  <a:lnTo>
                    <a:pt x="93" y="258"/>
                  </a:lnTo>
                  <a:lnTo>
                    <a:pt x="99" y="249"/>
                  </a:lnTo>
                  <a:lnTo>
                    <a:pt x="102" y="240"/>
                  </a:lnTo>
                  <a:lnTo>
                    <a:pt x="105" y="231"/>
                  </a:lnTo>
                  <a:lnTo>
                    <a:pt x="105" y="222"/>
                  </a:lnTo>
                  <a:lnTo>
                    <a:pt x="105" y="213"/>
                  </a:lnTo>
                  <a:lnTo>
                    <a:pt x="102" y="201"/>
                  </a:lnTo>
                  <a:lnTo>
                    <a:pt x="96" y="192"/>
                  </a:lnTo>
                  <a:lnTo>
                    <a:pt x="93" y="183"/>
                  </a:lnTo>
                  <a:lnTo>
                    <a:pt x="87" y="171"/>
                  </a:lnTo>
                  <a:lnTo>
                    <a:pt x="84" y="159"/>
                  </a:lnTo>
                  <a:lnTo>
                    <a:pt x="78" y="150"/>
                  </a:lnTo>
                  <a:lnTo>
                    <a:pt x="72" y="141"/>
                  </a:lnTo>
                  <a:lnTo>
                    <a:pt x="66" y="132"/>
                  </a:lnTo>
                  <a:lnTo>
                    <a:pt x="57" y="132"/>
                  </a:lnTo>
                  <a:lnTo>
                    <a:pt x="60" y="141"/>
                  </a:lnTo>
                  <a:lnTo>
                    <a:pt x="66" y="132"/>
                  </a:lnTo>
                  <a:lnTo>
                    <a:pt x="72" y="114"/>
                  </a:lnTo>
                  <a:lnTo>
                    <a:pt x="81" y="105"/>
                  </a:lnTo>
                  <a:lnTo>
                    <a:pt x="81" y="96"/>
                  </a:lnTo>
                  <a:lnTo>
                    <a:pt x="75" y="87"/>
                  </a:lnTo>
                  <a:lnTo>
                    <a:pt x="75" y="78"/>
                  </a:lnTo>
                  <a:lnTo>
                    <a:pt x="75" y="69"/>
                  </a:lnTo>
                  <a:lnTo>
                    <a:pt x="75" y="60"/>
                  </a:lnTo>
                  <a:lnTo>
                    <a:pt x="75" y="51"/>
                  </a:lnTo>
                  <a:lnTo>
                    <a:pt x="75" y="42"/>
                  </a:lnTo>
                  <a:lnTo>
                    <a:pt x="75" y="33"/>
                  </a:lnTo>
                  <a:lnTo>
                    <a:pt x="78" y="24"/>
                  </a:lnTo>
                  <a:lnTo>
                    <a:pt x="84" y="18"/>
                  </a:lnTo>
                  <a:lnTo>
                    <a:pt x="81" y="18"/>
                  </a:lnTo>
                  <a:lnTo>
                    <a:pt x="75" y="27"/>
                  </a:lnTo>
                  <a:lnTo>
                    <a:pt x="63" y="36"/>
                  </a:lnTo>
                  <a:lnTo>
                    <a:pt x="63" y="27"/>
                  </a:lnTo>
                  <a:lnTo>
                    <a:pt x="63" y="18"/>
                  </a:lnTo>
                  <a:lnTo>
                    <a:pt x="66" y="9"/>
                  </a:lnTo>
                  <a:lnTo>
                    <a:pt x="72" y="0"/>
                  </a:lnTo>
                  <a:lnTo>
                    <a:pt x="81" y="3"/>
                  </a:lnTo>
                  <a:lnTo>
                    <a:pt x="63" y="9"/>
                  </a:lnTo>
                  <a:lnTo>
                    <a:pt x="60" y="18"/>
                  </a:lnTo>
                  <a:lnTo>
                    <a:pt x="54" y="27"/>
                  </a:lnTo>
                  <a:lnTo>
                    <a:pt x="51" y="36"/>
                  </a:lnTo>
                  <a:lnTo>
                    <a:pt x="42" y="45"/>
                  </a:lnTo>
                  <a:lnTo>
                    <a:pt x="39" y="54"/>
                  </a:lnTo>
                  <a:lnTo>
                    <a:pt x="36" y="63"/>
                  </a:lnTo>
                  <a:lnTo>
                    <a:pt x="33" y="72"/>
                  </a:lnTo>
                  <a:lnTo>
                    <a:pt x="30" y="81"/>
                  </a:lnTo>
                  <a:lnTo>
                    <a:pt x="30" y="93"/>
                  </a:lnTo>
                  <a:lnTo>
                    <a:pt x="30" y="102"/>
                  </a:lnTo>
                  <a:lnTo>
                    <a:pt x="30" y="111"/>
                  </a:lnTo>
                  <a:lnTo>
                    <a:pt x="27" y="120"/>
                  </a:lnTo>
                  <a:lnTo>
                    <a:pt x="27" y="129"/>
                  </a:lnTo>
                  <a:lnTo>
                    <a:pt x="27" y="138"/>
                  </a:lnTo>
                  <a:lnTo>
                    <a:pt x="27" y="147"/>
                  </a:lnTo>
                  <a:lnTo>
                    <a:pt x="27" y="159"/>
                  </a:lnTo>
                  <a:lnTo>
                    <a:pt x="27" y="168"/>
                  </a:lnTo>
                  <a:lnTo>
                    <a:pt x="27" y="180"/>
                  </a:lnTo>
                  <a:lnTo>
                    <a:pt x="27" y="189"/>
                  </a:lnTo>
                  <a:lnTo>
                    <a:pt x="24" y="198"/>
                  </a:lnTo>
                  <a:lnTo>
                    <a:pt x="24" y="207"/>
                  </a:lnTo>
                  <a:lnTo>
                    <a:pt x="24" y="216"/>
                  </a:lnTo>
                  <a:lnTo>
                    <a:pt x="24" y="225"/>
                  </a:lnTo>
                  <a:lnTo>
                    <a:pt x="24" y="234"/>
                  </a:lnTo>
                  <a:lnTo>
                    <a:pt x="24" y="243"/>
                  </a:lnTo>
                  <a:lnTo>
                    <a:pt x="24" y="255"/>
                  </a:lnTo>
                  <a:lnTo>
                    <a:pt x="24" y="264"/>
                  </a:lnTo>
                  <a:lnTo>
                    <a:pt x="33" y="267"/>
                  </a:lnTo>
                  <a:lnTo>
                    <a:pt x="30" y="258"/>
                  </a:lnTo>
                  <a:lnTo>
                    <a:pt x="21" y="267"/>
                  </a:lnTo>
                  <a:lnTo>
                    <a:pt x="21" y="276"/>
                  </a:lnTo>
                  <a:lnTo>
                    <a:pt x="18" y="285"/>
                  </a:lnTo>
                  <a:lnTo>
                    <a:pt x="15" y="297"/>
                  </a:lnTo>
                  <a:lnTo>
                    <a:pt x="9" y="309"/>
                  </a:lnTo>
                  <a:lnTo>
                    <a:pt x="0" y="318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0" name="Freeform 20">
              <a:extLst>
                <a:ext uri="{FF2B5EF4-FFF2-40B4-BE49-F238E27FC236}">
                  <a16:creationId xmlns:a16="http://schemas.microsoft.com/office/drawing/2014/main" id="{92A6487B-7F00-4189-9DE1-1ED6CE98E0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" y="2256"/>
              <a:ext cx="223" cy="277"/>
            </a:xfrm>
            <a:custGeom>
              <a:avLst/>
              <a:gdLst>
                <a:gd name="T0" fmla="*/ 84 w 223"/>
                <a:gd name="T1" fmla="*/ 258 h 277"/>
                <a:gd name="T2" fmla="*/ 66 w 223"/>
                <a:gd name="T3" fmla="*/ 228 h 277"/>
                <a:gd name="T4" fmla="*/ 48 w 223"/>
                <a:gd name="T5" fmla="*/ 210 h 277"/>
                <a:gd name="T6" fmla="*/ 39 w 223"/>
                <a:gd name="T7" fmla="*/ 216 h 277"/>
                <a:gd name="T8" fmla="*/ 15 w 223"/>
                <a:gd name="T9" fmla="*/ 210 h 277"/>
                <a:gd name="T10" fmla="*/ 15 w 223"/>
                <a:gd name="T11" fmla="*/ 180 h 277"/>
                <a:gd name="T12" fmla="*/ 12 w 223"/>
                <a:gd name="T13" fmla="*/ 168 h 277"/>
                <a:gd name="T14" fmla="*/ 24 w 223"/>
                <a:gd name="T15" fmla="*/ 159 h 277"/>
                <a:gd name="T16" fmla="*/ 12 w 223"/>
                <a:gd name="T17" fmla="*/ 156 h 277"/>
                <a:gd name="T18" fmla="*/ 6 w 223"/>
                <a:gd name="T19" fmla="*/ 138 h 277"/>
                <a:gd name="T20" fmla="*/ 21 w 223"/>
                <a:gd name="T21" fmla="*/ 114 h 277"/>
                <a:gd name="T22" fmla="*/ 33 w 223"/>
                <a:gd name="T23" fmla="*/ 87 h 277"/>
                <a:gd name="T24" fmla="*/ 36 w 223"/>
                <a:gd name="T25" fmla="*/ 60 h 277"/>
                <a:gd name="T26" fmla="*/ 48 w 223"/>
                <a:gd name="T27" fmla="*/ 60 h 277"/>
                <a:gd name="T28" fmla="*/ 69 w 223"/>
                <a:gd name="T29" fmla="*/ 87 h 277"/>
                <a:gd name="T30" fmla="*/ 93 w 223"/>
                <a:gd name="T31" fmla="*/ 114 h 277"/>
                <a:gd name="T32" fmla="*/ 99 w 223"/>
                <a:gd name="T33" fmla="*/ 126 h 277"/>
                <a:gd name="T34" fmla="*/ 111 w 223"/>
                <a:gd name="T35" fmla="*/ 132 h 277"/>
                <a:gd name="T36" fmla="*/ 138 w 223"/>
                <a:gd name="T37" fmla="*/ 126 h 277"/>
                <a:gd name="T38" fmla="*/ 138 w 223"/>
                <a:gd name="T39" fmla="*/ 153 h 277"/>
                <a:gd name="T40" fmla="*/ 120 w 223"/>
                <a:gd name="T41" fmla="*/ 174 h 277"/>
                <a:gd name="T42" fmla="*/ 96 w 223"/>
                <a:gd name="T43" fmla="*/ 192 h 277"/>
                <a:gd name="T44" fmla="*/ 102 w 223"/>
                <a:gd name="T45" fmla="*/ 180 h 277"/>
                <a:gd name="T46" fmla="*/ 123 w 223"/>
                <a:gd name="T47" fmla="*/ 171 h 277"/>
                <a:gd name="T48" fmla="*/ 150 w 223"/>
                <a:gd name="T49" fmla="*/ 192 h 277"/>
                <a:gd name="T50" fmla="*/ 177 w 223"/>
                <a:gd name="T51" fmla="*/ 192 h 277"/>
                <a:gd name="T52" fmla="*/ 198 w 223"/>
                <a:gd name="T53" fmla="*/ 165 h 277"/>
                <a:gd name="T54" fmla="*/ 210 w 223"/>
                <a:gd name="T55" fmla="*/ 135 h 277"/>
                <a:gd name="T56" fmla="*/ 213 w 223"/>
                <a:gd name="T57" fmla="*/ 108 h 277"/>
                <a:gd name="T58" fmla="*/ 222 w 223"/>
                <a:gd name="T59" fmla="*/ 126 h 277"/>
                <a:gd name="T60" fmla="*/ 222 w 223"/>
                <a:gd name="T61" fmla="*/ 99 h 277"/>
                <a:gd name="T62" fmla="*/ 222 w 223"/>
                <a:gd name="T63" fmla="*/ 72 h 277"/>
                <a:gd name="T64" fmla="*/ 213 w 223"/>
                <a:gd name="T65" fmla="*/ 45 h 277"/>
                <a:gd name="T66" fmla="*/ 189 w 223"/>
                <a:gd name="T67" fmla="*/ 21 h 277"/>
                <a:gd name="T68" fmla="*/ 141 w 223"/>
                <a:gd name="T69" fmla="*/ 9 h 277"/>
                <a:gd name="T70" fmla="*/ 111 w 223"/>
                <a:gd name="T71" fmla="*/ 3 h 277"/>
                <a:gd name="T72" fmla="*/ 72 w 223"/>
                <a:gd name="T73" fmla="*/ 12 h 277"/>
                <a:gd name="T74" fmla="*/ 45 w 223"/>
                <a:gd name="T75" fmla="*/ 30 h 277"/>
                <a:gd name="T76" fmla="*/ 42 w 223"/>
                <a:gd name="T77" fmla="*/ 42 h 277"/>
                <a:gd name="T78" fmla="*/ 60 w 223"/>
                <a:gd name="T79" fmla="*/ 24 h 277"/>
                <a:gd name="T80" fmla="*/ 90 w 223"/>
                <a:gd name="T81" fmla="*/ 6 h 277"/>
                <a:gd name="T82" fmla="*/ 120 w 223"/>
                <a:gd name="T83" fmla="*/ 0 h 277"/>
                <a:gd name="T84" fmla="*/ 150 w 223"/>
                <a:gd name="T85" fmla="*/ 0 h 277"/>
                <a:gd name="T86" fmla="*/ 177 w 223"/>
                <a:gd name="T87" fmla="*/ 9 h 277"/>
                <a:gd name="T88" fmla="*/ 204 w 223"/>
                <a:gd name="T89" fmla="*/ 36 h 277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23"/>
                <a:gd name="T136" fmla="*/ 0 h 277"/>
                <a:gd name="T137" fmla="*/ 223 w 223"/>
                <a:gd name="T138" fmla="*/ 277 h 277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23" h="277">
                  <a:moveTo>
                    <a:pt x="90" y="276"/>
                  </a:moveTo>
                  <a:lnTo>
                    <a:pt x="87" y="267"/>
                  </a:lnTo>
                  <a:lnTo>
                    <a:pt x="84" y="258"/>
                  </a:lnTo>
                  <a:lnTo>
                    <a:pt x="81" y="246"/>
                  </a:lnTo>
                  <a:lnTo>
                    <a:pt x="75" y="237"/>
                  </a:lnTo>
                  <a:lnTo>
                    <a:pt x="66" y="228"/>
                  </a:lnTo>
                  <a:lnTo>
                    <a:pt x="57" y="222"/>
                  </a:lnTo>
                  <a:lnTo>
                    <a:pt x="48" y="219"/>
                  </a:lnTo>
                  <a:lnTo>
                    <a:pt x="48" y="210"/>
                  </a:lnTo>
                  <a:lnTo>
                    <a:pt x="57" y="210"/>
                  </a:lnTo>
                  <a:lnTo>
                    <a:pt x="48" y="210"/>
                  </a:lnTo>
                  <a:lnTo>
                    <a:pt x="39" y="216"/>
                  </a:lnTo>
                  <a:lnTo>
                    <a:pt x="30" y="219"/>
                  </a:lnTo>
                  <a:lnTo>
                    <a:pt x="21" y="219"/>
                  </a:lnTo>
                  <a:lnTo>
                    <a:pt x="15" y="210"/>
                  </a:lnTo>
                  <a:lnTo>
                    <a:pt x="15" y="198"/>
                  </a:lnTo>
                  <a:lnTo>
                    <a:pt x="15" y="189"/>
                  </a:lnTo>
                  <a:lnTo>
                    <a:pt x="15" y="180"/>
                  </a:lnTo>
                  <a:lnTo>
                    <a:pt x="24" y="177"/>
                  </a:lnTo>
                  <a:lnTo>
                    <a:pt x="15" y="177"/>
                  </a:lnTo>
                  <a:lnTo>
                    <a:pt x="12" y="168"/>
                  </a:lnTo>
                  <a:lnTo>
                    <a:pt x="6" y="159"/>
                  </a:lnTo>
                  <a:lnTo>
                    <a:pt x="15" y="156"/>
                  </a:lnTo>
                  <a:lnTo>
                    <a:pt x="24" y="159"/>
                  </a:lnTo>
                  <a:lnTo>
                    <a:pt x="30" y="150"/>
                  </a:lnTo>
                  <a:lnTo>
                    <a:pt x="21" y="153"/>
                  </a:lnTo>
                  <a:lnTo>
                    <a:pt x="12" y="156"/>
                  </a:lnTo>
                  <a:lnTo>
                    <a:pt x="3" y="156"/>
                  </a:lnTo>
                  <a:lnTo>
                    <a:pt x="0" y="147"/>
                  </a:lnTo>
                  <a:lnTo>
                    <a:pt x="6" y="138"/>
                  </a:lnTo>
                  <a:lnTo>
                    <a:pt x="15" y="132"/>
                  </a:lnTo>
                  <a:lnTo>
                    <a:pt x="18" y="123"/>
                  </a:lnTo>
                  <a:lnTo>
                    <a:pt x="21" y="114"/>
                  </a:lnTo>
                  <a:lnTo>
                    <a:pt x="21" y="105"/>
                  </a:lnTo>
                  <a:lnTo>
                    <a:pt x="27" y="96"/>
                  </a:lnTo>
                  <a:lnTo>
                    <a:pt x="33" y="87"/>
                  </a:lnTo>
                  <a:lnTo>
                    <a:pt x="36" y="78"/>
                  </a:lnTo>
                  <a:lnTo>
                    <a:pt x="36" y="69"/>
                  </a:lnTo>
                  <a:lnTo>
                    <a:pt x="36" y="60"/>
                  </a:lnTo>
                  <a:lnTo>
                    <a:pt x="36" y="51"/>
                  </a:lnTo>
                  <a:lnTo>
                    <a:pt x="45" y="51"/>
                  </a:lnTo>
                  <a:lnTo>
                    <a:pt x="48" y="60"/>
                  </a:lnTo>
                  <a:lnTo>
                    <a:pt x="54" y="69"/>
                  </a:lnTo>
                  <a:lnTo>
                    <a:pt x="63" y="78"/>
                  </a:lnTo>
                  <a:lnTo>
                    <a:pt x="69" y="87"/>
                  </a:lnTo>
                  <a:lnTo>
                    <a:pt x="75" y="96"/>
                  </a:lnTo>
                  <a:lnTo>
                    <a:pt x="84" y="105"/>
                  </a:lnTo>
                  <a:lnTo>
                    <a:pt x="93" y="114"/>
                  </a:lnTo>
                  <a:lnTo>
                    <a:pt x="99" y="123"/>
                  </a:lnTo>
                  <a:lnTo>
                    <a:pt x="108" y="129"/>
                  </a:lnTo>
                  <a:lnTo>
                    <a:pt x="99" y="126"/>
                  </a:lnTo>
                  <a:lnTo>
                    <a:pt x="96" y="141"/>
                  </a:lnTo>
                  <a:lnTo>
                    <a:pt x="105" y="141"/>
                  </a:lnTo>
                  <a:lnTo>
                    <a:pt x="111" y="132"/>
                  </a:lnTo>
                  <a:lnTo>
                    <a:pt x="120" y="126"/>
                  </a:lnTo>
                  <a:lnTo>
                    <a:pt x="129" y="126"/>
                  </a:lnTo>
                  <a:lnTo>
                    <a:pt x="138" y="126"/>
                  </a:lnTo>
                  <a:lnTo>
                    <a:pt x="141" y="135"/>
                  </a:lnTo>
                  <a:lnTo>
                    <a:pt x="141" y="144"/>
                  </a:lnTo>
                  <a:lnTo>
                    <a:pt x="138" y="153"/>
                  </a:lnTo>
                  <a:lnTo>
                    <a:pt x="135" y="162"/>
                  </a:lnTo>
                  <a:lnTo>
                    <a:pt x="129" y="171"/>
                  </a:lnTo>
                  <a:lnTo>
                    <a:pt x="120" y="174"/>
                  </a:lnTo>
                  <a:lnTo>
                    <a:pt x="111" y="174"/>
                  </a:lnTo>
                  <a:lnTo>
                    <a:pt x="105" y="183"/>
                  </a:lnTo>
                  <a:lnTo>
                    <a:pt x="96" y="192"/>
                  </a:lnTo>
                  <a:lnTo>
                    <a:pt x="87" y="198"/>
                  </a:lnTo>
                  <a:lnTo>
                    <a:pt x="96" y="189"/>
                  </a:lnTo>
                  <a:lnTo>
                    <a:pt x="102" y="180"/>
                  </a:lnTo>
                  <a:lnTo>
                    <a:pt x="105" y="171"/>
                  </a:lnTo>
                  <a:lnTo>
                    <a:pt x="114" y="171"/>
                  </a:lnTo>
                  <a:lnTo>
                    <a:pt x="123" y="171"/>
                  </a:lnTo>
                  <a:lnTo>
                    <a:pt x="132" y="177"/>
                  </a:lnTo>
                  <a:lnTo>
                    <a:pt x="141" y="183"/>
                  </a:lnTo>
                  <a:lnTo>
                    <a:pt x="150" y="192"/>
                  </a:lnTo>
                  <a:lnTo>
                    <a:pt x="159" y="195"/>
                  </a:lnTo>
                  <a:lnTo>
                    <a:pt x="168" y="192"/>
                  </a:lnTo>
                  <a:lnTo>
                    <a:pt x="177" y="192"/>
                  </a:lnTo>
                  <a:lnTo>
                    <a:pt x="186" y="183"/>
                  </a:lnTo>
                  <a:lnTo>
                    <a:pt x="192" y="174"/>
                  </a:lnTo>
                  <a:lnTo>
                    <a:pt x="198" y="165"/>
                  </a:lnTo>
                  <a:lnTo>
                    <a:pt x="204" y="156"/>
                  </a:lnTo>
                  <a:lnTo>
                    <a:pt x="207" y="147"/>
                  </a:lnTo>
                  <a:lnTo>
                    <a:pt x="210" y="135"/>
                  </a:lnTo>
                  <a:lnTo>
                    <a:pt x="210" y="126"/>
                  </a:lnTo>
                  <a:lnTo>
                    <a:pt x="210" y="117"/>
                  </a:lnTo>
                  <a:lnTo>
                    <a:pt x="213" y="108"/>
                  </a:lnTo>
                  <a:lnTo>
                    <a:pt x="216" y="123"/>
                  </a:lnTo>
                  <a:lnTo>
                    <a:pt x="216" y="135"/>
                  </a:lnTo>
                  <a:lnTo>
                    <a:pt x="222" y="126"/>
                  </a:lnTo>
                  <a:lnTo>
                    <a:pt x="222" y="117"/>
                  </a:lnTo>
                  <a:lnTo>
                    <a:pt x="222" y="108"/>
                  </a:lnTo>
                  <a:lnTo>
                    <a:pt x="222" y="99"/>
                  </a:lnTo>
                  <a:lnTo>
                    <a:pt x="222" y="90"/>
                  </a:lnTo>
                  <a:lnTo>
                    <a:pt x="222" y="81"/>
                  </a:lnTo>
                  <a:lnTo>
                    <a:pt x="222" y="72"/>
                  </a:lnTo>
                  <a:lnTo>
                    <a:pt x="216" y="63"/>
                  </a:lnTo>
                  <a:lnTo>
                    <a:pt x="216" y="54"/>
                  </a:lnTo>
                  <a:lnTo>
                    <a:pt x="213" y="45"/>
                  </a:lnTo>
                  <a:lnTo>
                    <a:pt x="207" y="36"/>
                  </a:lnTo>
                  <a:lnTo>
                    <a:pt x="198" y="27"/>
                  </a:lnTo>
                  <a:lnTo>
                    <a:pt x="189" y="21"/>
                  </a:lnTo>
                  <a:lnTo>
                    <a:pt x="180" y="12"/>
                  </a:lnTo>
                  <a:lnTo>
                    <a:pt x="168" y="12"/>
                  </a:lnTo>
                  <a:lnTo>
                    <a:pt x="141" y="9"/>
                  </a:lnTo>
                  <a:lnTo>
                    <a:pt x="132" y="6"/>
                  </a:lnTo>
                  <a:lnTo>
                    <a:pt x="123" y="6"/>
                  </a:lnTo>
                  <a:lnTo>
                    <a:pt x="111" y="3"/>
                  </a:lnTo>
                  <a:lnTo>
                    <a:pt x="87" y="3"/>
                  </a:lnTo>
                  <a:lnTo>
                    <a:pt x="78" y="3"/>
                  </a:lnTo>
                  <a:lnTo>
                    <a:pt x="72" y="12"/>
                  </a:lnTo>
                  <a:lnTo>
                    <a:pt x="63" y="18"/>
                  </a:lnTo>
                  <a:lnTo>
                    <a:pt x="54" y="21"/>
                  </a:lnTo>
                  <a:lnTo>
                    <a:pt x="45" y="30"/>
                  </a:lnTo>
                  <a:lnTo>
                    <a:pt x="39" y="42"/>
                  </a:lnTo>
                  <a:lnTo>
                    <a:pt x="39" y="51"/>
                  </a:lnTo>
                  <a:lnTo>
                    <a:pt x="42" y="42"/>
                  </a:lnTo>
                  <a:lnTo>
                    <a:pt x="42" y="33"/>
                  </a:lnTo>
                  <a:lnTo>
                    <a:pt x="51" y="27"/>
                  </a:lnTo>
                  <a:lnTo>
                    <a:pt x="60" y="24"/>
                  </a:lnTo>
                  <a:lnTo>
                    <a:pt x="69" y="15"/>
                  </a:lnTo>
                  <a:lnTo>
                    <a:pt x="81" y="9"/>
                  </a:lnTo>
                  <a:lnTo>
                    <a:pt x="90" y="6"/>
                  </a:lnTo>
                  <a:lnTo>
                    <a:pt x="102" y="3"/>
                  </a:lnTo>
                  <a:lnTo>
                    <a:pt x="111" y="0"/>
                  </a:lnTo>
                  <a:lnTo>
                    <a:pt x="120" y="0"/>
                  </a:lnTo>
                  <a:lnTo>
                    <a:pt x="129" y="0"/>
                  </a:lnTo>
                  <a:lnTo>
                    <a:pt x="141" y="0"/>
                  </a:lnTo>
                  <a:lnTo>
                    <a:pt x="150" y="0"/>
                  </a:lnTo>
                  <a:lnTo>
                    <a:pt x="159" y="0"/>
                  </a:lnTo>
                  <a:lnTo>
                    <a:pt x="168" y="3"/>
                  </a:lnTo>
                  <a:lnTo>
                    <a:pt x="177" y="9"/>
                  </a:lnTo>
                  <a:lnTo>
                    <a:pt x="189" y="18"/>
                  </a:lnTo>
                  <a:lnTo>
                    <a:pt x="195" y="27"/>
                  </a:lnTo>
                  <a:lnTo>
                    <a:pt x="204" y="36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1" name="Freeform 21">
              <a:extLst>
                <a:ext uri="{FF2B5EF4-FFF2-40B4-BE49-F238E27FC236}">
                  <a16:creationId xmlns:a16="http://schemas.microsoft.com/office/drawing/2014/main" id="{DF81BBF0-6027-4BCE-BEEA-7104467582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0" y="2355"/>
              <a:ext cx="19" cy="22"/>
            </a:xfrm>
            <a:custGeom>
              <a:avLst/>
              <a:gdLst>
                <a:gd name="T0" fmla="*/ 9 w 19"/>
                <a:gd name="T1" fmla="*/ 21 h 22"/>
                <a:gd name="T2" fmla="*/ 15 w 19"/>
                <a:gd name="T3" fmla="*/ 12 h 22"/>
                <a:gd name="T4" fmla="*/ 6 w 19"/>
                <a:gd name="T5" fmla="*/ 12 h 22"/>
                <a:gd name="T6" fmla="*/ 15 w 19"/>
                <a:gd name="T7" fmla="*/ 12 h 22"/>
                <a:gd name="T8" fmla="*/ 6 w 19"/>
                <a:gd name="T9" fmla="*/ 9 h 22"/>
                <a:gd name="T10" fmla="*/ 0 w 19"/>
                <a:gd name="T11" fmla="*/ 0 h 22"/>
                <a:gd name="T12" fmla="*/ 9 w 19"/>
                <a:gd name="T13" fmla="*/ 0 h 22"/>
                <a:gd name="T14" fmla="*/ 18 w 19"/>
                <a:gd name="T15" fmla="*/ 0 h 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9"/>
                <a:gd name="T25" fmla="*/ 0 h 22"/>
                <a:gd name="T26" fmla="*/ 19 w 19"/>
                <a:gd name="T27" fmla="*/ 22 h 2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9" h="22">
                  <a:moveTo>
                    <a:pt x="9" y="21"/>
                  </a:moveTo>
                  <a:lnTo>
                    <a:pt x="15" y="12"/>
                  </a:lnTo>
                  <a:lnTo>
                    <a:pt x="6" y="12"/>
                  </a:lnTo>
                  <a:lnTo>
                    <a:pt x="15" y="12"/>
                  </a:lnTo>
                  <a:lnTo>
                    <a:pt x="6" y="9"/>
                  </a:lnTo>
                  <a:lnTo>
                    <a:pt x="0" y="0"/>
                  </a:lnTo>
                  <a:lnTo>
                    <a:pt x="9" y="0"/>
                  </a:lnTo>
                  <a:lnTo>
                    <a:pt x="18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2" name="Freeform 22">
              <a:extLst>
                <a:ext uri="{FF2B5EF4-FFF2-40B4-BE49-F238E27FC236}">
                  <a16:creationId xmlns:a16="http://schemas.microsoft.com/office/drawing/2014/main" id="{24CEEEC9-A7F6-427E-BB1F-741469166AA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48" y="2844"/>
              <a:ext cx="280" cy="232"/>
            </a:xfrm>
            <a:custGeom>
              <a:avLst/>
              <a:gdLst>
                <a:gd name="T0" fmla="*/ 276 w 280"/>
                <a:gd name="T1" fmla="*/ 9 h 232"/>
                <a:gd name="T2" fmla="*/ 87 w 280"/>
                <a:gd name="T3" fmla="*/ 0 h 232"/>
                <a:gd name="T4" fmla="*/ 9 w 280"/>
                <a:gd name="T5" fmla="*/ 30 h 232"/>
                <a:gd name="T6" fmla="*/ 279 w 280"/>
                <a:gd name="T7" fmla="*/ 45 h 232"/>
                <a:gd name="T8" fmla="*/ 3 w 280"/>
                <a:gd name="T9" fmla="*/ 33 h 232"/>
                <a:gd name="T10" fmla="*/ 0 w 280"/>
                <a:gd name="T11" fmla="*/ 225 h 232"/>
                <a:gd name="T12" fmla="*/ 201 w 280"/>
                <a:gd name="T13" fmla="*/ 231 h 2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0"/>
                <a:gd name="T22" fmla="*/ 0 h 232"/>
                <a:gd name="T23" fmla="*/ 280 w 280"/>
                <a:gd name="T24" fmla="*/ 232 h 23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0" h="232">
                  <a:moveTo>
                    <a:pt x="276" y="9"/>
                  </a:moveTo>
                  <a:lnTo>
                    <a:pt x="87" y="0"/>
                  </a:lnTo>
                  <a:lnTo>
                    <a:pt x="9" y="30"/>
                  </a:lnTo>
                  <a:lnTo>
                    <a:pt x="279" y="45"/>
                  </a:lnTo>
                  <a:lnTo>
                    <a:pt x="3" y="33"/>
                  </a:lnTo>
                  <a:lnTo>
                    <a:pt x="0" y="225"/>
                  </a:lnTo>
                  <a:lnTo>
                    <a:pt x="201" y="231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3" name="Freeform 23">
              <a:extLst>
                <a:ext uri="{FF2B5EF4-FFF2-40B4-BE49-F238E27FC236}">
                  <a16:creationId xmlns:a16="http://schemas.microsoft.com/office/drawing/2014/main" id="{63464E00-4069-4701-BF92-D129F8490E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0" y="2043"/>
              <a:ext cx="346" cy="784"/>
            </a:xfrm>
            <a:custGeom>
              <a:avLst/>
              <a:gdLst>
                <a:gd name="T0" fmla="*/ 306 w 346"/>
                <a:gd name="T1" fmla="*/ 258 h 784"/>
                <a:gd name="T2" fmla="*/ 279 w 346"/>
                <a:gd name="T3" fmla="*/ 288 h 784"/>
                <a:gd name="T4" fmla="*/ 240 w 346"/>
                <a:gd name="T5" fmla="*/ 315 h 784"/>
                <a:gd name="T6" fmla="*/ 204 w 346"/>
                <a:gd name="T7" fmla="*/ 333 h 784"/>
                <a:gd name="T8" fmla="*/ 204 w 346"/>
                <a:gd name="T9" fmla="*/ 294 h 784"/>
                <a:gd name="T10" fmla="*/ 222 w 346"/>
                <a:gd name="T11" fmla="*/ 282 h 784"/>
                <a:gd name="T12" fmla="*/ 258 w 346"/>
                <a:gd name="T13" fmla="*/ 267 h 784"/>
                <a:gd name="T14" fmla="*/ 294 w 346"/>
                <a:gd name="T15" fmla="*/ 243 h 784"/>
                <a:gd name="T16" fmla="*/ 297 w 346"/>
                <a:gd name="T17" fmla="*/ 207 h 784"/>
                <a:gd name="T18" fmla="*/ 273 w 346"/>
                <a:gd name="T19" fmla="*/ 180 h 784"/>
                <a:gd name="T20" fmla="*/ 246 w 346"/>
                <a:gd name="T21" fmla="*/ 195 h 784"/>
                <a:gd name="T22" fmla="*/ 231 w 346"/>
                <a:gd name="T23" fmla="*/ 213 h 784"/>
                <a:gd name="T24" fmla="*/ 243 w 346"/>
                <a:gd name="T25" fmla="*/ 195 h 784"/>
                <a:gd name="T26" fmla="*/ 273 w 346"/>
                <a:gd name="T27" fmla="*/ 165 h 784"/>
                <a:gd name="T28" fmla="*/ 270 w 346"/>
                <a:gd name="T29" fmla="*/ 132 h 784"/>
                <a:gd name="T30" fmla="*/ 246 w 346"/>
                <a:gd name="T31" fmla="*/ 144 h 784"/>
                <a:gd name="T32" fmla="*/ 228 w 346"/>
                <a:gd name="T33" fmla="*/ 114 h 784"/>
                <a:gd name="T34" fmla="*/ 228 w 346"/>
                <a:gd name="T35" fmla="*/ 114 h 784"/>
                <a:gd name="T36" fmla="*/ 246 w 346"/>
                <a:gd name="T37" fmla="*/ 123 h 784"/>
                <a:gd name="T38" fmla="*/ 198 w 346"/>
                <a:gd name="T39" fmla="*/ 99 h 784"/>
                <a:gd name="T40" fmla="*/ 171 w 346"/>
                <a:gd name="T41" fmla="*/ 66 h 784"/>
                <a:gd name="T42" fmla="*/ 177 w 346"/>
                <a:gd name="T43" fmla="*/ 33 h 784"/>
                <a:gd name="T44" fmla="*/ 210 w 346"/>
                <a:gd name="T45" fmla="*/ 9 h 784"/>
                <a:gd name="T46" fmla="*/ 246 w 346"/>
                <a:gd name="T47" fmla="*/ 0 h 784"/>
                <a:gd name="T48" fmla="*/ 282 w 346"/>
                <a:gd name="T49" fmla="*/ 3 h 784"/>
                <a:gd name="T50" fmla="*/ 321 w 346"/>
                <a:gd name="T51" fmla="*/ 39 h 784"/>
                <a:gd name="T52" fmla="*/ 345 w 346"/>
                <a:gd name="T53" fmla="*/ 72 h 784"/>
                <a:gd name="T54" fmla="*/ 345 w 346"/>
                <a:gd name="T55" fmla="*/ 108 h 784"/>
                <a:gd name="T56" fmla="*/ 336 w 346"/>
                <a:gd name="T57" fmla="*/ 144 h 784"/>
                <a:gd name="T58" fmla="*/ 318 w 346"/>
                <a:gd name="T59" fmla="*/ 180 h 784"/>
                <a:gd name="T60" fmla="*/ 303 w 346"/>
                <a:gd name="T61" fmla="*/ 216 h 784"/>
                <a:gd name="T62" fmla="*/ 303 w 346"/>
                <a:gd name="T63" fmla="*/ 252 h 784"/>
                <a:gd name="T64" fmla="*/ 315 w 346"/>
                <a:gd name="T65" fmla="*/ 288 h 784"/>
                <a:gd name="T66" fmla="*/ 336 w 346"/>
                <a:gd name="T67" fmla="*/ 324 h 784"/>
                <a:gd name="T68" fmla="*/ 330 w 346"/>
                <a:gd name="T69" fmla="*/ 324 h 784"/>
                <a:gd name="T70" fmla="*/ 291 w 346"/>
                <a:gd name="T71" fmla="*/ 309 h 784"/>
                <a:gd name="T72" fmla="*/ 261 w 346"/>
                <a:gd name="T73" fmla="*/ 330 h 784"/>
                <a:gd name="T74" fmla="*/ 243 w 346"/>
                <a:gd name="T75" fmla="*/ 369 h 784"/>
                <a:gd name="T76" fmla="*/ 225 w 346"/>
                <a:gd name="T77" fmla="*/ 402 h 784"/>
                <a:gd name="T78" fmla="*/ 216 w 346"/>
                <a:gd name="T79" fmla="*/ 441 h 784"/>
                <a:gd name="T80" fmla="*/ 204 w 346"/>
                <a:gd name="T81" fmla="*/ 477 h 784"/>
                <a:gd name="T82" fmla="*/ 198 w 346"/>
                <a:gd name="T83" fmla="*/ 513 h 784"/>
                <a:gd name="T84" fmla="*/ 186 w 346"/>
                <a:gd name="T85" fmla="*/ 525 h 784"/>
                <a:gd name="T86" fmla="*/ 159 w 346"/>
                <a:gd name="T87" fmla="*/ 561 h 784"/>
                <a:gd name="T88" fmla="*/ 132 w 346"/>
                <a:gd name="T89" fmla="*/ 597 h 784"/>
                <a:gd name="T90" fmla="*/ 102 w 346"/>
                <a:gd name="T91" fmla="*/ 636 h 784"/>
                <a:gd name="T92" fmla="*/ 84 w 346"/>
                <a:gd name="T93" fmla="*/ 654 h 784"/>
                <a:gd name="T94" fmla="*/ 81 w 346"/>
                <a:gd name="T95" fmla="*/ 693 h 784"/>
                <a:gd name="T96" fmla="*/ 120 w 346"/>
                <a:gd name="T97" fmla="*/ 717 h 784"/>
                <a:gd name="T98" fmla="*/ 102 w 346"/>
                <a:gd name="T99" fmla="*/ 753 h 784"/>
                <a:gd name="T100" fmla="*/ 69 w 346"/>
                <a:gd name="T101" fmla="*/ 783 h 784"/>
                <a:gd name="T102" fmla="*/ 48 w 346"/>
                <a:gd name="T103" fmla="*/ 780 h 784"/>
                <a:gd name="T104" fmla="*/ 42 w 346"/>
                <a:gd name="T105" fmla="*/ 768 h 784"/>
                <a:gd name="T106" fmla="*/ 0 w 346"/>
                <a:gd name="T107" fmla="*/ 774 h 784"/>
                <a:gd name="T108" fmla="*/ 39 w 346"/>
                <a:gd name="T109" fmla="*/ 750 h 784"/>
                <a:gd name="T110" fmla="*/ 39 w 346"/>
                <a:gd name="T111" fmla="*/ 741 h 784"/>
                <a:gd name="T112" fmla="*/ 48 w 346"/>
                <a:gd name="T113" fmla="*/ 723 h 784"/>
                <a:gd name="T114" fmla="*/ 9 w 346"/>
                <a:gd name="T115" fmla="*/ 720 h 784"/>
                <a:gd name="T116" fmla="*/ 9 w 346"/>
                <a:gd name="T117" fmla="*/ 702 h 784"/>
                <a:gd name="T118" fmla="*/ 42 w 346"/>
                <a:gd name="T119" fmla="*/ 681 h 78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346"/>
                <a:gd name="T181" fmla="*/ 0 h 784"/>
                <a:gd name="T182" fmla="*/ 346 w 346"/>
                <a:gd name="T183" fmla="*/ 784 h 784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346" h="784">
                  <a:moveTo>
                    <a:pt x="300" y="231"/>
                  </a:moveTo>
                  <a:lnTo>
                    <a:pt x="300" y="240"/>
                  </a:lnTo>
                  <a:lnTo>
                    <a:pt x="303" y="249"/>
                  </a:lnTo>
                  <a:lnTo>
                    <a:pt x="306" y="258"/>
                  </a:lnTo>
                  <a:lnTo>
                    <a:pt x="306" y="267"/>
                  </a:lnTo>
                  <a:lnTo>
                    <a:pt x="297" y="276"/>
                  </a:lnTo>
                  <a:lnTo>
                    <a:pt x="288" y="282"/>
                  </a:lnTo>
                  <a:lnTo>
                    <a:pt x="279" y="288"/>
                  </a:lnTo>
                  <a:lnTo>
                    <a:pt x="267" y="297"/>
                  </a:lnTo>
                  <a:lnTo>
                    <a:pt x="258" y="303"/>
                  </a:lnTo>
                  <a:lnTo>
                    <a:pt x="249" y="309"/>
                  </a:lnTo>
                  <a:lnTo>
                    <a:pt x="240" y="315"/>
                  </a:lnTo>
                  <a:lnTo>
                    <a:pt x="231" y="321"/>
                  </a:lnTo>
                  <a:lnTo>
                    <a:pt x="222" y="324"/>
                  </a:lnTo>
                  <a:lnTo>
                    <a:pt x="213" y="330"/>
                  </a:lnTo>
                  <a:lnTo>
                    <a:pt x="204" y="333"/>
                  </a:lnTo>
                  <a:lnTo>
                    <a:pt x="204" y="324"/>
                  </a:lnTo>
                  <a:lnTo>
                    <a:pt x="204" y="315"/>
                  </a:lnTo>
                  <a:lnTo>
                    <a:pt x="204" y="303"/>
                  </a:lnTo>
                  <a:lnTo>
                    <a:pt x="204" y="294"/>
                  </a:lnTo>
                  <a:lnTo>
                    <a:pt x="204" y="285"/>
                  </a:lnTo>
                  <a:lnTo>
                    <a:pt x="204" y="276"/>
                  </a:lnTo>
                  <a:lnTo>
                    <a:pt x="213" y="279"/>
                  </a:lnTo>
                  <a:lnTo>
                    <a:pt x="222" y="282"/>
                  </a:lnTo>
                  <a:lnTo>
                    <a:pt x="231" y="282"/>
                  </a:lnTo>
                  <a:lnTo>
                    <a:pt x="240" y="276"/>
                  </a:lnTo>
                  <a:lnTo>
                    <a:pt x="249" y="273"/>
                  </a:lnTo>
                  <a:lnTo>
                    <a:pt x="258" y="267"/>
                  </a:lnTo>
                  <a:lnTo>
                    <a:pt x="267" y="261"/>
                  </a:lnTo>
                  <a:lnTo>
                    <a:pt x="276" y="252"/>
                  </a:lnTo>
                  <a:lnTo>
                    <a:pt x="285" y="249"/>
                  </a:lnTo>
                  <a:lnTo>
                    <a:pt x="294" y="243"/>
                  </a:lnTo>
                  <a:lnTo>
                    <a:pt x="297" y="234"/>
                  </a:lnTo>
                  <a:lnTo>
                    <a:pt x="297" y="225"/>
                  </a:lnTo>
                  <a:lnTo>
                    <a:pt x="297" y="216"/>
                  </a:lnTo>
                  <a:lnTo>
                    <a:pt x="297" y="207"/>
                  </a:lnTo>
                  <a:lnTo>
                    <a:pt x="297" y="198"/>
                  </a:lnTo>
                  <a:lnTo>
                    <a:pt x="288" y="192"/>
                  </a:lnTo>
                  <a:lnTo>
                    <a:pt x="279" y="189"/>
                  </a:lnTo>
                  <a:lnTo>
                    <a:pt x="273" y="180"/>
                  </a:lnTo>
                  <a:lnTo>
                    <a:pt x="264" y="177"/>
                  </a:lnTo>
                  <a:lnTo>
                    <a:pt x="255" y="177"/>
                  </a:lnTo>
                  <a:lnTo>
                    <a:pt x="249" y="186"/>
                  </a:lnTo>
                  <a:lnTo>
                    <a:pt x="246" y="195"/>
                  </a:lnTo>
                  <a:lnTo>
                    <a:pt x="240" y="204"/>
                  </a:lnTo>
                  <a:lnTo>
                    <a:pt x="231" y="207"/>
                  </a:lnTo>
                  <a:lnTo>
                    <a:pt x="240" y="210"/>
                  </a:lnTo>
                  <a:lnTo>
                    <a:pt x="231" y="213"/>
                  </a:lnTo>
                  <a:lnTo>
                    <a:pt x="225" y="222"/>
                  </a:lnTo>
                  <a:lnTo>
                    <a:pt x="225" y="210"/>
                  </a:lnTo>
                  <a:lnTo>
                    <a:pt x="231" y="201"/>
                  </a:lnTo>
                  <a:lnTo>
                    <a:pt x="243" y="195"/>
                  </a:lnTo>
                  <a:lnTo>
                    <a:pt x="249" y="186"/>
                  </a:lnTo>
                  <a:lnTo>
                    <a:pt x="258" y="180"/>
                  </a:lnTo>
                  <a:lnTo>
                    <a:pt x="264" y="171"/>
                  </a:lnTo>
                  <a:lnTo>
                    <a:pt x="273" y="165"/>
                  </a:lnTo>
                  <a:lnTo>
                    <a:pt x="276" y="156"/>
                  </a:lnTo>
                  <a:lnTo>
                    <a:pt x="276" y="147"/>
                  </a:lnTo>
                  <a:lnTo>
                    <a:pt x="276" y="138"/>
                  </a:lnTo>
                  <a:lnTo>
                    <a:pt x="270" y="132"/>
                  </a:lnTo>
                  <a:lnTo>
                    <a:pt x="261" y="126"/>
                  </a:lnTo>
                  <a:lnTo>
                    <a:pt x="252" y="129"/>
                  </a:lnTo>
                  <a:lnTo>
                    <a:pt x="255" y="138"/>
                  </a:lnTo>
                  <a:lnTo>
                    <a:pt x="246" y="144"/>
                  </a:lnTo>
                  <a:lnTo>
                    <a:pt x="237" y="138"/>
                  </a:lnTo>
                  <a:lnTo>
                    <a:pt x="237" y="129"/>
                  </a:lnTo>
                  <a:lnTo>
                    <a:pt x="237" y="120"/>
                  </a:lnTo>
                  <a:lnTo>
                    <a:pt x="228" y="114"/>
                  </a:lnTo>
                  <a:lnTo>
                    <a:pt x="237" y="114"/>
                  </a:lnTo>
                  <a:lnTo>
                    <a:pt x="246" y="114"/>
                  </a:lnTo>
                  <a:lnTo>
                    <a:pt x="237" y="114"/>
                  </a:lnTo>
                  <a:lnTo>
                    <a:pt x="228" y="114"/>
                  </a:lnTo>
                  <a:lnTo>
                    <a:pt x="219" y="108"/>
                  </a:lnTo>
                  <a:lnTo>
                    <a:pt x="228" y="111"/>
                  </a:lnTo>
                  <a:lnTo>
                    <a:pt x="237" y="117"/>
                  </a:lnTo>
                  <a:lnTo>
                    <a:pt x="246" y="123"/>
                  </a:lnTo>
                  <a:lnTo>
                    <a:pt x="240" y="114"/>
                  </a:lnTo>
                  <a:lnTo>
                    <a:pt x="231" y="111"/>
                  </a:lnTo>
                  <a:lnTo>
                    <a:pt x="219" y="108"/>
                  </a:lnTo>
                  <a:lnTo>
                    <a:pt x="198" y="99"/>
                  </a:lnTo>
                  <a:lnTo>
                    <a:pt x="189" y="90"/>
                  </a:lnTo>
                  <a:lnTo>
                    <a:pt x="180" y="84"/>
                  </a:lnTo>
                  <a:lnTo>
                    <a:pt x="177" y="75"/>
                  </a:lnTo>
                  <a:lnTo>
                    <a:pt x="171" y="66"/>
                  </a:lnTo>
                  <a:lnTo>
                    <a:pt x="162" y="57"/>
                  </a:lnTo>
                  <a:lnTo>
                    <a:pt x="162" y="48"/>
                  </a:lnTo>
                  <a:lnTo>
                    <a:pt x="171" y="42"/>
                  </a:lnTo>
                  <a:lnTo>
                    <a:pt x="177" y="33"/>
                  </a:lnTo>
                  <a:lnTo>
                    <a:pt x="183" y="24"/>
                  </a:lnTo>
                  <a:lnTo>
                    <a:pt x="192" y="18"/>
                  </a:lnTo>
                  <a:lnTo>
                    <a:pt x="201" y="15"/>
                  </a:lnTo>
                  <a:lnTo>
                    <a:pt x="210" y="9"/>
                  </a:lnTo>
                  <a:lnTo>
                    <a:pt x="219" y="6"/>
                  </a:lnTo>
                  <a:lnTo>
                    <a:pt x="228" y="3"/>
                  </a:lnTo>
                  <a:lnTo>
                    <a:pt x="237" y="0"/>
                  </a:lnTo>
                  <a:lnTo>
                    <a:pt x="246" y="0"/>
                  </a:lnTo>
                  <a:lnTo>
                    <a:pt x="255" y="0"/>
                  </a:lnTo>
                  <a:lnTo>
                    <a:pt x="264" y="0"/>
                  </a:lnTo>
                  <a:lnTo>
                    <a:pt x="273" y="0"/>
                  </a:lnTo>
                  <a:lnTo>
                    <a:pt x="282" y="3"/>
                  </a:lnTo>
                  <a:lnTo>
                    <a:pt x="291" y="12"/>
                  </a:lnTo>
                  <a:lnTo>
                    <a:pt x="300" y="21"/>
                  </a:lnTo>
                  <a:lnTo>
                    <a:pt x="309" y="27"/>
                  </a:lnTo>
                  <a:lnTo>
                    <a:pt x="321" y="39"/>
                  </a:lnTo>
                  <a:lnTo>
                    <a:pt x="345" y="45"/>
                  </a:lnTo>
                  <a:lnTo>
                    <a:pt x="345" y="54"/>
                  </a:lnTo>
                  <a:lnTo>
                    <a:pt x="345" y="63"/>
                  </a:lnTo>
                  <a:lnTo>
                    <a:pt x="345" y="72"/>
                  </a:lnTo>
                  <a:lnTo>
                    <a:pt x="345" y="81"/>
                  </a:lnTo>
                  <a:lnTo>
                    <a:pt x="345" y="90"/>
                  </a:lnTo>
                  <a:lnTo>
                    <a:pt x="345" y="99"/>
                  </a:lnTo>
                  <a:lnTo>
                    <a:pt x="345" y="108"/>
                  </a:lnTo>
                  <a:lnTo>
                    <a:pt x="345" y="117"/>
                  </a:lnTo>
                  <a:lnTo>
                    <a:pt x="339" y="126"/>
                  </a:lnTo>
                  <a:lnTo>
                    <a:pt x="336" y="135"/>
                  </a:lnTo>
                  <a:lnTo>
                    <a:pt x="336" y="144"/>
                  </a:lnTo>
                  <a:lnTo>
                    <a:pt x="333" y="153"/>
                  </a:lnTo>
                  <a:lnTo>
                    <a:pt x="327" y="162"/>
                  </a:lnTo>
                  <a:lnTo>
                    <a:pt x="324" y="171"/>
                  </a:lnTo>
                  <a:lnTo>
                    <a:pt x="318" y="180"/>
                  </a:lnTo>
                  <a:lnTo>
                    <a:pt x="312" y="189"/>
                  </a:lnTo>
                  <a:lnTo>
                    <a:pt x="309" y="198"/>
                  </a:lnTo>
                  <a:lnTo>
                    <a:pt x="306" y="207"/>
                  </a:lnTo>
                  <a:lnTo>
                    <a:pt x="303" y="216"/>
                  </a:lnTo>
                  <a:lnTo>
                    <a:pt x="303" y="225"/>
                  </a:lnTo>
                  <a:lnTo>
                    <a:pt x="303" y="234"/>
                  </a:lnTo>
                  <a:lnTo>
                    <a:pt x="303" y="243"/>
                  </a:lnTo>
                  <a:lnTo>
                    <a:pt x="303" y="252"/>
                  </a:lnTo>
                  <a:lnTo>
                    <a:pt x="303" y="261"/>
                  </a:lnTo>
                  <a:lnTo>
                    <a:pt x="306" y="270"/>
                  </a:lnTo>
                  <a:lnTo>
                    <a:pt x="312" y="279"/>
                  </a:lnTo>
                  <a:lnTo>
                    <a:pt x="315" y="288"/>
                  </a:lnTo>
                  <a:lnTo>
                    <a:pt x="321" y="297"/>
                  </a:lnTo>
                  <a:lnTo>
                    <a:pt x="324" y="306"/>
                  </a:lnTo>
                  <a:lnTo>
                    <a:pt x="330" y="315"/>
                  </a:lnTo>
                  <a:lnTo>
                    <a:pt x="336" y="324"/>
                  </a:lnTo>
                  <a:lnTo>
                    <a:pt x="336" y="333"/>
                  </a:lnTo>
                  <a:lnTo>
                    <a:pt x="336" y="342"/>
                  </a:lnTo>
                  <a:lnTo>
                    <a:pt x="336" y="333"/>
                  </a:lnTo>
                  <a:lnTo>
                    <a:pt x="330" y="324"/>
                  </a:lnTo>
                  <a:lnTo>
                    <a:pt x="324" y="315"/>
                  </a:lnTo>
                  <a:lnTo>
                    <a:pt x="315" y="312"/>
                  </a:lnTo>
                  <a:lnTo>
                    <a:pt x="303" y="309"/>
                  </a:lnTo>
                  <a:lnTo>
                    <a:pt x="291" y="309"/>
                  </a:lnTo>
                  <a:lnTo>
                    <a:pt x="282" y="309"/>
                  </a:lnTo>
                  <a:lnTo>
                    <a:pt x="273" y="312"/>
                  </a:lnTo>
                  <a:lnTo>
                    <a:pt x="267" y="321"/>
                  </a:lnTo>
                  <a:lnTo>
                    <a:pt x="261" y="330"/>
                  </a:lnTo>
                  <a:lnTo>
                    <a:pt x="255" y="339"/>
                  </a:lnTo>
                  <a:lnTo>
                    <a:pt x="252" y="348"/>
                  </a:lnTo>
                  <a:lnTo>
                    <a:pt x="252" y="357"/>
                  </a:lnTo>
                  <a:lnTo>
                    <a:pt x="243" y="369"/>
                  </a:lnTo>
                  <a:lnTo>
                    <a:pt x="234" y="375"/>
                  </a:lnTo>
                  <a:lnTo>
                    <a:pt x="231" y="384"/>
                  </a:lnTo>
                  <a:lnTo>
                    <a:pt x="228" y="393"/>
                  </a:lnTo>
                  <a:lnTo>
                    <a:pt x="225" y="402"/>
                  </a:lnTo>
                  <a:lnTo>
                    <a:pt x="225" y="411"/>
                  </a:lnTo>
                  <a:lnTo>
                    <a:pt x="222" y="420"/>
                  </a:lnTo>
                  <a:lnTo>
                    <a:pt x="219" y="429"/>
                  </a:lnTo>
                  <a:lnTo>
                    <a:pt x="216" y="441"/>
                  </a:lnTo>
                  <a:lnTo>
                    <a:pt x="216" y="450"/>
                  </a:lnTo>
                  <a:lnTo>
                    <a:pt x="216" y="459"/>
                  </a:lnTo>
                  <a:lnTo>
                    <a:pt x="207" y="468"/>
                  </a:lnTo>
                  <a:lnTo>
                    <a:pt x="204" y="477"/>
                  </a:lnTo>
                  <a:lnTo>
                    <a:pt x="204" y="486"/>
                  </a:lnTo>
                  <a:lnTo>
                    <a:pt x="204" y="495"/>
                  </a:lnTo>
                  <a:lnTo>
                    <a:pt x="204" y="504"/>
                  </a:lnTo>
                  <a:lnTo>
                    <a:pt x="198" y="513"/>
                  </a:lnTo>
                  <a:lnTo>
                    <a:pt x="210" y="519"/>
                  </a:lnTo>
                  <a:lnTo>
                    <a:pt x="201" y="516"/>
                  </a:lnTo>
                  <a:lnTo>
                    <a:pt x="192" y="516"/>
                  </a:lnTo>
                  <a:lnTo>
                    <a:pt x="186" y="525"/>
                  </a:lnTo>
                  <a:lnTo>
                    <a:pt x="174" y="534"/>
                  </a:lnTo>
                  <a:lnTo>
                    <a:pt x="168" y="543"/>
                  </a:lnTo>
                  <a:lnTo>
                    <a:pt x="165" y="552"/>
                  </a:lnTo>
                  <a:lnTo>
                    <a:pt x="159" y="561"/>
                  </a:lnTo>
                  <a:lnTo>
                    <a:pt x="150" y="570"/>
                  </a:lnTo>
                  <a:lnTo>
                    <a:pt x="144" y="579"/>
                  </a:lnTo>
                  <a:lnTo>
                    <a:pt x="138" y="588"/>
                  </a:lnTo>
                  <a:lnTo>
                    <a:pt x="132" y="597"/>
                  </a:lnTo>
                  <a:lnTo>
                    <a:pt x="123" y="606"/>
                  </a:lnTo>
                  <a:lnTo>
                    <a:pt x="111" y="615"/>
                  </a:lnTo>
                  <a:lnTo>
                    <a:pt x="102" y="627"/>
                  </a:lnTo>
                  <a:lnTo>
                    <a:pt x="102" y="636"/>
                  </a:lnTo>
                  <a:lnTo>
                    <a:pt x="102" y="645"/>
                  </a:lnTo>
                  <a:lnTo>
                    <a:pt x="102" y="654"/>
                  </a:lnTo>
                  <a:lnTo>
                    <a:pt x="93" y="657"/>
                  </a:lnTo>
                  <a:lnTo>
                    <a:pt x="84" y="654"/>
                  </a:lnTo>
                  <a:lnTo>
                    <a:pt x="75" y="660"/>
                  </a:lnTo>
                  <a:lnTo>
                    <a:pt x="72" y="669"/>
                  </a:lnTo>
                  <a:lnTo>
                    <a:pt x="72" y="681"/>
                  </a:lnTo>
                  <a:lnTo>
                    <a:pt x="81" y="693"/>
                  </a:lnTo>
                  <a:lnTo>
                    <a:pt x="90" y="699"/>
                  </a:lnTo>
                  <a:lnTo>
                    <a:pt x="102" y="708"/>
                  </a:lnTo>
                  <a:lnTo>
                    <a:pt x="111" y="714"/>
                  </a:lnTo>
                  <a:lnTo>
                    <a:pt x="120" y="717"/>
                  </a:lnTo>
                  <a:lnTo>
                    <a:pt x="117" y="726"/>
                  </a:lnTo>
                  <a:lnTo>
                    <a:pt x="108" y="735"/>
                  </a:lnTo>
                  <a:lnTo>
                    <a:pt x="105" y="744"/>
                  </a:lnTo>
                  <a:lnTo>
                    <a:pt x="102" y="753"/>
                  </a:lnTo>
                  <a:lnTo>
                    <a:pt x="96" y="762"/>
                  </a:lnTo>
                  <a:lnTo>
                    <a:pt x="87" y="771"/>
                  </a:lnTo>
                  <a:lnTo>
                    <a:pt x="78" y="777"/>
                  </a:lnTo>
                  <a:lnTo>
                    <a:pt x="69" y="783"/>
                  </a:lnTo>
                  <a:lnTo>
                    <a:pt x="69" y="774"/>
                  </a:lnTo>
                  <a:lnTo>
                    <a:pt x="57" y="783"/>
                  </a:lnTo>
                  <a:lnTo>
                    <a:pt x="57" y="774"/>
                  </a:lnTo>
                  <a:lnTo>
                    <a:pt x="48" y="780"/>
                  </a:lnTo>
                  <a:lnTo>
                    <a:pt x="39" y="783"/>
                  </a:lnTo>
                  <a:lnTo>
                    <a:pt x="30" y="783"/>
                  </a:lnTo>
                  <a:lnTo>
                    <a:pt x="33" y="774"/>
                  </a:lnTo>
                  <a:lnTo>
                    <a:pt x="42" y="768"/>
                  </a:lnTo>
                  <a:lnTo>
                    <a:pt x="30" y="768"/>
                  </a:lnTo>
                  <a:lnTo>
                    <a:pt x="21" y="771"/>
                  </a:lnTo>
                  <a:lnTo>
                    <a:pt x="9" y="780"/>
                  </a:lnTo>
                  <a:lnTo>
                    <a:pt x="0" y="774"/>
                  </a:lnTo>
                  <a:lnTo>
                    <a:pt x="0" y="765"/>
                  </a:lnTo>
                  <a:lnTo>
                    <a:pt x="18" y="759"/>
                  </a:lnTo>
                  <a:lnTo>
                    <a:pt x="30" y="759"/>
                  </a:lnTo>
                  <a:lnTo>
                    <a:pt x="39" y="750"/>
                  </a:lnTo>
                  <a:lnTo>
                    <a:pt x="27" y="750"/>
                  </a:lnTo>
                  <a:lnTo>
                    <a:pt x="42" y="750"/>
                  </a:lnTo>
                  <a:lnTo>
                    <a:pt x="48" y="741"/>
                  </a:lnTo>
                  <a:lnTo>
                    <a:pt x="39" y="741"/>
                  </a:lnTo>
                  <a:lnTo>
                    <a:pt x="30" y="750"/>
                  </a:lnTo>
                  <a:lnTo>
                    <a:pt x="30" y="738"/>
                  </a:lnTo>
                  <a:lnTo>
                    <a:pt x="39" y="729"/>
                  </a:lnTo>
                  <a:lnTo>
                    <a:pt x="48" y="723"/>
                  </a:lnTo>
                  <a:lnTo>
                    <a:pt x="39" y="717"/>
                  </a:lnTo>
                  <a:lnTo>
                    <a:pt x="27" y="717"/>
                  </a:lnTo>
                  <a:lnTo>
                    <a:pt x="18" y="720"/>
                  </a:lnTo>
                  <a:lnTo>
                    <a:pt x="9" y="720"/>
                  </a:lnTo>
                  <a:lnTo>
                    <a:pt x="0" y="720"/>
                  </a:lnTo>
                  <a:lnTo>
                    <a:pt x="9" y="714"/>
                  </a:lnTo>
                  <a:lnTo>
                    <a:pt x="0" y="708"/>
                  </a:lnTo>
                  <a:lnTo>
                    <a:pt x="9" y="702"/>
                  </a:lnTo>
                  <a:lnTo>
                    <a:pt x="18" y="696"/>
                  </a:lnTo>
                  <a:lnTo>
                    <a:pt x="24" y="687"/>
                  </a:lnTo>
                  <a:lnTo>
                    <a:pt x="33" y="684"/>
                  </a:lnTo>
                  <a:lnTo>
                    <a:pt x="42" y="681"/>
                  </a:lnTo>
                  <a:lnTo>
                    <a:pt x="54" y="678"/>
                  </a:lnTo>
                  <a:lnTo>
                    <a:pt x="63" y="675"/>
                  </a:lnTo>
                  <a:lnTo>
                    <a:pt x="84" y="675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4" name="Freeform 24">
              <a:extLst>
                <a:ext uri="{FF2B5EF4-FFF2-40B4-BE49-F238E27FC236}">
                  <a16:creationId xmlns:a16="http://schemas.microsoft.com/office/drawing/2014/main" id="{10B4789D-D1EA-4E29-A86F-17E254D44C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0" y="2115"/>
              <a:ext cx="175" cy="469"/>
            </a:xfrm>
            <a:custGeom>
              <a:avLst/>
              <a:gdLst>
                <a:gd name="T0" fmla="*/ 129 w 175"/>
                <a:gd name="T1" fmla="*/ 9 h 469"/>
                <a:gd name="T2" fmla="*/ 126 w 175"/>
                <a:gd name="T3" fmla="*/ 27 h 469"/>
                <a:gd name="T4" fmla="*/ 123 w 175"/>
                <a:gd name="T5" fmla="*/ 45 h 469"/>
                <a:gd name="T6" fmla="*/ 120 w 175"/>
                <a:gd name="T7" fmla="*/ 66 h 469"/>
                <a:gd name="T8" fmla="*/ 111 w 175"/>
                <a:gd name="T9" fmla="*/ 84 h 469"/>
                <a:gd name="T10" fmla="*/ 108 w 175"/>
                <a:gd name="T11" fmla="*/ 102 h 469"/>
                <a:gd name="T12" fmla="*/ 126 w 175"/>
                <a:gd name="T13" fmla="*/ 102 h 469"/>
                <a:gd name="T14" fmla="*/ 138 w 175"/>
                <a:gd name="T15" fmla="*/ 93 h 469"/>
                <a:gd name="T16" fmla="*/ 120 w 175"/>
                <a:gd name="T17" fmla="*/ 99 h 469"/>
                <a:gd name="T18" fmla="*/ 132 w 175"/>
                <a:gd name="T19" fmla="*/ 117 h 469"/>
                <a:gd name="T20" fmla="*/ 132 w 175"/>
                <a:gd name="T21" fmla="*/ 117 h 469"/>
                <a:gd name="T22" fmla="*/ 123 w 175"/>
                <a:gd name="T23" fmla="*/ 108 h 469"/>
                <a:gd name="T24" fmla="*/ 129 w 175"/>
                <a:gd name="T25" fmla="*/ 126 h 469"/>
                <a:gd name="T26" fmla="*/ 129 w 175"/>
                <a:gd name="T27" fmla="*/ 144 h 469"/>
                <a:gd name="T28" fmla="*/ 147 w 175"/>
                <a:gd name="T29" fmla="*/ 159 h 469"/>
                <a:gd name="T30" fmla="*/ 165 w 175"/>
                <a:gd name="T31" fmla="*/ 168 h 469"/>
                <a:gd name="T32" fmla="*/ 174 w 175"/>
                <a:gd name="T33" fmla="*/ 168 h 469"/>
                <a:gd name="T34" fmla="*/ 171 w 175"/>
                <a:gd name="T35" fmla="*/ 186 h 469"/>
                <a:gd name="T36" fmla="*/ 171 w 175"/>
                <a:gd name="T37" fmla="*/ 204 h 469"/>
                <a:gd name="T38" fmla="*/ 156 w 175"/>
                <a:gd name="T39" fmla="*/ 222 h 469"/>
                <a:gd name="T40" fmla="*/ 147 w 175"/>
                <a:gd name="T41" fmla="*/ 240 h 469"/>
                <a:gd name="T42" fmla="*/ 162 w 175"/>
                <a:gd name="T43" fmla="*/ 243 h 469"/>
                <a:gd name="T44" fmla="*/ 159 w 175"/>
                <a:gd name="T45" fmla="*/ 240 h 469"/>
                <a:gd name="T46" fmla="*/ 147 w 175"/>
                <a:gd name="T47" fmla="*/ 234 h 469"/>
                <a:gd name="T48" fmla="*/ 135 w 175"/>
                <a:gd name="T49" fmla="*/ 231 h 469"/>
                <a:gd name="T50" fmla="*/ 117 w 175"/>
                <a:gd name="T51" fmla="*/ 246 h 469"/>
                <a:gd name="T52" fmla="*/ 108 w 175"/>
                <a:gd name="T53" fmla="*/ 264 h 469"/>
                <a:gd name="T54" fmla="*/ 102 w 175"/>
                <a:gd name="T55" fmla="*/ 282 h 469"/>
                <a:gd name="T56" fmla="*/ 90 w 175"/>
                <a:gd name="T57" fmla="*/ 300 h 469"/>
                <a:gd name="T58" fmla="*/ 81 w 175"/>
                <a:gd name="T59" fmla="*/ 318 h 469"/>
                <a:gd name="T60" fmla="*/ 75 w 175"/>
                <a:gd name="T61" fmla="*/ 336 h 469"/>
                <a:gd name="T62" fmla="*/ 72 w 175"/>
                <a:gd name="T63" fmla="*/ 354 h 469"/>
                <a:gd name="T64" fmla="*/ 60 w 175"/>
                <a:gd name="T65" fmla="*/ 372 h 469"/>
                <a:gd name="T66" fmla="*/ 57 w 175"/>
                <a:gd name="T67" fmla="*/ 390 h 469"/>
                <a:gd name="T68" fmla="*/ 48 w 175"/>
                <a:gd name="T69" fmla="*/ 408 h 469"/>
                <a:gd name="T70" fmla="*/ 36 w 175"/>
                <a:gd name="T71" fmla="*/ 426 h 469"/>
                <a:gd name="T72" fmla="*/ 33 w 175"/>
                <a:gd name="T73" fmla="*/ 444 h 469"/>
                <a:gd name="T74" fmla="*/ 24 w 175"/>
                <a:gd name="T75" fmla="*/ 444 h 469"/>
                <a:gd name="T76" fmla="*/ 6 w 175"/>
                <a:gd name="T77" fmla="*/ 459 h 46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75"/>
                <a:gd name="T118" fmla="*/ 0 h 469"/>
                <a:gd name="T119" fmla="*/ 175 w 175"/>
                <a:gd name="T120" fmla="*/ 469 h 469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75" h="469">
                  <a:moveTo>
                    <a:pt x="138" y="0"/>
                  </a:moveTo>
                  <a:lnTo>
                    <a:pt x="129" y="9"/>
                  </a:lnTo>
                  <a:lnTo>
                    <a:pt x="126" y="18"/>
                  </a:lnTo>
                  <a:lnTo>
                    <a:pt x="126" y="27"/>
                  </a:lnTo>
                  <a:lnTo>
                    <a:pt x="123" y="36"/>
                  </a:lnTo>
                  <a:lnTo>
                    <a:pt x="123" y="45"/>
                  </a:lnTo>
                  <a:lnTo>
                    <a:pt x="123" y="54"/>
                  </a:lnTo>
                  <a:lnTo>
                    <a:pt x="120" y="66"/>
                  </a:lnTo>
                  <a:lnTo>
                    <a:pt x="114" y="75"/>
                  </a:lnTo>
                  <a:lnTo>
                    <a:pt x="111" y="84"/>
                  </a:lnTo>
                  <a:lnTo>
                    <a:pt x="111" y="93"/>
                  </a:lnTo>
                  <a:lnTo>
                    <a:pt x="108" y="102"/>
                  </a:lnTo>
                  <a:lnTo>
                    <a:pt x="117" y="102"/>
                  </a:lnTo>
                  <a:lnTo>
                    <a:pt x="126" y="102"/>
                  </a:lnTo>
                  <a:lnTo>
                    <a:pt x="135" y="102"/>
                  </a:lnTo>
                  <a:lnTo>
                    <a:pt x="138" y="93"/>
                  </a:lnTo>
                  <a:lnTo>
                    <a:pt x="129" y="96"/>
                  </a:lnTo>
                  <a:lnTo>
                    <a:pt x="120" y="99"/>
                  </a:lnTo>
                  <a:lnTo>
                    <a:pt x="129" y="108"/>
                  </a:lnTo>
                  <a:lnTo>
                    <a:pt x="132" y="117"/>
                  </a:lnTo>
                  <a:lnTo>
                    <a:pt x="141" y="120"/>
                  </a:lnTo>
                  <a:lnTo>
                    <a:pt x="132" y="117"/>
                  </a:lnTo>
                  <a:lnTo>
                    <a:pt x="123" y="117"/>
                  </a:lnTo>
                  <a:lnTo>
                    <a:pt x="123" y="108"/>
                  </a:lnTo>
                  <a:lnTo>
                    <a:pt x="129" y="117"/>
                  </a:lnTo>
                  <a:lnTo>
                    <a:pt x="129" y="126"/>
                  </a:lnTo>
                  <a:lnTo>
                    <a:pt x="129" y="135"/>
                  </a:lnTo>
                  <a:lnTo>
                    <a:pt x="129" y="144"/>
                  </a:lnTo>
                  <a:lnTo>
                    <a:pt x="135" y="153"/>
                  </a:lnTo>
                  <a:lnTo>
                    <a:pt x="147" y="159"/>
                  </a:lnTo>
                  <a:lnTo>
                    <a:pt x="156" y="162"/>
                  </a:lnTo>
                  <a:lnTo>
                    <a:pt x="165" y="168"/>
                  </a:lnTo>
                  <a:lnTo>
                    <a:pt x="168" y="159"/>
                  </a:lnTo>
                  <a:lnTo>
                    <a:pt x="174" y="168"/>
                  </a:lnTo>
                  <a:lnTo>
                    <a:pt x="171" y="177"/>
                  </a:lnTo>
                  <a:lnTo>
                    <a:pt x="171" y="186"/>
                  </a:lnTo>
                  <a:lnTo>
                    <a:pt x="171" y="195"/>
                  </a:lnTo>
                  <a:lnTo>
                    <a:pt x="171" y="204"/>
                  </a:lnTo>
                  <a:lnTo>
                    <a:pt x="165" y="213"/>
                  </a:lnTo>
                  <a:lnTo>
                    <a:pt x="156" y="222"/>
                  </a:lnTo>
                  <a:lnTo>
                    <a:pt x="153" y="231"/>
                  </a:lnTo>
                  <a:lnTo>
                    <a:pt x="147" y="240"/>
                  </a:lnTo>
                  <a:lnTo>
                    <a:pt x="144" y="249"/>
                  </a:lnTo>
                  <a:lnTo>
                    <a:pt x="162" y="243"/>
                  </a:lnTo>
                  <a:lnTo>
                    <a:pt x="168" y="231"/>
                  </a:lnTo>
                  <a:lnTo>
                    <a:pt x="159" y="240"/>
                  </a:lnTo>
                  <a:lnTo>
                    <a:pt x="147" y="246"/>
                  </a:lnTo>
                  <a:lnTo>
                    <a:pt x="147" y="234"/>
                  </a:lnTo>
                  <a:lnTo>
                    <a:pt x="147" y="225"/>
                  </a:lnTo>
                  <a:lnTo>
                    <a:pt x="135" y="231"/>
                  </a:lnTo>
                  <a:lnTo>
                    <a:pt x="123" y="237"/>
                  </a:lnTo>
                  <a:lnTo>
                    <a:pt x="117" y="246"/>
                  </a:lnTo>
                  <a:lnTo>
                    <a:pt x="111" y="255"/>
                  </a:lnTo>
                  <a:lnTo>
                    <a:pt x="108" y="264"/>
                  </a:lnTo>
                  <a:lnTo>
                    <a:pt x="105" y="273"/>
                  </a:lnTo>
                  <a:lnTo>
                    <a:pt x="102" y="282"/>
                  </a:lnTo>
                  <a:lnTo>
                    <a:pt x="96" y="291"/>
                  </a:lnTo>
                  <a:lnTo>
                    <a:pt x="90" y="300"/>
                  </a:lnTo>
                  <a:lnTo>
                    <a:pt x="87" y="309"/>
                  </a:lnTo>
                  <a:lnTo>
                    <a:pt x="81" y="318"/>
                  </a:lnTo>
                  <a:lnTo>
                    <a:pt x="75" y="327"/>
                  </a:lnTo>
                  <a:lnTo>
                    <a:pt x="75" y="336"/>
                  </a:lnTo>
                  <a:lnTo>
                    <a:pt x="72" y="345"/>
                  </a:lnTo>
                  <a:lnTo>
                    <a:pt x="72" y="354"/>
                  </a:lnTo>
                  <a:lnTo>
                    <a:pt x="66" y="363"/>
                  </a:lnTo>
                  <a:lnTo>
                    <a:pt x="60" y="372"/>
                  </a:lnTo>
                  <a:lnTo>
                    <a:pt x="57" y="381"/>
                  </a:lnTo>
                  <a:lnTo>
                    <a:pt x="57" y="390"/>
                  </a:lnTo>
                  <a:lnTo>
                    <a:pt x="51" y="399"/>
                  </a:lnTo>
                  <a:lnTo>
                    <a:pt x="48" y="408"/>
                  </a:lnTo>
                  <a:lnTo>
                    <a:pt x="42" y="417"/>
                  </a:lnTo>
                  <a:lnTo>
                    <a:pt x="36" y="426"/>
                  </a:lnTo>
                  <a:lnTo>
                    <a:pt x="33" y="435"/>
                  </a:lnTo>
                  <a:lnTo>
                    <a:pt x="33" y="444"/>
                  </a:lnTo>
                  <a:lnTo>
                    <a:pt x="27" y="453"/>
                  </a:lnTo>
                  <a:lnTo>
                    <a:pt x="24" y="444"/>
                  </a:lnTo>
                  <a:lnTo>
                    <a:pt x="15" y="450"/>
                  </a:lnTo>
                  <a:lnTo>
                    <a:pt x="6" y="459"/>
                  </a:lnTo>
                  <a:lnTo>
                    <a:pt x="0" y="468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5" name="Freeform 25">
              <a:extLst>
                <a:ext uri="{FF2B5EF4-FFF2-40B4-BE49-F238E27FC236}">
                  <a16:creationId xmlns:a16="http://schemas.microsoft.com/office/drawing/2014/main" id="{BB905F20-FAD0-4456-816F-9ED5DBCA17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5" y="2157"/>
              <a:ext cx="13" cy="19"/>
            </a:xfrm>
            <a:custGeom>
              <a:avLst/>
              <a:gdLst>
                <a:gd name="T0" fmla="*/ 12 w 13"/>
                <a:gd name="T1" fmla="*/ 18 h 19"/>
                <a:gd name="T2" fmla="*/ 9 w 13"/>
                <a:gd name="T3" fmla="*/ 9 h 19"/>
                <a:gd name="T4" fmla="*/ 0 w 13"/>
                <a:gd name="T5" fmla="*/ 9 h 19"/>
                <a:gd name="T6" fmla="*/ 3 w 13"/>
                <a:gd name="T7" fmla="*/ 0 h 19"/>
                <a:gd name="T8" fmla="*/ 6 w 13"/>
                <a:gd name="T9" fmla="*/ 9 h 19"/>
                <a:gd name="T10" fmla="*/ 12 w 13"/>
                <a:gd name="T11" fmla="*/ 18 h 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"/>
                <a:gd name="T19" fmla="*/ 0 h 19"/>
                <a:gd name="T20" fmla="*/ 13 w 13"/>
                <a:gd name="T21" fmla="*/ 19 h 1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" h="19">
                  <a:moveTo>
                    <a:pt x="12" y="18"/>
                  </a:moveTo>
                  <a:lnTo>
                    <a:pt x="9" y="9"/>
                  </a:lnTo>
                  <a:lnTo>
                    <a:pt x="0" y="9"/>
                  </a:lnTo>
                  <a:lnTo>
                    <a:pt x="3" y="0"/>
                  </a:lnTo>
                  <a:lnTo>
                    <a:pt x="6" y="9"/>
                  </a:lnTo>
                  <a:lnTo>
                    <a:pt x="12" y="18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06" name="Freeform 26">
              <a:extLst>
                <a:ext uri="{FF2B5EF4-FFF2-40B4-BE49-F238E27FC236}">
                  <a16:creationId xmlns:a16="http://schemas.microsoft.com/office/drawing/2014/main" id="{E8B20641-C324-47F1-A8FF-5A2D129B5A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9" y="2778"/>
              <a:ext cx="70" cy="25"/>
            </a:xfrm>
            <a:custGeom>
              <a:avLst/>
              <a:gdLst>
                <a:gd name="T0" fmla="*/ 6 w 70"/>
                <a:gd name="T1" fmla="*/ 0 h 25"/>
                <a:gd name="T2" fmla="*/ 0 w 70"/>
                <a:gd name="T3" fmla="*/ 9 h 25"/>
                <a:gd name="T4" fmla="*/ 9 w 70"/>
                <a:gd name="T5" fmla="*/ 15 h 25"/>
                <a:gd name="T6" fmla="*/ 6 w 70"/>
                <a:gd name="T7" fmla="*/ 6 h 25"/>
                <a:gd name="T8" fmla="*/ 15 w 70"/>
                <a:gd name="T9" fmla="*/ 6 h 25"/>
                <a:gd name="T10" fmla="*/ 24 w 70"/>
                <a:gd name="T11" fmla="*/ 9 h 25"/>
                <a:gd name="T12" fmla="*/ 30 w 70"/>
                <a:gd name="T13" fmla="*/ 18 h 25"/>
                <a:gd name="T14" fmla="*/ 21 w 70"/>
                <a:gd name="T15" fmla="*/ 18 h 25"/>
                <a:gd name="T16" fmla="*/ 12 w 70"/>
                <a:gd name="T17" fmla="*/ 18 h 25"/>
                <a:gd name="T18" fmla="*/ 15 w 70"/>
                <a:gd name="T19" fmla="*/ 9 h 25"/>
                <a:gd name="T20" fmla="*/ 24 w 70"/>
                <a:gd name="T21" fmla="*/ 6 h 25"/>
                <a:gd name="T22" fmla="*/ 33 w 70"/>
                <a:gd name="T23" fmla="*/ 6 h 25"/>
                <a:gd name="T24" fmla="*/ 42 w 70"/>
                <a:gd name="T25" fmla="*/ 9 h 25"/>
                <a:gd name="T26" fmla="*/ 42 w 70"/>
                <a:gd name="T27" fmla="*/ 18 h 25"/>
                <a:gd name="T28" fmla="*/ 30 w 70"/>
                <a:gd name="T29" fmla="*/ 21 h 25"/>
                <a:gd name="T30" fmla="*/ 21 w 70"/>
                <a:gd name="T31" fmla="*/ 24 h 25"/>
                <a:gd name="T32" fmla="*/ 21 w 70"/>
                <a:gd name="T33" fmla="*/ 15 h 25"/>
                <a:gd name="T34" fmla="*/ 30 w 70"/>
                <a:gd name="T35" fmla="*/ 9 h 25"/>
                <a:gd name="T36" fmla="*/ 42 w 70"/>
                <a:gd name="T37" fmla="*/ 9 h 25"/>
                <a:gd name="T38" fmla="*/ 51 w 70"/>
                <a:gd name="T39" fmla="*/ 9 h 25"/>
                <a:gd name="T40" fmla="*/ 60 w 70"/>
                <a:gd name="T41" fmla="*/ 12 h 25"/>
                <a:gd name="T42" fmla="*/ 60 w 70"/>
                <a:gd name="T43" fmla="*/ 21 h 25"/>
                <a:gd name="T44" fmla="*/ 51 w 70"/>
                <a:gd name="T45" fmla="*/ 24 h 25"/>
                <a:gd name="T46" fmla="*/ 42 w 70"/>
                <a:gd name="T47" fmla="*/ 24 h 25"/>
                <a:gd name="T48" fmla="*/ 42 w 70"/>
                <a:gd name="T49" fmla="*/ 15 h 25"/>
                <a:gd name="T50" fmla="*/ 51 w 70"/>
                <a:gd name="T51" fmla="*/ 15 h 25"/>
                <a:gd name="T52" fmla="*/ 60 w 70"/>
                <a:gd name="T53" fmla="*/ 15 h 25"/>
                <a:gd name="T54" fmla="*/ 69 w 70"/>
                <a:gd name="T55" fmla="*/ 15 h 25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70"/>
                <a:gd name="T85" fmla="*/ 0 h 25"/>
                <a:gd name="T86" fmla="*/ 70 w 70"/>
                <a:gd name="T87" fmla="*/ 25 h 25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70" h="25">
                  <a:moveTo>
                    <a:pt x="6" y="0"/>
                  </a:moveTo>
                  <a:lnTo>
                    <a:pt x="0" y="9"/>
                  </a:lnTo>
                  <a:lnTo>
                    <a:pt x="9" y="15"/>
                  </a:lnTo>
                  <a:lnTo>
                    <a:pt x="6" y="6"/>
                  </a:lnTo>
                  <a:lnTo>
                    <a:pt x="15" y="6"/>
                  </a:lnTo>
                  <a:lnTo>
                    <a:pt x="24" y="9"/>
                  </a:lnTo>
                  <a:lnTo>
                    <a:pt x="30" y="18"/>
                  </a:lnTo>
                  <a:lnTo>
                    <a:pt x="21" y="18"/>
                  </a:lnTo>
                  <a:lnTo>
                    <a:pt x="12" y="18"/>
                  </a:lnTo>
                  <a:lnTo>
                    <a:pt x="15" y="9"/>
                  </a:lnTo>
                  <a:lnTo>
                    <a:pt x="24" y="6"/>
                  </a:lnTo>
                  <a:lnTo>
                    <a:pt x="33" y="6"/>
                  </a:lnTo>
                  <a:lnTo>
                    <a:pt x="42" y="9"/>
                  </a:lnTo>
                  <a:lnTo>
                    <a:pt x="42" y="18"/>
                  </a:lnTo>
                  <a:lnTo>
                    <a:pt x="30" y="21"/>
                  </a:lnTo>
                  <a:lnTo>
                    <a:pt x="21" y="24"/>
                  </a:lnTo>
                  <a:lnTo>
                    <a:pt x="21" y="15"/>
                  </a:lnTo>
                  <a:lnTo>
                    <a:pt x="30" y="9"/>
                  </a:lnTo>
                  <a:lnTo>
                    <a:pt x="42" y="9"/>
                  </a:lnTo>
                  <a:lnTo>
                    <a:pt x="51" y="9"/>
                  </a:lnTo>
                  <a:lnTo>
                    <a:pt x="60" y="12"/>
                  </a:lnTo>
                  <a:lnTo>
                    <a:pt x="60" y="21"/>
                  </a:lnTo>
                  <a:lnTo>
                    <a:pt x="51" y="24"/>
                  </a:lnTo>
                  <a:lnTo>
                    <a:pt x="42" y="24"/>
                  </a:lnTo>
                  <a:lnTo>
                    <a:pt x="42" y="15"/>
                  </a:lnTo>
                  <a:lnTo>
                    <a:pt x="51" y="15"/>
                  </a:lnTo>
                  <a:lnTo>
                    <a:pt x="60" y="15"/>
                  </a:lnTo>
                  <a:lnTo>
                    <a:pt x="69" y="15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7" name="Freeform 27">
              <a:extLst>
                <a:ext uri="{FF2B5EF4-FFF2-40B4-BE49-F238E27FC236}">
                  <a16:creationId xmlns:a16="http://schemas.microsoft.com/office/drawing/2014/main" id="{67332C02-C1B8-48AB-A6DE-FB42ACAE25C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0" y="2400"/>
              <a:ext cx="19" cy="190"/>
            </a:xfrm>
            <a:custGeom>
              <a:avLst/>
              <a:gdLst>
                <a:gd name="T0" fmla="*/ 18 w 19"/>
                <a:gd name="T1" fmla="*/ 0 h 190"/>
                <a:gd name="T2" fmla="*/ 18 w 19"/>
                <a:gd name="T3" fmla="*/ 9 h 190"/>
                <a:gd name="T4" fmla="*/ 15 w 19"/>
                <a:gd name="T5" fmla="*/ 21 h 190"/>
                <a:gd name="T6" fmla="*/ 12 w 19"/>
                <a:gd name="T7" fmla="*/ 30 h 190"/>
                <a:gd name="T8" fmla="*/ 12 w 19"/>
                <a:gd name="T9" fmla="*/ 39 h 190"/>
                <a:gd name="T10" fmla="*/ 6 w 19"/>
                <a:gd name="T11" fmla="*/ 51 h 190"/>
                <a:gd name="T12" fmla="*/ 3 w 19"/>
                <a:gd name="T13" fmla="*/ 63 h 190"/>
                <a:gd name="T14" fmla="*/ 0 w 19"/>
                <a:gd name="T15" fmla="*/ 75 h 190"/>
                <a:gd name="T16" fmla="*/ 0 w 19"/>
                <a:gd name="T17" fmla="*/ 87 h 190"/>
                <a:gd name="T18" fmla="*/ 0 w 19"/>
                <a:gd name="T19" fmla="*/ 96 h 190"/>
                <a:gd name="T20" fmla="*/ 0 w 19"/>
                <a:gd name="T21" fmla="*/ 105 h 190"/>
                <a:gd name="T22" fmla="*/ 0 w 19"/>
                <a:gd name="T23" fmla="*/ 114 h 190"/>
                <a:gd name="T24" fmla="*/ 0 w 19"/>
                <a:gd name="T25" fmla="*/ 123 h 190"/>
                <a:gd name="T26" fmla="*/ 0 w 19"/>
                <a:gd name="T27" fmla="*/ 132 h 190"/>
                <a:gd name="T28" fmla="*/ 3 w 19"/>
                <a:gd name="T29" fmla="*/ 141 h 190"/>
                <a:gd name="T30" fmla="*/ 3 w 19"/>
                <a:gd name="T31" fmla="*/ 153 h 190"/>
                <a:gd name="T32" fmla="*/ 3 w 19"/>
                <a:gd name="T33" fmla="*/ 162 h 190"/>
                <a:gd name="T34" fmla="*/ 3 w 19"/>
                <a:gd name="T35" fmla="*/ 171 h 190"/>
                <a:gd name="T36" fmla="*/ 3 w 19"/>
                <a:gd name="T37" fmla="*/ 180 h 190"/>
                <a:gd name="T38" fmla="*/ 0 w 19"/>
                <a:gd name="T39" fmla="*/ 189 h 190"/>
                <a:gd name="T40" fmla="*/ 0 w 19"/>
                <a:gd name="T41" fmla="*/ 180 h 190"/>
                <a:gd name="T42" fmla="*/ 3 w 19"/>
                <a:gd name="T43" fmla="*/ 171 h 190"/>
                <a:gd name="T44" fmla="*/ 3 w 19"/>
                <a:gd name="T45" fmla="*/ 162 h 190"/>
                <a:gd name="T46" fmla="*/ 3 w 19"/>
                <a:gd name="T47" fmla="*/ 153 h 190"/>
                <a:gd name="T48" fmla="*/ 3 w 19"/>
                <a:gd name="T49" fmla="*/ 144 h 190"/>
                <a:gd name="T50" fmla="*/ 3 w 19"/>
                <a:gd name="T51" fmla="*/ 135 h 19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9"/>
                <a:gd name="T79" fmla="*/ 0 h 190"/>
                <a:gd name="T80" fmla="*/ 19 w 19"/>
                <a:gd name="T81" fmla="*/ 190 h 19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9" h="190">
                  <a:moveTo>
                    <a:pt x="18" y="0"/>
                  </a:moveTo>
                  <a:lnTo>
                    <a:pt x="18" y="9"/>
                  </a:lnTo>
                  <a:lnTo>
                    <a:pt x="15" y="21"/>
                  </a:lnTo>
                  <a:lnTo>
                    <a:pt x="12" y="30"/>
                  </a:lnTo>
                  <a:lnTo>
                    <a:pt x="12" y="39"/>
                  </a:lnTo>
                  <a:lnTo>
                    <a:pt x="6" y="51"/>
                  </a:lnTo>
                  <a:lnTo>
                    <a:pt x="3" y="63"/>
                  </a:lnTo>
                  <a:lnTo>
                    <a:pt x="0" y="75"/>
                  </a:lnTo>
                  <a:lnTo>
                    <a:pt x="0" y="87"/>
                  </a:lnTo>
                  <a:lnTo>
                    <a:pt x="0" y="96"/>
                  </a:lnTo>
                  <a:lnTo>
                    <a:pt x="0" y="105"/>
                  </a:lnTo>
                  <a:lnTo>
                    <a:pt x="0" y="114"/>
                  </a:lnTo>
                  <a:lnTo>
                    <a:pt x="0" y="123"/>
                  </a:lnTo>
                  <a:lnTo>
                    <a:pt x="0" y="132"/>
                  </a:lnTo>
                  <a:lnTo>
                    <a:pt x="3" y="141"/>
                  </a:lnTo>
                  <a:lnTo>
                    <a:pt x="3" y="153"/>
                  </a:lnTo>
                  <a:lnTo>
                    <a:pt x="3" y="162"/>
                  </a:lnTo>
                  <a:lnTo>
                    <a:pt x="3" y="171"/>
                  </a:lnTo>
                  <a:lnTo>
                    <a:pt x="3" y="180"/>
                  </a:lnTo>
                  <a:lnTo>
                    <a:pt x="0" y="189"/>
                  </a:lnTo>
                  <a:lnTo>
                    <a:pt x="0" y="180"/>
                  </a:lnTo>
                  <a:lnTo>
                    <a:pt x="3" y="171"/>
                  </a:lnTo>
                  <a:lnTo>
                    <a:pt x="3" y="162"/>
                  </a:lnTo>
                  <a:lnTo>
                    <a:pt x="3" y="153"/>
                  </a:lnTo>
                  <a:lnTo>
                    <a:pt x="3" y="144"/>
                  </a:lnTo>
                  <a:lnTo>
                    <a:pt x="3" y="135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8" name="Freeform 28">
              <a:extLst>
                <a:ext uri="{FF2B5EF4-FFF2-40B4-BE49-F238E27FC236}">
                  <a16:creationId xmlns:a16="http://schemas.microsoft.com/office/drawing/2014/main" id="{E9F51801-C353-407A-9B9E-40C7EE6A5A6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2373"/>
              <a:ext cx="31" cy="193"/>
            </a:xfrm>
            <a:custGeom>
              <a:avLst/>
              <a:gdLst>
                <a:gd name="T0" fmla="*/ 30 w 31"/>
                <a:gd name="T1" fmla="*/ 0 h 193"/>
                <a:gd name="T2" fmla="*/ 27 w 31"/>
                <a:gd name="T3" fmla="*/ 9 h 193"/>
                <a:gd name="T4" fmla="*/ 24 w 31"/>
                <a:gd name="T5" fmla="*/ 18 h 193"/>
                <a:gd name="T6" fmla="*/ 21 w 31"/>
                <a:gd name="T7" fmla="*/ 27 h 193"/>
                <a:gd name="T8" fmla="*/ 15 w 31"/>
                <a:gd name="T9" fmla="*/ 39 h 193"/>
                <a:gd name="T10" fmla="*/ 9 w 31"/>
                <a:gd name="T11" fmla="*/ 48 h 193"/>
                <a:gd name="T12" fmla="*/ 9 w 31"/>
                <a:gd name="T13" fmla="*/ 57 h 193"/>
                <a:gd name="T14" fmla="*/ 6 w 31"/>
                <a:gd name="T15" fmla="*/ 69 h 193"/>
                <a:gd name="T16" fmla="*/ 6 w 31"/>
                <a:gd name="T17" fmla="*/ 78 h 193"/>
                <a:gd name="T18" fmla="*/ 3 w 31"/>
                <a:gd name="T19" fmla="*/ 87 h 193"/>
                <a:gd name="T20" fmla="*/ 0 w 31"/>
                <a:gd name="T21" fmla="*/ 96 h 193"/>
                <a:gd name="T22" fmla="*/ 0 w 31"/>
                <a:gd name="T23" fmla="*/ 105 h 193"/>
                <a:gd name="T24" fmla="*/ 0 w 31"/>
                <a:gd name="T25" fmla="*/ 114 h 193"/>
                <a:gd name="T26" fmla="*/ 0 w 31"/>
                <a:gd name="T27" fmla="*/ 123 h 193"/>
                <a:gd name="T28" fmla="*/ 0 w 31"/>
                <a:gd name="T29" fmla="*/ 135 h 193"/>
                <a:gd name="T30" fmla="*/ 0 w 31"/>
                <a:gd name="T31" fmla="*/ 144 h 193"/>
                <a:gd name="T32" fmla="*/ 0 w 31"/>
                <a:gd name="T33" fmla="*/ 153 h 193"/>
                <a:gd name="T34" fmla="*/ 0 w 31"/>
                <a:gd name="T35" fmla="*/ 165 h 193"/>
                <a:gd name="T36" fmla="*/ 0 w 31"/>
                <a:gd name="T37" fmla="*/ 174 h 193"/>
                <a:gd name="T38" fmla="*/ 0 w 31"/>
                <a:gd name="T39" fmla="*/ 183 h 193"/>
                <a:gd name="T40" fmla="*/ 0 w 31"/>
                <a:gd name="T41" fmla="*/ 192 h 19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1"/>
                <a:gd name="T64" fmla="*/ 0 h 193"/>
                <a:gd name="T65" fmla="*/ 31 w 31"/>
                <a:gd name="T66" fmla="*/ 193 h 19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1" h="193">
                  <a:moveTo>
                    <a:pt x="30" y="0"/>
                  </a:moveTo>
                  <a:lnTo>
                    <a:pt x="27" y="9"/>
                  </a:lnTo>
                  <a:lnTo>
                    <a:pt x="24" y="18"/>
                  </a:lnTo>
                  <a:lnTo>
                    <a:pt x="21" y="27"/>
                  </a:lnTo>
                  <a:lnTo>
                    <a:pt x="15" y="39"/>
                  </a:lnTo>
                  <a:lnTo>
                    <a:pt x="9" y="48"/>
                  </a:lnTo>
                  <a:lnTo>
                    <a:pt x="9" y="57"/>
                  </a:lnTo>
                  <a:lnTo>
                    <a:pt x="6" y="69"/>
                  </a:lnTo>
                  <a:lnTo>
                    <a:pt x="6" y="78"/>
                  </a:lnTo>
                  <a:lnTo>
                    <a:pt x="3" y="87"/>
                  </a:lnTo>
                  <a:lnTo>
                    <a:pt x="0" y="96"/>
                  </a:lnTo>
                  <a:lnTo>
                    <a:pt x="0" y="105"/>
                  </a:lnTo>
                  <a:lnTo>
                    <a:pt x="0" y="114"/>
                  </a:lnTo>
                  <a:lnTo>
                    <a:pt x="0" y="123"/>
                  </a:lnTo>
                  <a:lnTo>
                    <a:pt x="0" y="135"/>
                  </a:lnTo>
                  <a:lnTo>
                    <a:pt x="0" y="144"/>
                  </a:lnTo>
                  <a:lnTo>
                    <a:pt x="0" y="153"/>
                  </a:lnTo>
                  <a:lnTo>
                    <a:pt x="0" y="165"/>
                  </a:lnTo>
                  <a:lnTo>
                    <a:pt x="0" y="174"/>
                  </a:lnTo>
                  <a:lnTo>
                    <a:pt x="0" y="183"/>
                  </a:lnTo>
                  <a:lnTo>
                    <a:pt x="0" y="192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9" name="Freeform 29">
              <a:extLst>
                <a:ext uri="{FF2B5EF4-FFF2-40B4-BE49-F238E27FC236}">
                  <a16:creationId xmlns:a16="http://schemas.microsoft.com/office/drawing/2014/main" id="{C09AB04A-C354-4FA7-82CE-A6BAFDCC0E57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5" y="2430"/>
              <a:ext cx="380" cy="298"/>
            </a:xfrm>
            <a:custGeom>
              <a:avLst/>
              <a:gdLst>
                <a:gd name="T0" fmla="*/ 15339 w 205"/>
                <a:gd name="T1" fmla="*/ 0 h 325"/>
                <a:gd name="T2" fmla="*/ 15126 w 205"/>
                <a:gd name="T3" fmla="*/ 6 h 325"/>
                <a:gd name="T4" fmla="*/ 14644 w 205"/>
                <a:gd name="T5" fmla="*/ 11 h 325"/>
                <a:gd name="T6" fmla="*/ 14438 w 205"/>
                <a:gd name="T7" fmla="*/ 15 h 325"/>
                <a:gd name="T8" fmla="*/ 14205 w 205"/>
                <a:gd name="T9" fmla="*/ 20 h 325"/>
                <a:gd name="T10" fmla="*/ 13999 w 205"/>
                <a:gd name="T11" fmla="*/ 26 h 325"/>
                <a:gd name="T12" fmla="*/ 13745 w 205"/>
                <a:gd name="T13" fmla="*/ 31 h 325"/>
                <a:gd name="T14" fmla="*/ 12408 w 205"/>
                <a:gd name="T15" fmla="*/ 69 h 325"/>
                <a:gd name="T16" fmla="*/ 11511 w 205"/>
                <a:gd name="T17" fmla="*/ 87 h 325"/>
                <a:gd name="T18" fmla="*/ 9693 w 205"/>
                <a:gd name="T19" fmla="*/ 99 h 325"/>
                <a:gd name="T20" fmla="*/ 3179 w 205"/>
                <a:gd name="T21" fmla="*/ 157 h 325"/>
                <a:gd name="T22" fmla="*/ 2282 w 205"/>
                <a:gd name="T23" fmla="*/ 159 h 325"/>
                <a:gd name="T24" fmla="*/ 0 w 205"/>
                <a:gd name="T25" fmla="*/ 160 h 325"/>
                <a:gd name="T26" fmla="*/ 1134 w 205"/>
                <a:gd name="T27" fmla="*/ 161 h 325"/>
                <a:gd name="T28" fmla="*/ 1796 w 205"/>
                <a:gd name="T29" fmla="*/ 161 h 325"/>
                <a:gd name="T30" fmla="*/ 1329 w 205"/>
                <a:gd name="T31" fmla="*/ 167 h 325"/>
                <a:gd name="T32" fmla="*/ 897 w 205"/>
                <a:gd name="T33" fmla="*/ 171 h 325"/>
                <a:gd name="T34" fmla="*/ 237 w 205"/>
                <a:gd name="T35" fmla="*/ 176 h 32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05"/>
                <a:gd name="T55" fmla="*/ 0 h 325"/>
                <a:gd name="T56" fmla="*/ 205 w 205"/>
                <a:gd name="T57" fmla="*/ 325 h 32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05" h="325">
                  <a:moveTo>
                    <a:pt x="204" y="0"/>
                  </a:moveTo>
                  <a:lnTo>
                    <a:pt x="201" y="9"/>
                  </a:lnTo>
                  <a:lnTo>
                    <a:pt x="195" y="18"/>
                  </a:lnTo>
                  <a:lnTo>
                    <a:pt x="192" y="27"/>
                  </a:lnTo>
                  <a:lnTo>
                    <a:pt x="189" y="36"/>
                  </a:lnTo>
                  <a:lnTo>
                    <a:pt x="186" y="48"/>
                  </a:lnTo>
                  <a:lnTo>
                    <a:pt x="183" y="57"/>
                  </a:lnTo>
                  <a:lnTo>
                    <a:pt x="165" y="126"/>
                  </a:lnTo>
                  <a:lnTo>
                    <a:pt x="153" y="159"/>
                  </a:lnTo>
                  <a:lnTo>
                    <a:pt x="129" y="183"/>
                  </a:lnTo>
                  <a:lnTo>
                    <a:pt x="42" y="288"/>
                  </a:lnTo>
                  <a:lnTo>
                    <a:pt x="30" y="291"/>
                  </a:lnTo>
                  <a:lnTo>
                    <a:pt x="0" y="294"/>
                  </a:lnTo>
                  <a:lnTo>
                    <a:pt x="15" y="297"/>
                  </a:lnTo>
                  <a:lnTo>
                    <a:pt x="24" y="297"/>
                  </a:lnTo>
                  <a:lnTo>
                    <a:pt x="18" y="306"/>
                  </a:lnTo>
                  <a:lnTo>
                    <a:pt x="12" y="315"/>
                  </a:lnTo>
                  <a:lnTo>
                    <a:pt x="3" y="324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0" name="Freeform 30">
              <a:extLst>
                <a:ext uri="{FF2B5EF4-FFF2-40B4-BE49-F238E27FC236}">
                  <a16:creationId xmlns:a16="http://schemas.microsoft.com/office/drawing/2014/main" id="{E31A0BBB-FF84-46E6-A70A-E7B736A260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9" y="2421"/>
              <a:ext cx="154" cy="265"/>
            </a:xfrm>
            <a:custGeom>
              <a:avLst/>
              <a:gdLst>
                <a:gd name="T0" fmla="*/ 153 w 154"/>
                <a:gd name="T1" fmla="*/ 0 h 265"/>
                <a:gd name="T2" fmla="*/ 153 w 154"/>
                <a:gd name="T3" fmla="*/ 12 h 265"/>
                <a:gd name="T4" fmla="*/ 153 w 154"/>
                <a:gd name="T5" fmla="*/ 21 h 265"/>
                <a:gd name="T6" fmla="*/ 153 w 154"/>
                <a:gd name="T7" fmla="*/ 30 h 265"/>
                <a:gd name="T8" fmla="*/ 147 w 154"/>
                <a:gd name="T9" fmla="*/ 54 h 265"/>
                <a:gd name="T10" fmla="*/ 141 w 154"/>
                <a:gd name="T11" fmla="*/ 63 h 265"/>
                <a:gd name="T12" fmla="*/ 135 w 154"/>
                <a:gd name="T13" fmla="*/ 75 h 265"/>
                <a:gd name="T14" fmla="*/ 132 w 154"/>
                <a:gd name="T15" fmla="*/ 84 h 265"/>
                <a:gd name="T16" fmla="*/ 129 w 154"/>
                <a:gd name="T17" fmla="*/ 93 h 265"/>
                <a:gd name="T18" fmla="*/ 129 w 154"/>
                <a:gd name="T19" fmla="*/ 102 h 265"/>
                <a:gd name="T20" fmla="*/ 129 w 154"/>
                <a:gd name="T21" fmla="*/ 111 h 265"/>
                <a:gd name="T22" fmla="*/ 129 w 154"/>
                <a:gd name="T23" fmla="*/ 123 h 265"/>
                <a:gd name="T24" fmla="*/ 129 w 154"/>
                <a:gd name="T25" fmla="*/ 132 h 265"/>
                <a:gd name="T26" fmla="*/ 129 w 154"/>
                <a:gd name="T27" fmla="*/ 141 h 265"/>
                <a:gd name="T28" fmla="*/ 126 w 154"/>
                <a:gd name="T29" fmla="*/ 150 h 265"/>
                <a:gd name="T30" fmla="*/ 126 w 154"/>
                <a:gd name="T31" fmla="*/ 159 h 265"/>
                <a:gd name="T32" fmla="*/ 126 w 154"/>
                <a:gd name="T33" fmla="*/ 168 h 265"/>
                <a:gd name="T34" fmla="*/ 126 w 154"/>
                <a:gd name="T35" fmla="*/ 177 h 265"/>
                <a:gd name="T36" fmla="*/ 126 w 154"/>
                <a:gd name="T37" fmla="*/ 189 h 265"/>
                <a:gd name="T38" fmla="*/ 123 w 154"/>
                <a:gd name="T39" fmla="*/ 198 h 265"/>
                <a:gd name="T40" fmla="*/ 123 w 154"/>
                <a:gd name="T41" fmla="*/ 210 h 265"/>
                <a:gd name="T42" fmla="*/ 123 w 154"/>
                <a:gd name="T43" fmla="*/ 222 h 265"/>
                <a:gd name="T44" fmla="*/ 123 w 154"/>
                <a:gd name="T45" fmla="*/ 231 h 265"/>
                <a:gd name="T46" fmla="*/ 123 w 154"/>
                <a:gd name="T47" fmla="*/ 240 h 265"/>
                <a:gd name="T48" fmla="*/ 117 w 154"/>
                <a:gd name="T49" fmla="*/ 228 h 265"/>
                <a:gd name="T50" fmla="*/ 117 w 154"/>
                <a:gd name="T51" fmla="*/ 219 h 265"/>
                <a:gd name="T52" fmla="*/ 129 w 154"/>
                <a:gd name="T53" fmla="*/ 216 h 265"/>
                <a:gd name="T54" fmla="*/ 138 w 154"/>
                <a:gd name="T55" fmla="*/ 225 h 265"/>
                <a:gd name="T56" fmla="*/ 132 w 154"/>
                <a:gd name="T57" fmla="*/ 234 h 265"/>
                <a:gd name="T58" fmla="*/ 132 w 154"/>
                <a:gd name="T59" fmla="*/ 243 h 265"/>
                <a:gd name="T60" fmla="*/ 123 w 154"/>
                <a:gd name="T61" fmla="*/ 246 h 265"/>
                <a:gd name="T62" fmla="*/ 111 w 154"/>
                <a:gd name="T63" fmla="*/ 249 h 265"/>
                <a:gd name="T64" fmla="*/ 99 w 154"/>
                <a:gd name="T65" fmla="*/ 249 h 265"/>
                <a:gd name="T66" fmla="*/ 87 w 154"/>
                <a:gd name="T67" fmla="*/ 258 h 265"/>
                <a:gd name="T68" fmla="*/ 63 w 154"/>
                <a:gd name="T69" fmla="*/ 261 h 265"/>
                <a:gd name="T70" fmla="*/ 54 w 154"/>
                <a:gd name="T71" fmla="*/ 264 h 265"/>
                <a:gd name="T72" fmla="*/ 45 w 154"/>
                <a:gd name="T73" fmla="*/ 264 h 265"/>
                <a:gd name="T74" fmla="*/ 54 w 154"/>
                <a:gd name="T75" fmla="*/ 255 h 265"/>
                <a:gd name="T76" fmla="*/ 63 w 154"/>
                <a:gd name="T77" fmla="*/ 249 h 265"/>
                <a:gd name="T78" fmla="*/ 54 w 154"/>
                <a:gd name="T79" fmla="*/ 252 h 265"/>
                <a:gd name="T80" fmla="*/ 45 w 154"/>
                <a:gd name="T81" fmla="*/ 255 h 265"/>
                <a:gd name="T82" fmla="*/ 36 w 154"/>
                <a:gd name="T83" fmla="*/ 255 h 265"/>
                <a:gd name="T84" fmla="*/ 24 w 154"/>
                <a:gd name="T85" fmla="*/ 261 h 265"/>
                <a:gd name="T86" fmla="*/ 0 w 154"/>
                <a:gd name="T87" fmla="*/ 261 h 265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54"/>
                <a:gd name="T133" fmla="*/ 0 h 265"/>
                <a:gd name="T134" fmla="*/ 154 w 154"/>
                <a:gd name="T135" fmla="*/ 265 h 265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54" h="265">
                  <a:moveTo>
                    <a:pt x="153" y="0"/>
                  </a:moveTo>
                  <a:lnTo>
                    <a:pt x="153" y="12"/>
                  </a:lnTo>
                  <a:lnTo>
                    <a:pt x="153" y="21"/>
                  </a:lnTo>
                  <a:lnTo>
                    <a:pt x="153" y="30"/>
                  </a:lnTo>
                  <a:lnTo>
                    <a:pt x="147" y="54"/>
                  </a:lnTo>
                  <a:lnTo>
                    <a:pt x="141" y="63"/>
                  </a:lnTo>
                  <a:lnTo>
                    <a:pt x="135" y="75"/>
                  </a:lnTo>
                  <a:lnTo>
                    <a:pt x="132" y="84"/>
                  </a:lnTo>
                  <a:lnTo>
                    <a:pt x="129" y="93"/>
                  </a:lnTo>
                  <a:lnTo>
                    <a:pt x="129" y="102"/>
                  </a:lnTo>
                  <a:lnTo>
                    <a:pt x="129" y="111"/>
                  </a:lnTo>
                  <a:lnTo>
                    <a:pt x="129" y="123"/>
                  </a:lnTo>
                  <a:lnTo>
                    <a:pt x="129" y="132"/>
                  </a:lnTo>
                  <a:lnTo>
                    <a:pt x="129" y="141"/>
                  </a:lnTo>
                  <a:lnTo>
                    <a:pt x="126" y="150"/>
                  </a:lnTo>
                  <a:lnTo>
                    <a:pt x="126" y="159"/>
                  </a:lnTo>
                  <a:lnTo>
                    <a:pt x="126" y="168"/>
                  </a:lnTo>
                  <a:lnTo>
                    <a:pt x="126" y="177"/>
                  </a:lnTo>
                  <a:lnTo>
                    <a:pt x="126" y="189"/>
                  </a:lnTo>
                  <a:lnTo>
                    <a:pt x="123" y="198"/>
                  </a:lnTo>
                  <a:lnTo>
                    <a:pt x="123" y="210"/>
                  </a:lnTo>
                  <a:lnTo>
                    <a:pt x="123" y="222"/>
                  </a:lnTo>
                  <a:lnTo>
                    <a:pt x="123" y="231"/>
                  </a:lnTo>
                  <a:lnTo>
                    <a:pt x="123" y="240"/>
                  </a:lnTo>
                  <a:lnTo>
                    <a:pt x="117" y="228"/>
                  </a:lnTo>
                  <a:lnTo>
                    <a:pt x="117" y="219"/>
                  </a:lnTo>
                  <a:lnTo>
                    <a:pt x="129" y="216"/>
                  </a:lnTo>
                  <a:lnTo>
                    <a:pt x="138" y="225"/>
                  </a:lnTo>
                  <a:lnTo>
                    <a:pt x="132" y="234"/>
                  </a:lnTo>
                  <a:lnTo>
                    <a:pt x="132" y="243"/>
                  </a:lnTo>
                  <a:lnTo>
                    <a:pt x="123" y="246"/>
                  </a:lnTo>
                  <a:lnTo>
                    <a:pt x="111" y="249"/>
                  </a:lnTo>
                  <a:lnTo>
                    <a:pt x="99" y="249"/>
                  </a:lnTo>
                  <a:lnTo>
                    <a:pt x="87" y="258"/>
                  </a:lnTo>
                  <a:lnTo>
                    <a:pt x="63" y="261"/>
                  </a:lnTo>
                  <a:lnTo>
                    <a:pt x="54" y="264"/>
                  </a:lnTo>
                  <a:lnTo>
                    <a:pt x="45" y="264"/>
                  </a:lnTo>
                  <a:lnTo>
                    <a:pt x="54" y="255"/>
                  </a:lnTo>
                  <a:lnTo>
                    <a:pt x="63" y="249"/>
                  </a:lnTo>
                  <a:lnTo>
                    <a:pt x="54" y="252"/>
                  </a:lnTo>
                  <a:lnTo>
                    <a:pt x="45" y="255"/>
                  </a:lnTo>
                  <a:lnTo>
                    <a:pt x="36" y="255"/>
                  </a:lnTo>
                  <a:lnTo>
                    <a:pt x="24" y="261"/>
                  </a:lnTo>
                  <a:lnTo>
                    <a:pt x="0" y="261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1" name="Freeform 31">
              <a:extLst>
                <a:ext uri="{FF2B5EF4-FFF2-40B4-BE49-F238E27FC236}">
                  <a16:creationId xmlns:a16="http://schemas.microsoft.com/office/drawing/2014/main" id="{4D070BD9-0419-4B68-A45F-C5EDE090B6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5" y="2757"/>
              <a:ext cx="25" cy="52"/>
            </a:xfrm>
            <a:custGeom>
              <a:avLst/>
              <a:gdLst>
                <a:gd name="T0" fmla="*/ 24 w 25"/>
                <a:gd name="T1" fmla="*/ 0 h 52"/>
                <a:gd name="T2" fmla="*/ 24 w 25"/>
                <a:gd name="T3" fmla="*/ 9 h 52"/>
                <a:gd name="T4" fmla="*/ 24 w 25"/>
                <a:gd name="T5" fmla="*/ 18 h 52"/>
                <a:gd name="T6" fmla="*/ 21 w 25"/>
                <a:gd name="T7" fmla="*/ 27 h 52"/>
                <a:gd name="T8" fmla="*/ 18 w 25"/>
                <a:gd name="T9" fmla="*/ 36 h 52"/>
                <a:gd name="T10" fmla="*/ 9 w 25"/>
                <a:gd name="T11" fmla="*/ 45 h 52"/>
                <a:gd name="T12" fmla="*/ 0 w 25"/>
                <a:gd name="T13" fmla="*/ 48 h 52"/>
                <a:gd name="T14" fmla="*/ 9 w 25"/>
                <a:gd name="T15" fmla="*/ 51 h 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"/>
                <a:gd name="T25" fmla="*/ 0 h 52"/>
                <a:gd name="T26" fmla="*/ 25 w 25"/>
                <a:gd name="T27" fmla="*/ 52 h 5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" h="52">
                  <a:moveTo>
                    <a:pt x="24" y="0"/>
                  </a:moveTo>
                  <a:lnTo>
                    <a:pt x="24" y="9"/>
                  </a:lnTo>
                  <a:lnTo>
                    <a:pt x="24" y="18"/>
                  </a:lnTo>
                  <a:lnTo>
                    <a:pt x="21" y="27"/>
                  </a:lnTo>
                  <a:lnTo>
                    <a:pt x="18" y="36"/>
                  </a:lnTo>
                  <a:lnTo>
                    <a:pt x="9" y="45"/>
                  </a:lnTo>
                  <a:lnTo>
                    <a:pt x="0" y="48"/>
                  </a:lnTo>
                  <a:lnTo>
                    <a:pt x="9" y="51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2" name="Freeform 32">
              <a:extLst>
                <a:ext uri="{FF2B5EF4-FFF2-40B4-BE49-F238E27FC236}">
                  <a16:creationId xmlns:a16="http://schemas.microsoft.com/office/drawing/2014/main" id="{173B350E-11CF-4BF9-A800-25D56D2A2E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2" y="2676"/>
              <a:ext cx="364" cy="697"/>
            </a:xfrm>
            <a:custGeom>
              <a:avLst/>
              <a:gdLst>
                <a:gd name="T0" fmla="*/ 0 w 364"/>
                <a:gd name="T1" fmla="*/ 141 h 697"/>
                <a:gd name="T2" fmla="*/ 21 w 364"/>
                <a:gd name="T3" fmla="*/ 159 h 697"/>
                <a:gd name="T4" fmla="*/ 33 w 364"/>
                <a:gd name="T5" fmla="*/ 228 h 697"/>
                <a:gd name="T6" fmla="*/ 45 w 364"/>
                <a:gd name="T7" fmla="*/ 315 h 697"/>
                <a:gd name="T8" fmla="*/ 45 w 364"/>
                <a:gd name="T9" fmla="*/ 345 h 697"/>
                <a:gd name="T10" fmla="*/ 57 w 364"/>
                <a:gd name="T11" fmla="*/ 387 h 697"/>
                <a:gd name="T12" fmla="*/ 81 w 364"/>
                <a:gd name="T13" fmla="*/ 432 h 697"/>
                <a:gd name="T14" fmla="*/ 120 w 364"/>
                <a:gd name="T15" fmla="*/ 468 h 697"/>
                <a:gd name="T16" fmla="*/ 132 w 364"/>
                <a:gd name="T17" fmla="*/ 495 h 697"/>
                <a:gd name="T18" fmla="*/ 255 w 364"/>
                <a:gd name="T19" fmla="*/ 696 h 697"/>
                <a:gd name="T20" fmla="*/ 336 w 364"/>
                <a:gd name="T21" fmla="*/ 660 h 697"/>
                <a:gd name="T22" fmla="*/ 363 w 364"/>
                <a:gd name="T23" fmla="*/ 624 h 697"/>
                <a:gd name="T24" fmla="*/ 354 w 364"/>
                <a:gd name="T25" fmla="*/ 606 h 697"/>
                <a:gd name="T26" fmla="*/ 294 w 364"/>
                <a:gd name="T27" fmla="*/ 501 h 697"/>
                <a:gd name="T28" fmla="*/ 264 w 364"/>
                <a:gd name="T29" fmla="*/ 459 h 697"/>
                <a:gd name="T30" fmla="*/ 219 w 364"/>
                <a:gd name="T31" fmla="*/ 411 h 697"/>
                <a:gd name="T32" fmla="*/ 192 w 364"/>
                <a:gd name="T33" fmla="*/ 378 h 697"/>
                <a:gd name="T34" fmla="*/ 201 w 364"/>
                <a:gd name="T35" fmla="*/ 381 h 697"/>
                <a:gd name="T36" fmla="*/ 198 w 364"/>
                <a:gd name="T37" fmla="*/ 357 h 697"/>
                <a:gd name="T38" fmla="*/ 177 w 364"/>
                <a:gd name="T39" fmla="*/ 339 h 697"/>
                <a:gd name="T40" fmla="*/ 195 w 364"/>
                <a:gd name="T41" fmla="*/ 354 h 697"/>
                <a:gd name="T42" fmla="*/ 174 w 364"/>
                <a:gd name="T43" fmla="*/ 246 h 697"/>
                <a:gd name="T44" fmla="*/ 171 w 364"/>
                <a:gd name="T45" fmla="*/ 216 h 697"/>
                <a:gd name="T46" fmla="*/ 174 w 364"/>
                <a:gd name="T47" fmla="*/ 180 h 697"/>
                <a:gd name="T48" fmla="*/ 153 w 364"/>
                <a:gd name="T49" fmla="*/ 216 h 697"/>
                <a:gd name="T50" fmla="*/ 174 w 364"/>
                <a:gd name="T51" fmla="*/ 174 h 697"/>
                <a:gd name="T52" fmla="*/ 156 w 364"/>
                <a:gd name="T53" fmla="*/ 189 h 697"/>
                <a:gd name="T54" fmla="*/ 180 w 364"/>
                <a:gd name="T55" fmla="*/ 165 h 697"/>
                <a:gd name="T56" fmla="*/ 198 w 364"/>
                <a:gd name="T57" fmla="*/ 123 h 697"/>
                <a:gd name="T58" fmla="*/ 195 w 364"/>
                <a:gd name="T59" fmla="*/ 84 h 697"/>
                <a:gd name="T60" fmla="*/ 186 w 364"/>
                <a:gd name="T61" fmla="*/ 54 h 697"/>
                <a:gd name="T62" fmla="*/ 174 w 364"/>
                <a:gd name="T63" fmla="*/ 0 h 69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64"/>
                <a:gd name="T97" fmla="*/ 0 h 697"/>
                <a:gd name="T98" fmla="*/ 364 w 364"/>
                <a:gd name="T99" fmla="*/ 697 h 69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64" h="697">
                  <a:moveTo>
                    <a:pt x="0" y="141"/>
                  </a:moveTo>
                  <a:lnTo>
                    <a:pt x="21" y="159"/>
                  </a:lnTo>
                  <a:lnTo>
                    <a:pt x="33" y="228"/>
                  </a:lnTo>
                  <a:lnTo>
                    <a:pt x="45" y="315"/>
                  </a:lnTo>
                  <a:lnTo>
                    <a:pt x="45" y="345"/>
                  </a:lnTo>
                  <a:lnTo>
                    <a:pt x="57" y="387"/>
                  </a:lnTo>
                  <a:lnTo>
                    <a:pt x="81" y="432"/>
                  </a:lnTo>
                  <a:lnTo>
                    <a:pt x="120" y="468"/>
                  </a:lnTo>
                  <a:lnTo>
                    <a:pt x="132" y="495"/>
                  </a:lnTo>
                  <a:lnTo>
                    <a:pt x="255" y="696"/>
                  </a:lnTo>
                  <a:lnTo>
                    <a:pt x="336" y="660"/>
                  </a:lnTo>
                  <a:lnTo>
                    <a:pt x="363" y="624"/>
                  </a:lnTo>
                  <a:lnTo>
                    <a:pt x="354" y="606"/>
                  </a:lnTo>
                  <a:lnTo>
                    <a:pt x="294" y="501"/>
                  </a:lnTo>
                  <a:lnTo>
                    <a:pt x="264" y="459"/>
                  </a:lnTo>
                  <a:lnTo>
                    <a:pt x="219" y="411"/>
                  </a:lnTo>
                  <a:lnTo>
                    <a:pt x="192" y="378"/>
                  </a:lnTo>
                  <a:lnTo>
                    <a:pt x="201" y="381"/>
                  </a:lnTo>
                  <a:lnTo>
                    <a:pt x="198" y="357"/>
                  </a:lnTo>
                  <a:lnTo>
                    <a:pt x="177" y="339"/>
                  </a:lnTo>
                  <a:lnTo>
                    <a:pt x="195" y="354"/>
                  </a:lnTo>
                  <a:lnTo>
                    <a:pt x="174" y="246"/>
                  </a:lnTo>
                  <a:lnTo>
                    <a:pt x="171" y="216"/>
                  </a:lnTo>
                  <a:lnTo>
                    <a:pt x="174" y="180"/>
                  </a:lnTo>
                  <a:lnTo>
                    <a:pt x="153" y="216"/>
                  </a:lnTo>
                  <a:lnTo>
                    <a:pt x="174" y="174"/>
                  </a:lnTo>
                  <a:lnTo>
                    <a:pt x="156" y="189"/>
                  </a:lnTo>
                  <a:lnTo>
                    <a:pt x="180" y="165"/>
                  </a:lnTo>
                  <a:lnTo>
                    <a:pt x="198" y="123"/>
                  </a:lnTo>
                  <a:lnTo>
                    <a:pt x="195" y="84"/>
                  </a:lnTo>
                  <a:lnTo>
                    <a:pt x="186" y="54"/>
                  </a:lnTo>
                  <a:lnTo>
                    <a:pt x="174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3" name="Freeform 33">
              <a:extLst>
                <a:ext uri="{FF2B5EF4-FFF2-40B4-BE49-F238E27FC236}">
                  <a16:creationId xmlns:a16="http://schemas.microsoft.com/office/drawing/2014/main" id="{28F8E11A-6B3A-4F24-840A-2BD9EC3BEAA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8" y="3024"/>
              <a:ext cx="22" cy="58"/>
            </a:xfrm>
            <a:custGeom>
              <a:avLst/>
              <a:gdLst>
                <a:gd name="T0" fmla="*/ 21 w 22"/>
                <a:gd name="T1" fmla="*/ 57 h 58"/>
                <a:gd name="T2" fmla="*/ 12 w 22"/>
                <a:gd name="T3" fmla="*/ 54 h 58"/>
                <a:gd name="T4" fmla="*/ 9 w 22"/>
                <a:gd name="T5" fmla="*/ 45 h 58"/>
                <a:gd name="T6" fmla="*/ 9 w 22"/>
                <a:gd name="T7" fmla="*/ 36 h 58"/>
                <a:gd name="T8" fmla="*/ 3 w 22"/>
                <a:gd name="T9" fmla="*/ 27 h 58"/>
                <a:gd name="T10" fmla="*/ 0 w 22"/>
                <a:gd name="T11" fmla="*/ 18 h 58"/>
                <a:gd name="T12" fmla="*/ 0 w 22"/>
                <a:gd name="T13" fmla="*/ 9 h 58"/>
                <a:gd name="T14" fmla="*/ 0 w 22"/>
                <a:gd name="T15" fmla="*/ 0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2"/>
                <a:gd name="T25" fmla="*/ 0 h 58"/>
                <a:gd name="T26" fmla="*/ 22 w 22"/>
                <a:gd name="T27" fmla="*/ 58 h 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2" h="58">
                  <a:moveTo>
                    <a:pt x="21" y="57"/>
                  </a:moveTo>
                  <a:lnTo>
                    <a:pt x="12" y="54"/>
                  </a:lnTo>
                  <a:lnTo>
                    <a:pt x="9" y="45"/>
                  </a:lnTo>
                  <a:lnTo>
                    <a:pt x="9" y="36"/>
                  </a:lnTo>
                  <a:lnTo>
                    <a:pt x="3" y="27"/>
                  </a:lnTo>
                  <a:lnTo>
                    <a:pt x="0" y="18"/>
                  </a:ln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4" name="Freeform 34">
              <a:extLst>
                <a:ext uri="{FF2B5EF4-FFF2-40B4-BE49-F238E27FC236}">
                  <a16:creationId xmlns:a16="http://schemas.microsoft.com/office/drawing/2014/main" id="{3CC8F8A2-2A65-4DA3-8238-7CA33CB6D5E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2" y="2826"/>
              <a:ext cx="154" cy="490"/>
            </a:xfrm>
            <a:custGeom>
              <a:avLst/>
              <a:gdLst>
                <a:gd name="T0" fmla="*/ 117 w 154"/>
                <a:gd name="T1" fmla="*/ 183 h 490"/>
                <a:gd name="T2" fmla="*/ 126 w 154"/>
                <a:gd name="T3" fmla="*/ 189 h 490"/>
                <a:gd name="T4" fmla="*/ 126 w 154"/>
                <a:gd name="T5" fmla="*/ 198 h 490"/>
                <a:gd name="T6" fmla="*/ 126 w 154"/>
                <a:gd name="T7" fmla="*/ 207 h 490"/>
                <a:gd name="T8" fmla="*/ 120 w 154"/>
                <a:gd name="T9" fmla="*/ 216 h 490"/>
                <a:gd name="T10" fmla="*/ 111 w 154"/>
                <a:gd name="T11" fmla="*/ 225 h 490"/>
                <a:gd name="T12" fmla="*/ 108 w 154"/>
                <a:gd name="T13" fmla="*/ 234 h 490"/>
                <a:gd name="T14" fmla="*/ 108 w 154"/>
                <a:gd name="T15" fmla="*/ 243 h 490"/>
                <a:gd name="T16" fmla="*/ 111 w 154"/>
                <a:gd name="T17" fmla="*/ 231 h 490"/>
                <a:gd name="T18" fmla="*/ 120 w 154"/>
                <a:gd name="T19" fmla="*/ 225 h 490"/>
                <a:gd name="T20" fmla="*/ 126 w 154"/>
                <a:gd name="T21" fmla="*/ 216 h 490"/>
                <a:gd name="T22" fmla="*/ 126 w 154"/>
                <a:gd name="T23" fmla="*/ 255 h 490"/>
                <a:gd name="T24" fmla="*/ 147 w 154"/>
                <a:gd name="T25" fmla="*/ 378 h 490"/>
                <a:gd name="T26" fmla="*/ 153 w 154"/>
                <a:gd name="T27" fmla="*/ 471 h 490"/>
                <a:gd name="T28" fmla="*/ 129 w 154"/>
                <a:gd name="T29" fmla="*/ 486 h 490"/>
                <a:gd name="T30" fmla="*/ 90 w 154"/>
                <a:gd name="T31" fmla="*/ 489 h 490"/>
                <a:gd name="T32" fmla="*/ 48 w 154"/>
                <a:gd name="T33" fmla="*/ 489 h 490"/>
                <a:gd name="T34" fmla="*/ 0 w 154"/>
                <a:gd name="T35" fmla="*/ 486 h 490"/>
                <a:gd name="T36" fmla="*/ 3 w 154"/>
                <a:gd name="T37" fmla="*/ 348 h 490"/>
                <a:gd name="T38" fmla="*/ 6 w 154"/>
                <a:gd name="T39" fmla="*/ 237 h 490"/>
                <a:gd name="T40" fmla="*/ 15 w 154"/>
                <a:gd name="T41" fmla="*/ 225 h 490"/>
                <a:gd name="T42" fmla="*/ 24 w 154"/>
                <a:gd name="T43" fmla="*/ 240 h 490"/>
                <a:gd name="T44" fmla="*/ 6 w 154"/>
                <a:gd name="T45" fmla="*/ 198 h 490"/>
                <a:gd name="T46" fmla="*/ 6 w 154"/>
                <a:gd name="T47" fmla="*/ 156 h 490"/>
                <a:gd name="T48" fmla="*/ 12 w 154"/>
                <a:gd name="T49" fmla="*/ 117 h 490"/>
                <a:gd name="T50" fmla="*/ 39 w 154"/>
                <a:gd name="T51" fmla="*/ 0 h 49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4"/>
                <a:gd name="T79" fmla="*/ 0 h 490"/>
                <a:gd name="T80" fmla="*/ 154 w 154"/>
                <a:gd name="T81" fmla="*/ 490 h 49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4" h="490">
                  <a:moveTo>
                    <a:pt x="117" y="183"/>
                  </a:moveTo>
                  <a:lnTo>
                    <a:pt x="126" y="189"/>
                  </a:lnTo>
                  <a:lnTo>
                    <a:pt x="126" y="198"/>
                  </a:lnTo>
                  <a:lnTo>
                    <a:pt x="126" y="207"/>
                  </a:lnTo>
                  <a:lnTo>
                    <a:pt x="120" y="216"/>
                  </a:lnTo>
                  <a:lnTo>
                    <a:pt x="111" y="225"/>
                  </a:lnTo>
                  <a:lnTo>
                    <a:pt x="108" y="234"/>
                  </a:lnTo>
                  <a:lnTo>
                    <a:pt x="108" y="243"/>
                  </a:lnTo>
                  <a:lnTo>
                    <a:pt x="111" y="231"/>
                  </a:lnTo>
                  <a:lnTo>
                    <a:pt x="120" y="225"/>
                  </a:lnTo>
                  <a:lnTo>
                    <a:pt x="126" y="216"/>
                  </a:lnTo>
                  <a:lnTo>
                    <a:pt x="126" y="255"/>
                  </a:lnTo>
                  <a:lnTo>
                    <a:pt x="147" y="378"/>
                  </a:lnTo>
                  <a:lnTo>
                    <a:pt x="153" y="471"/>
                  </a:lnTo>
                  <a:lnTo>
                    <a:pt x="129" y="486"/>
                  </a:lnTo>
                  <a:lnTo>
                    <a:pt x="90" y="489"/>
                  </a:lnTo>
                  <a:lnTo>
                    <a:pt x="48" y="489"/>
                  </a:lnTo>
                  <a:lnTo>
                    <a:pt x="0" y="486"/>
                  </a:lnTo>
                  <a:lnTo>
                    <a:pt x="3" y="348"/>
                  </a:lnTo>
                  <a:lnTo>
                    <a:pt x="6" y="237"/>
                  </a:lnTo>
                  <a:lnTo>
                    <a:pt x="15" y="225"/>
                  </a:lnTo>
                  <a:lnTo>
                    <a:pt x="24" y="240"/>
                  </a:lnTo>
                  <a:lnTo>
                    <a:pt x="6" y="198"/>
                  </a:lnTo>
                  <a:lnTo>
                    <a:pt x="6" y="156"/>
                  </a:lnTo>
                  <a:lnTo>
                    <a:pt x="12" y="117"/>
                  </a:lnTo>
                  <a:lnTo>
                    <a:pt x="39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5" name="Freeform 35">
              <a:extLst>
                <a:ext uri="{FF2B5EF4-FFF2-40B4-BE49-F238E27FC236}">
                  <a16:creationId xmlns:a16="http://schemas.microsoft.com/office/drawing/2014/main" id="{59DBCA0D-0E94-4D2C-899C-DA37DA6CD4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7" y="3321"/>
              <a:ext cx="238" cy="103"/>
            </a:xfrm>
            <a:custGeom>
              <a:avLst/>
              <a:gdLst>
                <a:gd name="T0" fmla="*/ 141 w 238"/>
                <a:gd name="T1" fmla="*/ 21 h 103"/>
                <a:gd name="T2" fmla="*/ 132 w 238"/>
                <a:gd name="T3" fmla="*/ 45 h 103"/>
                <a:gd name="T4" fmla="*/ 144 w 238"/>
                <a:gd name="T5" fmla="*/ 18 h 103"/>
                <a:gd name="T6" fmla="*/ 117 w 238"/>
                <a:gd name="T7" fmla="*/ 24 h 103"/>
                <a:gd name="T8" fmla="*/ 87 w 238"/>
                <a:gd name="T9" fmla="*/ 45 h 103"/>
                <a:gd name="T10" fmla="*/ 51 w 238"/>
                <a:gd name="T11" fmla="*/ 54 h 103"/>
                <a:gd name="T12" fmla="*/ 12 w 238"/>
                <a:gd name="T13" fmla="*/ 69 h 103"/>
                <a:gd name="T14" fmla="*/ 0 w 238"/>
                <a:gd name="T15" fmla="*/ 93 h 103"/>
                <a:gd name="T16" fmla="*/ 33 w 238"/>
                <a:gd name="T17" fmla="*/ 99 h 103"/>
                <a:gd name="T18" fmla="*/ 78 w 238"/>
                <a:gd name="T19" fmla="*/ 102 h 103"/>
                <a:gd name="T20" fmla="*/ 123 w 238"/>
                <a:gd name="T21" fmla="*/ 102 h 103"/>
                <a:gd name="T22" fmla="*/ 150 w 238"/>
                <a:gd name="T23" fmla="*/ 93 h 103"/>
                <a:gd name="T24" fmla="*/ 162 w 238"/>
                <a:gd name="T25" fmla="*/ 78 h 103"/>
                <a:gd name="T26" fmla="*/ 132 w 238"/>
                <a:gd name="T27" fmla="*/ 90 h 103"/>
                <a:gd name="T28" fmla="*/ 81 w 238"/>
                <a:gd name="T29" fmla="*/ 93 h 103"/>
                <a:gd name="T30" fmla="*/ 51 w 238"/>
                <a:gd name="T31" fmla="*/ 93 h 103"/>
                <a:gd name="T32" fmla="*/ 21 w 238"/>
                <a:gd name="T33" fmla="*/ 90 h 103"/>
                <a:gd name="T34" fmla="*/ 51 w 238"/>
                <a:gd name="T35" fmla="*/ 93 h 103"/>
                <a:gd name="T36" fmla="*/ 93 w 238"/>
                <a:gd name="T37" fmla="*/ 99 h 103"/>
                <a:gd name="T38" fmla="*/ 129 w 238"/>
                <a:gd name="T39" fmla="*/ 99 h 103"/>
                <a:gd name="T40" fmla="*/ 159 w 238"/>
                <a:gd name="T41" fmla="*/ 87 h 103"/>
                <a:gd name="T42" fmla="*/ 189 w 238"/>
                <a:gd name="T43" fmla="*/ 96 h 103"/>
                <a:gd name="T44" fmla="*/ 216 w 238"/>
                <a:gd name="T45" fmla="*/ 96 h 103"/>
                <a:gd name="T46" fmla="*/ 216 w 238"/>
                <a:gd name="T47" fmla="*/ 75 h 103"/>
                <a:gd name="T48" fmla="*/ 174 w 238"/>
                <a:gd name="T49" fmla="*/ 75 h 103"/>
                <a:gd name="T50" fmla="*/ 165 w 238"/>
                <a:gd name="T51" fmla="*/ 75 h 103"/>
                <a:gd name="T52" fmla="*/ 210 w 238"/>
                <a:gd name="T53" fmla="*/ 75 h 103"/>
                <a:gd name="T54" fmla="*/ 231 w 238"/>
                <a:gd name="T55" fmla="*/ 60 h 103"/>
                <a:gd name="T56" fmla="*/ 237 w 238"/>
                <a:gd name="T57" fmla="*/ 33 h 103"/>
                <a:gd name="T58" fmla="*/ 210 w 238"/>
                <a:gd name="T59" fmla="*/ 27 h 103"/>
                <a:gd name="T60" fmla="*/ 177 w 238"/>
                <a:gd name="T61" fmla="*/ 30 h 103"/>
                <a:gd name="T62" fmla="*/ 147 w 238"/>
                <a:gd name="T63" fmla="*/ 33 h 103"/>
                <a:gd name="T64" fmla="*/ 147 w 238"/>
                <a:gd name="T65" fmla="*/ 39 h 103"/>
                <a:gd name="T66" fmla="*/ 135 w 238"/>
                <a:gd name="T67" fmla="*/ 30 h 103"/>
                <a:gd name="T68" fmla="*/ 111 w 238"/>
                <a:gd name="T69" fmla="*/ 51 h 103"/>
                <a:gd name="T70" fmla="*/ 84 w 238"/>
                <a:gd name="T71" fmla="*/ 60 h 103"/>
                <a:gd name="T72" fmla="*/ 54 w 238"/>
                <a:gd name="T73" fmla="*/ 66 h 103"/>
                <a:gd name="T74" fmla="*/ 36 w 238"/>
                <a:gd name="T75" fmla="*/ 69 h 103"/>
                <a:gd name="T76" fmla="*/ 72 w 238"/>
                <a:gd name="T77" fmla="*/ 69 h 103"/>
                <a:gd name="T78" fmla="*/ 102 w 238"/>
                <a:gd name="T79" fmla="*/ 57 h 103"/>
                <a:gd name="T80" fmla="*/ 129 w 238"/>
                <a:gd name="T81" fmla="*/ 45 h 103"/>
                <a:gd name="T82" fmla="*/ 168 w 238"/>
                <a:gd name="T83" fmla="*/ 36 h 103"/>
                <a:gd name="T84" fmla="*/ 216 w 238"/>
                <a:gd name="T85" fmla="*/ 42 h 103"/>
                <a:gd name="T86" fmla="*/ 228 w 238"/>
                <a:gd name="T87" fmla="*/ 18 h 103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238"/>
                <a:gd name="T133" fmla="*/ 0 h 103"/>
                <a:gd name="T134" fmla="*/ 238 w 238"/>
                <a:gd name="T135" fmla="*/ 103 h 103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238" h="103">
                  <a:moveTo>
                    <a:pt x="147" y="0"/>
                  </a:moveTo>
                  <a:lnTo>
                    <a:pt x="144" y="9"/>
                  </a:lnTo>
                  <a:lnTo>
                    <a:pt x="141" y="21"/>
                  </a:lnTo>
                  <a:lnTo>
                    <a:pt x="141" y="30"/>
                  </a:lnTo>
                  <a:lnTo>
                    <a:pt x="141" y="42"/>
                  </a:lnTo>
                  <a:lnTo>
                    <a:pt x="132" y="45"/>
                  </a:lnTo>
                  <a:lnTo>
                    <a:pt x="138" y="36"/>
                  </a:lnTo>
                  <a:lnTo>
                    <a:pt x="147" y="27"/>
                  </a:lnTo>
                  <a:lnTo>
                    <a:pt x="144" y="18"/>
                  </a:lnTo>
                  <a:lnTo>
                    <a:pt x="135" y="15"/>
                  </a:lnTo>
                  <a:lnTo>
                    <a:pt x="126" y="21"/>
                  </a:lnTo>
                  <a:lnTo>
                    <a:pt x="117" y="24"/>
                  </a:lnTo>
                  <a:lnTo>
                    <a:pt x="108" y="33"/>
                  </a:lnTo>
                  <a:lnTo>
                    <a:pt x="96" y="42"/>
                  </a:lnTo>
                  <a:lnTo>
                    <a:pt x="87" y="45"/>
                  </a:lnTo>
                  <a:lnTo>
                    <a:pt x="78" y="48"/>
                  </a:lnTo>
                  <a:lnTo>
                    <a:pt x="69" y="51"/>
                  </a:lnTo>
                  <a:lnTo>
                    <a:pt x="51" y="54"/>
                  </a:lnTo>
                  <a:lnTo>
                    <a:pt x="39" y="60"/>
                  </a:lnTo>
                  <a:lnTo>
                    <a:pt x="18" y="60"/>
                  </a:lnTo>
                  <a:lnTo>
                    <a:pt x="12" y="69"/>
                  </a:lnTo>
                  <a:lnTo>
                    <a:pt x="9" y="78"/>
                  </a:lnTo>
                  <a:lnTo>
                    <a:pt x="9" y="90"/>
                  </a:lnTo>
                  <a:lnTo>
                    <a:pt x="0" y="93"/>
                  </a:lnTo>
                  <a:lnTo>
                    <a:pt x="12" y="93"/>
                  </a:lnTo>
                  <a:lnTo>
                    <a:pt x="24" y="96"/>
                  </a:lnTo>
                  <a:lnTo>
                    <a:pt x="33" y="99"/>
                  </a:lnTo>
                  <a:lnTo>
                    <a:pt x="45" y="102"/>
                  </a:lnTo>
                  <a:lnTo>
                    <a:pt x="69" y="102"/>
                  </a:lnTo>
                  <a:lnTo>
                    <a:pt x="78" y="102"/>
                  </a:lnTo>
                  <a:lnTo>
                    <a:pt x="90" y="102"/>
                  </a:lnTo>
                  <a:lnTo>
                    <a:pt x="114" y="102"/>
                  </a:lnTo>
                  <a:lnTo>
                    <a:pt x="123" y="102"/>
                  </a:lnTo>
                  <a:lnTo>
                    <a:pt x="132" y="99"/>
                  </a:lnTo>
                  <a:lnTo>
                    <a:pt x="141" y="96"/>
                  </a:lnTo>
                  <a:lnTo>
                    <a:pt x="150" y="93"/>
                  </a:lnTo>
                  <a:lnTo>
                    <a:pt x="162" y="87"/>
                  </a:lnTo>
                  <a:lnTo>
                    <a:pt x="174" y="81"/>
                  </a:lnTo>
                  <a:lnTo>
                    <a:pt x="162" y="78"/>
                  </a:lnTo>
                  <a:lnTo>
                    <a:pt x="150" y="84"/>
                  </a:lnTo>
                  <a:lnTo>
                    <a:pt x="141" y="87"/>
                  </a:lnTo>
                  <a:lnTo>
                    <a:pt x="132" y="90"/>
                  </a:lnTo>
                  <a:lnTo>
                    <a:pt x="120" y="93"/>
                  </a:lnTo>
                  <a:lnTo>
                    <a:pt x="99" y="93"/>
                  </a:lnTo>
                  <a:lnTo>
                    <a:pt x="81" y="93"/>
                  </a:lnTo>
                  <a:lnTo>
                    <a:pt x="72" y="93"/>
                  </a:lnTo>
                  <a:lnTo>
                    <a:pt x="60" y="93"/>
                  </a:lnTo>
                  <a:lnTo>
                    <a:pt x="51" y="93"/>
                  </a:lnTo>
                  <a:lnTo>
                    <a:pt x="42" y="93"/>
                  </a:lnTo>
                  <a:lnTo>
                    <a:pt x="33" y="90"/>
                  </a:lnTo>
                  <a:lnTo>
                    <a:pt x="21" y="90"/>
                  </a:lnTo>
                  <a:lnTo>
                    <a:pt x="30" y="90"/>
                  </a:lnTo>
                  <a:lnTo>
                    <a:pt x="39" y="90"/>
                  </a:lnTo>
                  <a:lnTo>
                    <a:pt x="51" y="93"/>
                  </a:lnTo>
                  <a:lnTo>
                    <a:pt x="60" y="96"/>
                  </a:lnTo>
                  <a:lnTo>
                    <a:pt x="72" y="99"/>
                  </a:lnTo>
                  <a:lnTo>
                    <a:pt x="93" y="99"/>
                  </a:lnTo>
                  <a:lnTo>
                    <a:pt x="105" y="102"/>
                  </a:lnTo>
                  <a:lnTo>
                    <a:pt x="117" y="102"/>
                  </a:lnTo>
                  <a:lnTo>
                    <a:pt x="129" y="99"/>
                  </a:lnTo>
                  <a:lnTo>
                    <a:pt x="141" y="99"/>
                  </a:lnTo>
                  <a:lnTo>
                    <a:pt x="150" y="93"/>
                  </a:lnTo>
                  <a:lnTo>
                    <a:pt x="159" y="87"/>
                  </a:lnTo>
                  <a:lnTo>
                    <a:pt x="171" y="84"/>
                  </a:lnTo>
                  <a:lnTo>
                    <a:pt x="180" y="90"/>
                  </a:lnTo>
                  <a:lnTo>
                    <a:pt x="189" y="96"/>
                  </a:lnTo>
                  <a:lnTo>
                    <a:pt x="198" y="96"/>
                  </a:lnTo>
                  <a:lnTo>
                    <a:pt x="207" y="96"/>
                  </a:lnTo>
                  <a:lnTo>
                    <a:pt x="216" y="96"/>
                  </a:lnTo>
                  <a:lnTo>
                    <a:pt x="225" y="87"/>
                  </a:lnTo>
                  <a:lnTo>
                    <a:pt x="225" y="78"/>
                  </a:lnTo>
                  <a:lnTo>
                    <a:pt x="216" y="75"/>
                  </a:lnTo>
                  <a:lnTo>
                    <a:pt x="207" y="75"/>
                  </a:lnTo>
                  <a:lnTo>
                    <a:pt x="198" y="75"/>
                  </a:lnTo>
                  <a:lnTo>
                    <a:pt x="174" y="75"/>
                  </a:lnTo>
                  <a:lnTo>
                    <a:pt x="165" y="75"/>
                  </a:lnTo>
                  <a:lnTo>
                    <a:pt x="156" y="75"/>
                  </a:lnTo>
                  <a:lnTo>
                    <a:pt x="165" y="75"/>
                  </a:lnTo>
                  <a:lnTo>
                    <a:pt x="174" y="75"/>
                  </a:lnTo>
                  <a:lnTo>
                    <a:pt x="192" y="75"/>
                  </a:lnTo>
                  <a:lnTo>
                    <a:pt x="210" y="75"/>
                  </a:lnTo>
                  <a:lnTo>
                    <a:pt x="219" y="75"/>
                  </a:lnTo>
                  <a:lnTo>
                    <a:pt x="228" y="69"/>
                  </a:lnTo>
                  <a:lnTo>
                    <a:pt x="231" y="60"/>
                  </a:lnTo>
                  <a:lnTo>
                    <a:pt x="234" y="51"/>
                  </a:lnTo>
                  <a:lnTo>
                    <a:pt x="237" y="42"/>
                  </a:lnTo>
                  <a:lnTo>
                    <a:pt x="237" y="33"/>
                  </a:lnTo>
                  <a:lnTo>
                    <a:pt x="231" y="24"/>
                  </a:lnTo>
                  <a:lnTo>
                    <a:pt x="219" y="24"/>
                  </a:lnTo>
                  <a:lnTo>
                    <a:pt x="210" y="27"/>
                  </a:lnTo>
                  <a:lnTo>
                    <a:pt x="198" y="27"/>
                  </a:lnTo>
                  <a:lnTo>
                    <a:pt x="186" y="30"/>
                  </a:lnTo>
                  <a:lnTo>
                    <a:pt x="177" y="30"/>
                  </a:lnTo>
                  <a:lnTo>
                    <a:pt x="168" y="30"/>
                  </a:lnTo>
                  <a:lnTo>
                    <a:pt x="156" y="33"/>
                  </a:lnTo>
                  <a:lnTo>
                    <a:pt x="147" y="33"/>
                  </a:lnTo>
                  <a:lnTo>
                    <a:pt x="159" y="36"/>
                  </a:lnTo>
                  <a:lnTo>
                    <a:pt x="168" y="36"/>
                  </a:lnTo>
                  <a:lnTo>
                    <a:pt x="147" y="39"/>
                  </a:lnTo>
                  <a:lnTo>
                    <a:pt x="141" y="30"/>
                  </a:lnTo>
                  <a:lnTo>
                    <a:pt x="141" y="21"/>
                  </a:lnTo>
                  <a:lnTo>
                    <a:pt x="135" y="30"/>
                  </a:lnTo>
                  <a:lnTo>
                    <a:pt x="126" y="36"/>
                  </a:lnTo>
                  <a:lnTo>
                    <a:pt x="120" y="48"/>
                  </a:lnTo>
                  <a:lnTo>
                    <a:pt x="111" y="51"/>
                  </a:lnTo>
                  <a:lnTo>
                    <a:pt x="102" y="57"/>
                  </a:lnTo>
                  <a:lnTo>
                    <a:pt x="93" y="57"/>
                  </a:lnTo>
                  <a:lnTo>
                    <a:pt x="84" y="60"/>
                  </a:lnTo>
                  <a:lnTo>
                    <a:pt x="75" y="63"/>
                  </a:lnTo>
                  <a:lnTo>
                    <a:pt x="63" y="66"/>
                  </a:lnTo>
                  <a:lnTo>
                    <a:pt x="54" y="66"/>
                  </a:lnTo>
                  <a:lnTo>
                    <a:pt x="33" y="66"/>
                  </a:lnTo>
                  <a:lnTo>
                    <a:pt x="24" y="66"/>
                  </a:lnTo>
                  <a:lnTo>
                    <a:pt x="36" y="69"/>
                  </a:lnTo>
                  <a:lnTo>
                    <a:pt x="48" y="69"/>
                  </a:lnTo>
                  <a:lnTo>
                    <a:pt x="60" y="69"/>
                  </a:lnTo>
                  <a:lnTo>
                    <a:pt x="72" y="69"/>
                  </a:lnTo>
                  <a:lnTo>
                    <a:pt x="81" y="66"/>
                  </a:lnTo>
                  <a:lnTo>
                    <a:pt x="93" y="63"/>
                  </a:lnTo>
                  <a:lnTo>
                    <a:pt x="102" y="57"/>
                  </a:lnTo>
                  <a:lnTo>
                    <a:pt x="111" y="51"/>
                  </a:lnTo>
                  <a:lnTo>
                    <a:pt x="120" y="48"/>
                  </a:lnTo>
                  <a:lnTo>
                    <a:pt x="129" y="45"/>
                  </a:lnTo>
                  <a:lnTo>
                    <a:pt x="138" y="36"/>
                  </a:lnTo>
                  <a:lnTo>
                    <a:pt x="147" y="36"/>
                  </a:lnTo>
                  <a:lnTo>
                    <a:pt x="168" y="36"/>
                  </a:lnTo>
                  <a:lnTo>
                    <a:pt x="180" y="39"/>
                  </a:lnTo>
                  <a:lnTo>
                    <a:pt x="198" y="42"/>
                  </a:lnTo>
                  <a:lnTo>
                    <a:pt x="216" y="42"/>
                  </a:lnTo>
                  <a:lnTo>
                    <a:pt x="225" y="39"/>
                  </a:lnTo>
                  <a:lnTo>
                    <a:pt x="228" y="27"/>
                  </a:lnTo>
                  <a:lnTo>
                    <a:pt x="228" y="18"/>
                  </a:lnTo>
                  <a:lnTo>
                    <a:pt x="228" y="9"/>
                  </a:lnTo>
                  <a:lnTo>
                    <a:pt x="228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6" name="Freeform 36">
              <a:extLst>
                <a:ext uri="{FF2B5EF4-FFF2-40B4-BE49-F238E27FC236}">
                  <a16:creationId xmlns:a16="http://schemas.microsoft.com/office/drawing/2014/main" id="{FAE21C0A-AC80-4549-9054-E67E7E35DFE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5" y="3315"/>
              <a:ext cx="181" cy="166"/>
            </a:xfrm>
            <a:custGeom>
              <a:avLst/>
              <a:gdLst>
                <a:gd name="T0" fmla="*/ 99 w 181"/>
                <a:gd name="T1" fmla="*/ 51 h 166"/>
                <a:gd name="T2" fmla="*/ 99 w 181"/>
                <a:gd name="T3" fmla="*/ 72 h 166"/>
                <a:gd name="T4" fmla="*/ 93 w 181"/>
                <a:gd name="T5" fmla="*/ 90 h 166"/>
                <a:gd name="T6" fmla="*/ 87 w 181"/>
                <a:gd name="T7" fmla="*/ 108 h 166"/>
                <a:gd name="T8" fmla="*/ 75 w 181"/>
                <a:gd name="T9" fmla="*/ 126 h 166"/>
                <a:gd name="T10" fmla="*/ 57 w 181"/>
                <a:gd name="T11" fmla="*/ 135 h 166"/>
                <a:gd name="T12" fmla="*/ 36 w 181"/>
                <a:gd name="T13" fmla="*/ 138 h 166"/>
                <a:gd name="T14" fmla="*/ 18 w 181"/>
                <a:gd name="T15" fmla="*/ 138 h 166"/>
                <a:gd name="T16" fmla="*/ 18 w 181"/>
                <a:gd name="T17" fmla="*/ 126 h 166"/>
                <a:gd name="T18" fmla="*/ 39 w 181"/>
                <a:gd name="T19" fmla="*/ 120 h 166"/>
                <a:gd name="T20" fmla="*/ 57 w 181"/>
                <a:gd name="T21" fmla="*/ 105 h 166"/>
                <a:gd name="T22" fmla="*/ 60 w 181"/>
                <a:gd name="T23" fmla="*/ 96 h 166"/>
                <a:gd name="T24" fmla="*/ 60 w 181"/>
                <a:gd name="T25" fmla="*/ 78 h 166"/>
                <a:gd name="T26" fmla="*/ 60 w 181"/>
                <a:gd name="T27" fmla="*/ 57 h 166"/>
                <a:gd name="T28" fmla="*/ 60 w 181"/>
                <a:gd name="T29" fmla="*/ 75 h 166"/>
                <a:gd name="T30" fmla="*/ 60 w 181"/>
                <a:gd name="T31" fmla="*/ 96 h 166"/>
                <a:gd name="T32" fmla="*/ 48 w 181"/>
                <a:gd name="T33" fmla="*/ 111 h 166"/>
                <a:gd name="T34" fmla="*/ 24 w 181"/>
                <a:gd name="T35" fmla="*/ 126 h 166"/>
                <a:gd name="T36" fmla="*/ 6 w 181"/>
                <a:gd name="T37" fmla="*/ 138 h 166"/>
                <a:gd name="T38" fmla="*/ 0 w 181"/>
                <a:gd name="T39" fmla="*/ 156 h 166"/>
                <a:gd name="T40" fmla="*/ 18 w 181"/>
                <a:gd name="T41" fmla="*/ 165 h 166"/>
                <a:gd name="T42" fmla="*/ 39 w 181"/>
                <a:gd name="T43" fmla="*/ 165 h 166"/>
                <a:gd name="T44" fmla="*/ 60 w 181"/>
                <a:gd name="T45" fmla="*/ 162 h 166"/>
                <a:gd name="T46" fmla="*/ 81 w 181"/>
                <a:gd name="T47" fmla="*/ 153 h 166"/>
                <a:gd name="T48" fmla="*/ 102 w 181"/>
                <a:gd name="T49" fmla="*/ 144 h 166"/>
                <a:gd name="T50" fmla="*/ 117 w 181"/>
                <a:gd name="T51" fmla="*/ 126 h 166"/>
                <a:gd name="T52" fmla="*/ 126 w 181"/>
                <a:gd name="T53" fmla="*/ 105 h 166"/>
                <a:gd name="T54" fmla="*/ 135 w 181"/>
                <a:gd name="T55" fmla="*/ 84 h 166"/>
                <a:gd name="T56" fmla="*/ 150 w 181"/>
                <a:gd name="T57" fmla="*/ 75 h 166"/>
                <a:gd name="T58" fmla="*/ 168 w 181"/>
                <a:gd name="T59" fmla="*/ 66 h 166"/>
                <a:gd name="T60" fmla="*/ 177 w 181"/>
                <a:gd name="T61" fmla="*/ 48 h 166"/>
                <a:gd name="T62" fmla="*/ 180 w 181"/>
                <a:gd name="T63" fmla="*/ 30 h 166"/>
                <a:gd name="T64" fmla="*/ 171 w 181"/>
                <a:gd name="T65" fmla="*/ 30 h 166"/>
                <a:gd name="T66" fmla="*/ 162 w 181"/>
                <a:gd name="T67" fmla="*/ 57 h 166"/>
                <a:gd name="T68" fmla="*/ 150 w 181"/>
                <a:gd name="T69" fmla="*/ 75 h 166"/>
                <a:gd name="T70" fmla="*/ 147 w 181"/>
                <a:gd name="T71" fmla="*/ 75 h 166"/>
                <a:gd name="T72" fmla="*/ 159 w 181"/>
                <a:gd name="T73" fmla="*/ 57 h 166"/>
                <a:gd name="T74" fmla="*/ 162 w 181"/>
                <a:gd name="T75" fmla="*/ 36 h 166"/>
                <a:gd name="T76" fmla="*/ 168 w 181"/>
                <a:gd name="T77" fmla="*/ 18 h 166"/>
                <a:gd name="T78" fmla="*/ 162 w 181"/>
                <a:gd name="T79" fmla="*/ 3 h 166"/>
                <a:gd name="T80" fmla="*/ 144 w 181"/>
                <a:gd name="T81" fmla="*/ 0 h 166"/>
                <a:gd name="T82" fmla="*/ 129 w 181"/>
                <a:gd name="T83" fmla="*/ 15 h 166"/>
                <a:gd name="T84" fmla="*/ 123 w 181"/>
                <a:gd name="T85" fmla="*/ 33 h 166"/>
                <a:gd name="T86" fmla="*/ 114 w 181"/>
                <a:gd name="T87" fmla="*/ 54 h 166"/>
                <a:gd name="T88" fmla="*/ 105 w 181"/>
                <a:gd name="T89" fmla="*/ 72 h 166"/>
                <a:gd name="T90" fmla="*/ 99 w 181"/>
                <a:gd name="T91" fmla="*/ 90 h 16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81"/>
                <a:gd name="T139" fmla="*/ 0 h 166"/>
                <a:gd name="T140" fmla="*/ 181 w 181"/>
                <a:gd name="T141" fmla="*/ 166 h 16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81" h="166">
                  <a:moveTo>
                    <a:pt x="96" y="42"/>
                  </a:moveTo>
                  <a:lnTo>
                    <a:pt x="99" y="51"/>
                  </a:lnTo>
                  <a:lnTo>
                    <a:pt x="99" y="60"/>
                  </a:lnTo>
                  <a:lnTo>
                    <a:pt x="99" y="72"/>
                  </a:lnTo>
                  <a:lnTo>
                    <a:pt x="99" y="81"/>
                  </a:lnTo>
                  <a:lnTo>
                    <a:pt x="93" y="90"/>
                  </a:lnTo>
                  <a:lnTo>
                    <a:pt x="90" y="99"/>
                  </a:lnTo>
                  <a:lnTo>
                    <a:pt x="87" y="108"/>
                  </a:lnTo>
                  <a:lnTo>
                    <a:pt x="81" y="117"/>
                  </a:lnTo>
                  <a:lnTo>
                    <a:pt x="75" y="126"/>
                  </a:lnTo>
                  <a:lnTo>
                    <a:pt x="66" y="132"/>
                  </a:lnTo>
                  <a:lnTo>
                    <a:pt x="57" y="135"/>
                  </a:lnTo>
                  <a:lnTo>
                    <a:pt x="48" y="135"/>
                  </a:lnTo>
                  <a:lnTo>
                    <a:pt x="36" y="138"/>
                  </a:lnTo>
                  <a:lnTo>
                    <a:pt x="27" y="138"/>
                  </a:lnTo>
                  <a:lnTo>
                    <a:pt x="18" y="138"/>
                  </a:lnTo>
                  <a:lnTo>
                    <a:pt x="9" y="135"/>
                  </a:lnTo>
                  <a:lnTo>
                    <a:pt x="18" y="126"/>
                  </a:lnTo>
                  <a:lnTo>
                    <a:pt x="27" y="126"/>
                  </a:lnTo>
                  <a:lnTo>
                    <a:pt x="39" y="120"/>
                  </a:lnTo>
                  <a:lnTo>
                    <a:pt x="48" y="114"/>
                  </a:lnTo>
                  <a:lnTo>
                    <a:pt x="57" y="105"/>
                  </a:lnTo>
                  <a:lnTo>
                    <a:pt x="66" y="105"/>
                  </a:lnTo>
                  <a:lnTo>
                    <a:pt x="60" y="96"/>
                  </a:lnTo>
                  <a:lnTo>
                    <a:pt x="60" y="87"/>
                  </a:lnTo>
                  <a:lnTo>
                    <a:pt x="60" y="78"/>
                  </a:lnTo>
                  <a:lnTo>
                    <a:pt x="60" y="69"/>
                  </a:lnTo>
                  <a:lnTo>
                    <a:pt x="60" y="57"/>
                  </a:lnTo>
                  <a:lnTo>
                    <a:pt x="60" y="66"/>
                  </a:lnTo>
                  <a:lnTo>
                    <a:pt x="60" y="75"/>
                  </a:lnTo>
                  <a:lnTo>
                    <a:pt x="60" y="84"/>
                  </a:lnTo>
                  <a:lnTo>
                    <a:pt x="60" y="96"/>
                  </a:lnTo>
                  <a:lnTo>
                    <a:pt x="57" y="105"/>
                  </a:lnTo>
                  <a:lnTo>
                    <a:pt x="48" y="111"/>
                  </a:lnTo>
                  <a:lnTo>
                    <a:pt x="36" y="117"/>
                  </a:lnTo>
                  <a:lnTo>
                    <a:pt x="24" y="126"/>
                  </a:lnTo>
                  <a:lnTo>
                    <a:pt x="15" y="129"/>
                  </a:lnTo>
                  <a:lnTo>
                    <a:pt x="6" y="138"/>
                  </a:lnTo>
                  <a:lnTo>
                    <a:pt x="0" y="147"/>
                  </a:lnTo>
                  <a:lnTo>
                    <a:pt x="0" y="156"/>
                  </a:lnTo>
                  <a:lnTo>
                    <a:pt x="9" y="162"/>
                  </a:lnTo>
                  <a:lnTo>
                    <a:pt x="18" y="165"/>
                  </a:lnTo>
                  <a:lnTo>
                    <a:pt x="27" y="165"/>
                  </a:lnTo>
                  <a:lnTo>
                    <a:pt x="39" y="165"/>
                  </a:lnTo>
                  <a:lnTo>
                    <a:pt x="48" y="165"/>
                  </a:lnTo>
                  <a:lnTo>
                    <a:pt x="60" y="162"/>
                  </a:lnTo>
                  <a:lnTo>
                    <a:pt x="72" y="159"/>
                  </a:lnTo>
                  <a:lnTo>
                    <a:pt x="81" y="153"/>
                  </a:lnTo>
                  <a:lnTo>
                    <a:pt x="90" y="150"/>
                  </a:lnTo>
                  <a:lnTo>
                    <a:pt x="102" y="144"/>
                  </a:lnTo>
                  <a:lnTo>
                    <a:pt x="111" y="135"/>
                  </a:lnTo>
                  <a:lnTo>
                    <a:pt x="117" y="126"/>
                  </a:lnTo>
                  <a:lnTo>
                    <a:pt x="126" y="117"/>
                  </a:lnTo>
                  <a:lnTo>
                    <a:pt x="126" y="105"/>
                  </a:lnTo>
                  <a:lnTo>
                    <a:pt x="132" y="93"/>
                  </a:lnTo>
                  <a:lnTo>
                    <a:pt x="135" y="84"/>
                  </a:lnTo>
                  <a:lnTo>
                    <a:pt x="141" y="75"/>
                  </a:lnTo>
                  <a:lnTo>
                    <a:pt x="150" y="75"/>
                  </a:lnTo>
                  <a:lnTo>
                    <a:pt x="159" y="75"/>
                  </a:lnTo>
                  <a:lnTo>
                    <a:pt x="168" y="66"/>
                  </a:lnTo>
                  <a:lnTo>
                    <a:pt x="174" y="57"/>
                  </a:lnTo>
                  <a:lnTo>
                    <a:pt x="177" y="48"/>
                  </a:lnTo>
                  <a:lnTo>
                    <a:pt x="180" y="39"/>
                  </a:lnTo>
                  <a:lnTo>
                    <a:pt x="180" y="30"/>
                  </a:lnTo>
                  <a:lnTo>
                    <a:pt x="180" y="21"/>
                  </a:lnTo>
                  <a:lnTo>
                    <a:pt x="171" y="30"/>
                  </a:lnTo>
                  <a:lnTo>
                    <a:pt x="165" y="48"/>
                  </a:lnTo>
                  <a:lnTo>
                    <a:pt x="162" y="57"/>
                  </a:lnTo>
                  <a:lnTo>
                    <a:pt x="156" y="66"/>
                  </a:lnTo>
                  <a:lnTo>
                    <a:pt x="150" y="75"/>
                  </a:lnTo>
                  <a:lnTo>
                    <a:pt x="147" y="84"/>
                  </a:lnTo>
                  <a:lnTo>
                    <a:pt x="147" y="75"/>
                  </a:lnTo>
                  <a:lnTo>
                    <a:pt x="153" y="66"/>
                  </a:lnTo>
                  <a:lnTo>
                    <a:pt x="159" y="57"/>
                  </a:lnTo>
                  <a:lnTo>
                    <a:pt x="162" y="48"/>
                  </a:lnTo>
                  <a:lnTo>
                    <a:pt x="162" y="36"/>
                  </a:lnTo>
                  <a:lnTo>
                    <a:pt x="165" y="27"/>
                  </a:lnTo>
                  <a:lnTo>
                    <a:pt x="168" y="18"/>
                  </a:lnTo>
                  <a:lnTo>
                    <a:pt x="171" y="6"/>
                  </a:lnTo>
                  <a:lnTo>
                    <a:pt x="162" y="3"/>
                  </a:lnTo>
                  <a:lnTo>
                    <a:pt x="153" y="0"/>
                  </a:lnTo>
                  <a:lnTo>
                    <a:pt x="144" y="0"/>
                  </a:lnTo>
                  <a:lnTo>
                    <a:pt x="135" y="3"/>
                  </a:lnTo>
                  <a:lnTo>
                    <a:pt x="129" y="15"/>
                  </a:lnTo>
                  <a:lnTo>
                    <a:pt x="126" y="24"/>
                  </a:lnTo>
                  <a:lnTo>
                    <a:pt x="123" y="33"/>
                  </a:lnTo>
                  <a:lnTo>
                    <a:pt x="117" y="45"/>
                  </a:lnTo>
                  <a:lnTo>
                    <a:pt x="114" y="54"/>
                  </a:lnTo>
                  <a:lnTo>
                    <a:pt x="111" y="63"/>
                  </a:lnTo>
                  <a:lnTo>
                    <a:pt x="105" y="72"/>
                  </a:lnTo>
                  <a:lnTo>
                    <a:pt x="102" y="81"/>
                  </a:lnTo>
                  <a:lnTo>
                    <a:pt x="99" y="9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7" name="Freeform 37">
              <a:extLst>
                <a:ext uri="{FF2B5EF4-FFF2-40B4-BE49-F238E27FC236}">
                  <a16:creationId xmlns:a16="http://schemas.microsoft.com/office/drawing/2014/main" id="{0B60CF5E-FBE1-4CC7-B355-BC11CD5E25A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7" y="2562"/>
              <a:ext cx="337" cy="232"/>
            </a:xfrm>
            <a:custGeom>
              <a:avLst/>
              <a:gdLst>
                <a:gd name="T0" fmla="*/ 201 w 337"/>
                <a:gd name="T1" fmla="*/ 231 h 232"/>
                <a:gd name="T2" fmla="*/ 0 w 337"/>
                <a:gd name="T3" fmla="*/ 210 h 232"/>
                <a:gd name="T4" fmla="*/ 27 w 337"/>
                <a:gd name="T5" fmla="*/ 0 h 232"/>
                <a:gd name="T6" fmla="*/ 336 w 337"/>
                <a:gd name="T7" fmla="*/ 39 h 23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7"/>
                <a:gd name="T13" fmla="*/ 0 h 232"/>
                <a:gd name="T14" fmla="*/ 337 w 337"/>
                <a:gd name="T15" fmla="*/ 232 h 23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7" h="232">
                  <a:moveTo>
                    <a:pt x="201" y="231"/>
                  </a:moveTo>
                  <a:lnTo>
                    <a:pt x="0" y="210"/>
                  </a:lnTo>
                  <a:lnTo>
                    <a:pt x="27" y="0"/>
                  </a:lnTo>
                  <a:lnTo>
                    <a:pt x="336" y="39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41" name="Group 43">
            <a:extLst>
              <a:ext uri="{FF2B5EF4-FFF2-40B4-BE49-F238E27FC236}">
                <a16:creationId xmlns:a16="http://schemas.microsoft.com/office/drawing/2014/main" id="{4B4D4D38-E5F0-444D-BE2A-1D6345CD377D}"/>
              </a:ext>
            </a:extLst>
          </p:cNvPr>
          <p:cNvGrpSpPr>
            <a:grpSpLocks/>
          </p:cNvGrpSpPr>
          <p:nvPr/>
        </p:nvGrpSpPr>
        <p:grpSpPr bwMode="auto">
          <a:xfrm>
            <a:off x="4132263" y="4083050"/>
            <a:ext cx="4402137" cy="2451100"/>
            <a:chOff x="1578" y="3912"/>
            <a:chExt cx="2284" cy="1660"/>
          </a:xfrm>
        </p:grpSpPr>
        <p:grpSp>
          <p:nvGrpSpPr>
            <p:cNvPr id="14342" name="Group 44">
              <a:extLst>
                <a:ext uri="{FF2B5EF4-FFF2-40B4-BE49-F238E27FC236}">
                  <a16:creationId xmlns:a16="http://schemas.microsoft.com/office/drawing/2014/main" id="{016763DB-1755-40A9-8575-86825537D3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78" y="3912"/>
              <a:ext cx="2284" cy="1660"/>
              <a:chOff x="1578" y="3912"/>
              <a:chExt cx="2284" cy="1660"/>
            </a:xfrm>
          </p:grpSpPr>
          <p:sp>
            <p:nvSpPr>
              <p:cNvPr id="14345" name="Freeform 45">
                <a:extLst>
                  <a:ext uri="{FF2B5EF4-FFF2-40B4-BE49-F238E27FC236}">
                    <a16:creationId xmlns:a16="http://schemas.microsoft.com/office/drawing/2014/main" id="{8740BD91-3DC5-4E42-B975-72A0EBC052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2" y="4392"/>
                <a:ext cx="106" cy="100"/>
              </a:xfrm>
              <a:custGeom>
                <a:avLst/>
                <a:gdLst>
                  <a:gd name="T0" fmla="*/ 6 w 106"/>
                  <a:gd name="T1" fmla="*/ 96 h 100"/>
                  <a:gd name="T2" fmla="*/ 6 w 106"/>
                  <a:gd name="T3" fmla="*/ 87 h 100"/>
                  <a:gd name="T4" fmla="*/ 6 w 106"/>
                  <a:gd name="T5" fmla="*/ 78 h 100"/>
                  <a:gd name="T6" fmla="*/ 6 w 106"/>
                  <a:gd name="T7" fmla="*/ 69 h 100"/>
                  <a:gd name="T8" fmla="*/ 6 w 106"/>
                  <a:gd name="T9" fmla="*/ 60 h 100"/>
                  <a:gd name="T10" fmla="*/ 3 w 106"/>
                  <a:gd name="T11" fmla="*/ 69 h 100"/>
                  <a:gd name="T12" fmla="*/ 0 w 106"/>
                  <a:gd name="T13" fmla="*/ 78 h 100"/>
                  <a:gd name="T14" fmla="*/ 0 w 106"/>
                  <a:gd name="T15" fmla="*/ 90 h 100"/>
                  <a:gd name="T16" fmla="*/ 3 w 106"/>
                  <a:gd name="T17" fmla="*/ 99 h 100"/>
                  <a:gd name="T18" fmla="*/ 6 w 106"/>
                  <a:gd name="T19" fmla="*/ 90 h 100"/>
                  <a:gd name="T20" fmla="*/ 6 w 106"/>
                  <a:gd name="T21" fmla="*/ 78 h 100"/>
                  <a:gd name="T22" fmla="*/ 6 w 106"/>
                  <a:gd name="T23" fmla="*/ 69 h 100"/>
                  <a:gd name="T24" fmla="*/ 6 w 106"/>
                  <a:gd name="T25" fmla="*/ 66 h 100"/>
                  <a:gd name="T26" fmla="*/ 15 w 106"/>
                  <a:gd name="T27" fmla="*/ 63 h 100"/>
                  <a:gd name="T28" fmla="*/ 18 w 106"/>
                  <a:gd name="T29" fmla="*/ 72 h 100"/>
                  <a:gd name="T30" fmla="*/ 24 w 106"/>
                  <a:gd name="T31" fmla="*/ 81 h 100"/>
                  <a:gd name="T32" fmla="*/ 27 w 106"/>
                  <a:gd name="T33" fmla="*/ 75 h 100"/>
                  <a:gd name="T34" fmla="*/ 36 w 106"/>
                  <a:gd name="T35" fmla="*/ 81 h 100"/>
                  <a:gd name="T36" fmla="*/ 42 w 106"/>
                  <a:gd name="T37" fmla="*/ 72 h 100"/>
                  <a:gd name="T38" fmla="*/ 45 w 106"/>
                  <a:gd name="T39" fmla="*/ 63 h 100"/>
                  <a:gd name="T40" fmla="*/ 39 w 106"/>
                  <a:gd name="T41" fmla="*/ 57 h 100"/>
                  <a:gd name="T42" fmla="*/ 48 w 106"/>
                  <a:gd name="T43" fmla="*/ 60 h 100"/>
                  <a:gd name="T44" fmla="*/ 54 w 106"/>
                  <a:gd name="T45" fmla="*/ 69 h 100"/>
                  <a:gd name="T46" fmla="*/ 54 w 106"/>
                  <a:gd name="T47" fmla="*/ 78 h 100"/>
                  <a:gd name="T48" fmla="*/ 60 w 106"/>
                  <a:gd name="T49" fmla="*/ 69 h 100"/>
                  <a:gd name="T50" fmla="*/ 63 w 106"/>
                  <a:gd name="T51" fmla="*/ 60 h 100"/>
                  <a:gd name="T52" fmla="*/ 63 w 106"/>
                  <a:gd name="T53" fmla="*/ 51 h 100"/>
                  <a:gd name="T54" fmla="*/ 63 w 106"/>
                  <a:gd name="T55" fmla="*/ 48 h 100"/>
                  <a:gd name="T56" fmla="*/ 72 w 106"/>
                  <a:gd name="T57" fmla="*/ 51 h 100"/>
                  <a:gd name="T58" fmla="*/ 78 w 106"/>
                  <a:gd name="T59" fmla="*/ 42 h 100"/>
                  <a:gd name="T60" fmla="*/ 69 w 106"/>
                  <a:gd name="T61" fmla="*/ 39 h 100"/>
                  <a:gd name="T62" fmla="*/ 60 w 106"/>
                  <a:gd name="T63" fmla="*/ 36 h 100"/>
                  <a:gd name="T64" fmla="*/ 69 w 106"/>
                  <a:gd name="T65" fmla="*/ 33 h 100"/>
                  <a:gd name="T66" fmla="*/ 75 w 106"/>
                  <a:gd name="T67" fmla="*/ 27 h 100"/>
                  <a:gd name="T68" fmla="*/ 84 w 106"/>
                  <a:gd name="T69" fmla="*/ 27 h 100"/>
                  <a:gd name="T70" fmla="*/ 81 w 106"/>
                  <a:gd name="T71" fmla="*/ 18 h 100"/>
                  <a:gd name="T72" fmla="*/ 72 w 106"/>
                  <a:gd name="T73" fmla="*/ 15 h 100"/>
                  <a:gd name="T74" fmla="*/ 63 w 106"/>
                  <a:gd name="T75" fmla="*/ 15 h 100"/>
                  <a:gd name="T76" fmla="*/ 57 w 106"/>
                  <a:gd name="T77" fmla="*/ 24 h 100"/>
                  <a:gd name="T78" fmla="*/ 48 w 106"/>
                  <a:gd name="T79" fmla="*/ 30 h 100"/>
                  <a:gd name="T80" fmla="*/ 45 w 106"/>
                  <a:gd name="T81" fmla="*/ 42 h 100"/>
                  <a:gd name="T82" fmla="*/ 36 w 106"/>
                  <a:gd name="T83" fmla="*/ 42 h 100"/>
                  <a:gd name="T84" fmla="*/ 27 w 106"/>
                  <a:gd name="T85" fmla="*/ 45 h 100"/>
                  <a:gd name="T86" fmla="*/ 18 w 106"/>
                  <a:gd name="T87" fmla="*/ 54 h 100"/>
                  <a:gd name="T88" fmla="*/ 9 w 106"/>
                  <a:gd name="T89" fmla="*/ 57 h 100"/>
                  <a:gd name="T90" fmla="*/ 21 w 106"/>
                  <a:gd name="T91" fmla="*/ 57 h 100"/>
                  <a:gd name="T92" fmla="*/ 30 w 106"/>
                  <a:gd name="T93" fmla="*/ 48 h 100"/>
                  <a:gd name="T94" fmla="*/ 33 w 106"/>
                  <a:gd name="T95" fmla="*/ 39 h 100"/>
                  <a:gd name="T96" fmla="*/ 42 w 106"/>
                  <a:gd name="T97" fmla="*/ 33 h 100"/>
                  <a:gd name="T98" fmla="*/ 75 w 106"/>
                  <a:gd name="T99" fmla="*/ 6 h 100"/>
                  <a:gd name="T100" fmla="*/ 105 w 106"/>
                  <a:gd name="T101" fmla="*/ 0 h 10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06"/>
                  <a:gd name="T154" fmla="*/ 0 h 100"/>
                  <a:gd name="T155" fmla="*/ 106 w 106"/>
                  <a:gd name="T156" fmla="*/ 100 h 10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06" h="100">
                    <a:moveTo>
                      <a:pt x="6" y="96"/>
                    </a:moveTo>
                    <a:lnTo>
                      <a:pt x="6" y="87"/>
                    </a:lnTo>
                    <a:lnTo>
                      <a:pt x="6" y="78"/>
                    </a:lnTo>
                    <a:lnTo>
                      <a:pt x="6" y="69"/>
                    </a:lnTo>
                    <a:lnTo>
                      <a:pt x="6" y="60"/>
                    </a:lnTo>
                    <a:lnTo>
                      <a:pt x="3" y="69"/>
                    </a:lnTo>
                    <a:lnTo>
                      <a:pt x="0" y="78"/>
                    </a:lnTo>
                    <a:lnTo>
                      <a:pt x="0" y="90"/>
                    </a:lnTo>
                    <a:lnTo>
                      <a:pt x="3" y="99"/>
                    </a:lnTo>
                    <a:lnTo>
                      <a:pt x="6" y="90"/>
                    </a:lnTo>
                    <a:lnTo>
                      <a:pt x="6" y="78"/>
                    </a:lnTo>
                    <a:lnTo>
                      <a:pt x="6" y="69"/>
                    </a:lnTo>
                    <a:lnTo>
                      <a:pt x="6" y="66"/>
                    </a:lnTo>
                    <a:lnTo>
                      <a:pt x="15" y="63"/>
                    </a:lnTo>
                    <a:lnTo>
                      <a:pt x="18" y="72"/>
                    </a:lnTo>
                    <a:lnTo>
                      <a:pt x="24" y="81"/>
                    </a:lnTo>
                    <a:lnTo>
                      <a:pt x="27" y="75"/>
                    </a:lnTo>
                    <a:lnTo>
                      <a:pt x="36" y="81"/>
                    </a:lnTo>
                    <a:lnTo>
                      <a:pt x="42" y="72"/>
                    </a:lnTo>
                    <a:lnTo>
                      <a:pt x="45" y="63"/>
                    </a:lnTo>
                    <a:lnTo>
                      <a:pt x="39" y="57"/>
                    </a:lnTo>
                    <a:lnTo>
                      <a:pt x="48" y="60"/>
                    </a:lnTo>
                    <a:lnTo>
                      <a:pt x="54" y="69"/>
                    </a:lnTo>
                    <a:lnTo>
                      <a:pt x="54" y="78"/>
                    </a:lnTo>
                    <a:lnTo>
                      <a:pt x="60" y="69"/>
                    </a:lnTo>
                    <a:lnTo>
                      <a:pt x="63" y="60"/>
                    </a:lnTo>
                    <a:lnTo>
                      <a:pt x="63" y="51"/>
                    </a:lnTo>
                    <a:lnTo>
                      <a:pt x="63" y="48"/>
                    </a:lnTo>
                    <a:lnTo>
                      <a:pt x="72" y="51"/>
                    </a:lnTo>
                    <a:lnTo>
                      <a:pt x="78" y="42"/>
                    </a:lnTo>
                    <a:lnTo>
                      <a:pt x="69" y="39"/>
                    </a:lnTo>
                    <a:lnTo>
                      <a:pt x="60" y="36"/>
                    </a:lnTo>
                    <a:lnTo>
                      <a:pt x="69" y="33"/>
                    </a:lnTo>
                    <a:lnTo>
                      <a:pt x="75" y="27"/>
                    </a:lnTo>
                    <a:lnTo>
                      <a:pt x="84" y="27"/>
                    </a:lnTo>
                    <a:lnTo>
                      <a:pt x="81" y="18"/>
                    </a:lnTo>
                    <a:lnTo>
                      <a:pt x="72" y="15"/>
                    </a:lnTo>
                    <a:lnTo>
                      <a:pt x="63" y="15"/>
                    </a:lnTo>
                    <a:lnTo>
                      <a:pt x="57" y="24"/>
                    </a:lnTo>
                    <a:lnTo>
                      <a:pt x="48" y="30"/>
                    </a:lnTo>
                    <a:lnTo>
                      <a:pt x="45" y="42"/>
                    </a:lnTo>
                    <a:lnTo>
                      <a:pt x="36" y="42"/>
                    </a:lnTo>
                    <a:lnTo>
                      <a:pt x="27" y="45"/>
                    </a:lnTo>
                    <a:lnTo>
                      <a:pt x="18" y="54"/>
                    </a:lnTo>
                    <a:lnTo>
                      <a:pt x="9" y="57"/>
                    </a:lnTo>
                    <a:lnTo>
                      <a:pt x="21" y="57"/>
                    </a:lnTo>
                    <a:lnTo>
                      <a:pt x="30" y="48"/>
                    </a:lnTo>
                    <a:lnTo>
                      <a:pt x="33" y="39"/>
                    </a:lnTo>
                    <a:lnTo>
                      <a:pt x="42" y="33"/>
                    </a:lnTo>
                    <a:lnTo>
                      <a:pt x="75" y="6"/>
                    </a:lnTo>
                    <a:lnTo>
                      <a:pt x="105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6" name="Freeform 46">
                <a:extLst>
                  <a:ext uri="{FF2B5EF4-FFF2-40B4-BE49-F238E27FC236}">
                    <a16:creationId xmlns:a16="http://schemas.microsoft.com/office/drawing/2014/main" id="{2D4F8F1D-1276-47E2-8F40-67D546F826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5" y="4392"/>
                <a:ext cx="244" cy="496"/>
              </a:xfrm>
              <a:custGeom>
                <a:avLst/>
                <a:gdLst>
                  <a:gd name="T0" fmla="*/ 117 w 244"/>
                  <a:gd name="T1" fmla="*/ 0 h 496"/>
                  <a:gd name="T2" fmla="*/ 183 w 244"/>
                  <a:gd name="T3" fmla="*/ 66 h 496"/>
                  <a:gd name="T4" fmla="*/ 189 w 244"/>
                  <a:gd name="T5" fmla="*/ 144 h 496"/>
                  <a:gd name="T6" fmla="*/ 153 w 244"/>
                  <a:gd name="T7" fmla="*/ 168 h 496"/>
                  <a:gd name="T8" fmla="*/ 171 w 244"/>
                  <a:gd name="T9" fmla="*/ 141 h 496"/>
                  <a:gd name="T10" fmla="*/ 150 w 244"/>
                  <a:gd name="T11" fmla="*/ 120 h 496"/>
                  <a:gd name="T12" fmla="*/ 138 w 244"/>
                  <a:gd name="T13" fmla="*/ 135 h 496"/>
                  <a:gd name="T14" fmla="*/ 150 w 244"/>
                  <a:gd name="T15" fmla="*/ 141 h 496"/>
                  <a:gd name="T16" fmla="*/ 132 w 244"/>
                  <a:gd name="T17" fmla="*/ 129 h 496"/>
                  <a:gd name="T18" fmla="*/ 120 w 244"/>
                  <a:gd name="T19" fmla="*/ 120 h 496"/>
                  <a:gd name="T20" fmla="*/ 117 w 244"/>
                  <a:gd name="T21" fmla="*/ 117 h 496"/>
                  <a:gd name="T22" fmla="*/ 102 w 244"/>
                  <a:gd name="T23" fmla="*/ 81 h 496"/>
                  <a:gd name="T24" fmla="*/ 120 w 244"/>
                  <a:gd name="T25" fmla="*/ 84 h 496"/>
                  <a:gd name="T26" fmla="*/ 123 w 244"/>
                  <a:gd name="T27" fmla="*/ 72 h 496"/>
                  <a:gd name="T28" fmla="*/ 123 w 244"/>
                  <a:gd name="T29" fmla="*/ 60 h 496"/>
                  <a:gd name="T30" fmla="*/ 123 w 244"/>
                  <a:gd name="T31" fmla="*/ 48 h 496"/>
                  <a:gd name="T32" fmla="*/ 123 w 244"/>
                  <a:gd name="T33" fmla="*/ 39 h 496"/>
                  <a:gd name="T34" fmla="*/ 102 w 244"/>
                  <a:gd name="T35" fmla="*/ 54 h 496"/>
                  <a:gd name="T36" fmla="*/ 81 w 244"/>
                  <a:gd name="T37" fmla="*/ 60 h 496"/>
                  <a:gd name="T38" fmla="*/ 60 w 244"/>
                  <a:gd name="T39" fmla="*/ 72 h 496"/>
                  <a:gd name="T40" fmla="*/ 9 w 244"/>
                  <a:gd name="T41" fmla="*/ 81 h 496"/>
                  <a:gd name="T42" fmla="*/ 0 w 244"/>
                  <a:gd name="T43" fmla="*/ 108 h 496"/>
                  <a:gd name="T44" fmla="*/ 3 w 244"/>
                  <a:gd name="T45" fmla="*/ 144 h 496"/>
                  <a:gd name="T46" fmla="*/ 6 w 244"/>
                  <a:gd name="T47" fmla="*/ 141 h 496"/>
                  <a:gd name="T48" fmla="*/ 30 w 244"/>
                  <a:gd name="T49" fmla="*/ 153 h 496"/>
                  <a:gd name="T50" fmla="*/ 21 w 244"/>
                  <a:gd name="T51" fmla="*/ 189 h 496"/>
                  <a:gd name="T52" fmla="*/ 54 w 244"/>
                  <a:gd name="T53" fmla="*/ 177 h 496"/>
                  <a:gd name="T54" fmla="*/ 24 w 244"/>
                  <a:gd name="T55" fmla="*/ 192 h 496"/>
                  <a:gd name="T56" fmla="*/ 30 w 244"/>
                  <a:gd name="T57" fmla="*/ 156 h 496"/>
                  <a:gd name="T58" fmla="*/ 12 w 244"/>
                  <a:gd name="T59" fmla="*/ 153 h 496"/>
                  <a:gd name="T60" fmla="*/ 9 w 244"/>
                  <a:gd name="T61" fmla="*/ 192 h 496"/>
                  <a:gd name="T62" fmla="*/ 39 w 244"/>
                  <a:gd name="T63" fmla="*/ 210 h 496"/>
                  <a:gd name="T64" fmla="*/ 51 w 244"/>
                  <a:gd name="T65" fmla="*/ 213 h 496"/>
                  <a:gd name="T66" fmla="*/ 27 w 244"/>
                  <a:gd name="T67" fmla="*/ 222 h 496"/>
                  <a:gd name="T68" fmla="*/ 51 w 244"/>
                  <a:gd name="T69" fmla="*/ 249 h 496"/>
                  <a:gd name="T70" fmla="*/ 84 w 244"/>
                  <a:gd name="T71" fmla="*/ 234 h 496"/>
                  <a:gd name="T72" fmla="*/ 120 w 244"/>
                  <a:gd name="T73" fmla="*/ 225 h 496"/>
                  <a:gd name="T74" fmla="*/ 141 w 244"/>
                  <a:gd name="T75" fmla="*/ 189 h 496"/>
                  <a:gd name="T76" fmla="*/ 114 w 244"/>
                  <a:gd name="T77" fmla="*/ 222 h 496"/>
                  <a:gd name="T78" fmla="*/ 90 w 244"/>
                  <a:gd name="T79" fmla="*/ 246 h 496"/>
                  <a:gd name="T80" fmla="*/ 111 w 244"/>
                  <a:gd name="T81" fmla="*/ 261 h 496"/>
                  <a:gd name="T82" fmla="*/ 111 w 244"/>
                  <a:gd name="T83" fmla="*/ 291 h 496"/>
                  <a:gd name="T84" fmla="*/ 138 w 244"/>
                  <a:gd name="T85" fmla="*/ 297 h 496"/>
                  <a:gd name="T86" fmla="*/ 189 w 244"/>
                  <a:gd name="T87" fmla="*/ 174 h 496"/>
                  <a:gd name="T88" fmla="*/ 183 w 244"/>
                  <a:gd name="T89" fmla="*/ 270 h 496"/>
                  <a:gd name="T90" fmla="*/ 132 w 244"/>
                  <a:gd name="T91" fmla="*/ 309 h 496"/>
                  <a:gd name="T92" fmla="*/ 141 w 244"/>
                  <a:gd name="T93" fmla="*/ 324 h 496"/>
                  <a:gd name="T94" fmla="*/ 243 w 244"/>
                  <a:gd name="T95" fmla="*/ 495 h 496"/>
                  <a:gd name="T96" fmla="*/ 87 w 244"/>
                  <a:gd name="T97" fmla="*/ 375 h 49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44"/>
                  <a:gd name="T148" fmla="*/ 0 h 496"/>
                  <a:gd name="T149" fmla="*/ 244 w 244"/>
                  <a:gd name="T150" fmla="*/ 496 h 49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44" h="496">
                    <a:moveTo>
                      <a:pt x="90" y="0"/>
                    </a:moveTo>
                    <a:lnTo>
                      <a:pt x="99" y="0"/>
                    </a:lnTo>
                    <a:lnTo>
                      <a:pt x="108" y="0"/>
                    </a:lnTo>
                    <a:lnTo>
                      <a:pt x="117" y="0"/>
                    </a:lnTo>
                    <a:lnTo>
                      <a:pt x="126" y="0"/>
                    </a:lnTo>
                    <a:lnTo>
                      <a:pt x="141" y="3"/>
                    </a:lnTo>
                    <a:lnTo>
                      <a:pt x="177" y="36"/>
                    </a:lnTo>
                    <a:lnTo>
                      <a:pt x="183" y="66"/>
                    </a:lnTo>
                    <a:lnTo>
                      <a:pt x="189" y="99"/>
                    </a:lnTo>
                    <a:lnTo>
                      <a:pt x="192" y="120"/>
                    </a:lnTo>
                    <a:lnTo>
                      <a:pt x="192" y="129"/>
                    </a:lnTo>
                    <a:lnTo>
                      <a:pt x="189" y="144"/>
                    </a:lnTo>
                    <a:lnTo>
                      <a:pt x="180" y="147"/>
                    </a:lnTo>
                    <a:lnTo>
                      <a:pt x="171" y="150"/>
                    </a:lnTo>
                    <a:lnTo>
                      <a:pt x="162" y="159"/>
                    </a:lnTo>
                    <a:lnTo>
                      <a:pt x="153" y="168"/>
                    </a:lnTo>
                    <a:lnTo>
                      <a:pt x="168" y="168"/>
                    </a:lnTo>
                    <a:lnTo>
                      <a:pt x="171" y="159"/>
                    </a:lnTo>
                    <a:lnTo>
                      <a:pt x="174" y="150"/>
                    </a:lnTo>
                    <a:lnTo>
                      <a:pt x="171" y="141"/>
                    </a:lnTo>
                    <a:lnTo>
                      <a:pt x="168" y="132"/>
                    </a:lnTo>
                    <a:lnTo>
                      <a:pt x="168" y="123"/>
                    </a:lnTo>
                    <a:lnTo>
                      <a:pt x="159" y="120"/>
                    </a:lnTo>
                    <a:lnTo>
                      <a:pt x="150" y="120"/>
                    </a:lnTo>
                    <a:lnTo>
                      <a:pt x="147" y="129"/>
                    </a:lnTo>
                    <a:lnTo>
                      <a:pt x="138" y="135"/>
                    </a:lnTo>
                    <a:lnTo>
                      <a:pt x="135" y="144"/>
                    </a:lnTo>
                    <a:lnTo>
                      <a:pt x="138" y="135"/>
                    </a:lnTo>
                    <a:lnTo>
                      <a:pt x="147" y="132"/>
                    </a:lnTo>
                    <a:lnTo>
                      <a:pt x="147" y="141"/>
                    </a:lnTo>
                    <a:lnTo>
                      <a:pt x="150" y="150"/>
                    </a:lnTo>
                    <a:lnTo>
                      <a:pt x="150" y="141"/>
                    </a:lnTo>
                    <a:lnTo>
                      <a:pt x="150" y="132"/>
                    </a:lnTo>
                    <a:lnTo>
                      <a:pt x="141" y="132"/>
                    </a:lnTo>
                    <a:lnTo>
                      <a:pt x="132" y="138"/>
                    </a:lnTo>
                    <a:lnTo>
                      <a:pt x="132" y="129"/>
                    </a:lnTo>
                    <a:lnTo>
                      <a:pt x="141" y="123"/>
                    </a:lnTo>
                    <a:lnTo>
                      <a:pt x="132" y="129"/>
                    </a:lnTo>
                    <a:lnTo>
                      <a:pt x="132" y="120"/>
                    </a:lnTo>
                    <a:lnTo>
                      <a:pt x="120" y="120"/>
                    </a:lnTo>
                    <a:lnTo>
                      <a:pt x="123" y="132"/>
                    </a:lnTo>
                    <a:lnTo>
                      <a:pt x="117" y="123"/>
                    </a:lnTo>
                    <a:lnTo>
                      <a:pt x="126" y="117"/>
                    </a:lnTo>
                    <a:lnTo>
                      <a:pt x="117" y="117"/>
                    </a:lnTo>
                    <a:lnTo>
                      <a:pt x="111" y="108"/>
                    </a:lnTo>
                    <a:lnTo>
                      <a:pt x="105" y="99"/>
                    </a:lnTo>
                    <a:lnTo>
                      <a:pt x="102" y="90"/>
                    </a:lnTo>
                    <a:lnTo>
                      <a:pt x="102" y="81"/>
                    </a:lnTo>
                    <a:lnTo>
                      <a:pt x="102" y="72"/>
                    </a:lnTo>
                    <a:lnTo>
                      <a:pt x="111" y="72"/>
                    </a:lnTo>
                    <a:lnTo>
                      <a:pt x="111" y="81"/>
                    </a:lnTo>
                    <a:lnTo>
                      <a:pt x="120" y="84"/>
                    </a:lnTo>
                    <a:lnTo>
                      <a:pt x="117" y="93"/>
                    </a:lnTo>
                    <a:lnTo>
                      <a:pt x="114" y="84"/>
                    </a:lnTo>
                    <a:lnTo>
                      <a:pt x="114" y="75"/>
                    </a:lnTo>
                    <a:lnTo>
                      <a:pt x="123" y="72"/>
                    </a:lnTo>
                    <a:lnTo>
                      <a:pt x="114" y="69"/>
                    </a:lnTo>
                    <a:lnTo>
                      <a:pt x="105" y="66"/>
                    </a:lnTo>
                    <a:lnTo>
                      <a:pt x="114" y="63"/>
                    </a:lnTo>
                    <a:lnTo>
                      <a:pt x="123" y="60"/>
                    </a:lnTo>
                    <a:lnTo>
                      <a:pt x="114" y="60"/>
                    </a:lnTo>
                    <a:lnTo>
                      <a:pt x="123" y="51"/>
                    </a:lnTo>
                    <a:lnTo>
                      <a:pt x="132" y="51"/>
                    </a:lnTo>
                    <a:lnTo>
                      <a:pt x="123" y="48"/>
                    </a:lnTo>
                    <a:lnTo>
                      <a:pt x="111" y="48"/>
                    </a:lnTo>
                    <a:lnTo>
                      <a:pt x="105" y="57"/>
                    </a:lnTo>
                    <a:lnTo>
                      <a:pt x="114" y="51"/>
                    </a:lnTo>
                    <a:lnTo>
                      <a:pt x="123" y="39"/>
                    </a:lnTo>
                    <a:lnTo>
                      <a:pt x="114" y="45"/>
                    </a:lnTo>
                    <a:lnTo>
                      <a:pt x="108" y="54"/>
                    </a:lnTo>
                    <a:lnTo>
                      <a:pt x="105" y="45"/>
                    </a:lnTo>
                    <a:lnTo>
                      <a:pt x="102" y="54"/>
                    </a:lnTo>
                    <a:lnTo>
                      <a:pt x="93" y="57"/>
                    </a:lnTo>
                    <a:lnTo>
                      <a:pt x="81" y="60"/>
                    </a:lnTo>
                    <a:lnTo>
                      <a:pt x="72" y="63"/>
                    </a:lnTo>
                    <a:lnTo>
                      <a:pt x="81" y="60"/>
                    </a:lnTo>
                    <a:lnTo>
                      <a:pt x="84" y="51"/>
                    </a:lnTo>
                    <a:lnTo>
                      <a:pt x="78" y="60"/>
                    </a:lnTo>
                    <a:lnTo>
                      <a:pt x="69" y="69"/>
                    </a:lnTo>
                    <a:lnTo>
                      <a:pt x="60" y="72"/>
                    </a:lnTo>
                    <a:lnTo>
                      <a:pt x="51" y="78"/>
                    </a:lnTo>
                    <a:lnTo>
                      <a:pt x="42" y="78"/>
                    </a:lnTo>
                    <a:lnTo>
                      <a:pt x="30" y="81"/>
                    </a:lnTo>
                    <a:lnTo>
                      <a:pt x="9" y="81"/>
                    </a:lnTo>
                    <a:lnTo>
                      <a:pt x="0" y="81"/>
                    </a:lnTo>
                    <a:lnTo>
                      <a:pt x="0" y="90"/>
                    </a:lnTo>
                    <a:lnTo>
                      <a:pt x="0" y="99"/>
                    </a:lnTo>
                    <a:lnTo>
                      <a:pt x="0" y="108"/>
                    </a:lnTo>
                    <a:lnTo>
                      <a:pt x="0" y="117"/>
                    </a:lnTo>
                    <a:lnTo>
                      <a:pt x="0" y="126"/>
                    </a:lnTo>
                    <a:lnTo>
                      <a:pt x="0" y="135"/>
                    </a:lnTo>
                    <a:lnTo>
                      <a:pt x="3" y="144"/>
                    </a:lnTo>
                    <a:lnTo>
                      <a:pt x="15" y="147"/>
                    </a:lnTo>
                    <a:lnTo>
                      <a:pt x="24" y="150"/>
                    </a:lnTo>
                    <a:lnTo>
                      <a:pt x="15" y="150"/>
                    </a:lnTo>
                    <a:lnTo>
                      <a:pt x="6" y="141"/>
                    </a:lnTo>
                    <a:lnTo>
                      <a:pt x="15" y="135"/>
                    </a:lnTo>
                    <a:lnTo>
                      <a:pt x="27" y="135"/>
                    </a:lnTo>
                    <a:lnTo>
                      <a:pt x="30" y="144"/>
                    </a:lnTo>
                    <a:lnTo>
                      <a:pt x="30" y="153"/>
                    </a:lnTo>
                    <a:lnTo>
                      <a:pt x="24" y="162"/>
                    </a:lnTo>
                    <a:lnTo>
                      <a:pt x="21" y="171"/>
                    </a:lnTo>
                    <a:lnTo>
                      <a:pt x="21" y="180"/>
                    </a:lnTo>
                    <a:lnTo>
                      <a:pt x="21" y="189"/>
                    </a:lnTo>
                    <a:lnTo>
                      <a:pt x="30" y="192"/>
                    </a:lnTo>
                    <a:lnTo>
                      <a:pt x="36" y="183"/>
                    </a:lnTo>
                    <a:lnTo>
                      <a:pt x="45" y="180"/>
                    </a:lnTo>
                    <a:lnTo>
                      <a:pt x="54" y="177"/>
                    </a:lnTo>
                    <a:lnTo>
                      <a:pt x="45" y="177"/>
                    </a:lnTo>
                    <a:lnTo>
                      <a:pt x="36" y="180"/>
                    </a:lnTo>
                    <a:lnTo>
                      <a:pt x="33" y="189"/>
                    </a:lnTo>
                    <a:lnTo>
                      <a:pt x="24" y="192"/>
                    </a:lnTo>
                    <a:lnTo>
                      <a:pt x="21" y="183"/>
                    </a:lnTo>
                    <a:lnTo>
                      <a:pt x="21" y="174"/>
                    </a:lnTo>
                    <a:lnTo>
                      <a:pt x="27" y="165"/>
                    </a:lnTo>
                    <a:lnTo>
                      <a:pt x="30" y="156"/>
                    </a:lnTo>
                    <a:lnTo>
                      <a:pt x="30" y="147"/>
                    </a:lnTo>
                    <a:lnTo>
                      <a:pt x="21" y="144"/>
                    </a:lnTo>
                    <a:lnTo>
                      <a:pt x="12" y="144"/>
                    </a:lnTo>
                    <a:lnTo>
                      <a:pt x="12" y="153"/>
                    </a:lnTo>
                    <a:lnTo>
                      <a:pt x="9" y="165"/>
                    </a:lnTo>
                    <a:lnTo>
                      <a:pt x="9" y="174"/>
                    </a:lnTo>
                    <a:lnTo>
                      <a:pt x="9" y="183"/>
                    </a:lnTo>
                    <a:lnTo>
                      <a:pt x="9" y="192"/>
                    </a:lnTo>
                    <a:lnTo>
                      <a:pt x="15" y="201"/>
                    </a:lnTo>
                    <a:lnTo>
                      <a:pt x="21" y="210"/>
                    </a:lnTo>
                    <a:lnTo>
                      <a:pt x="30" y="210"/>
                    </a:lnTo>
                    <a:lnTo>
                      <a:pt x="39" y="210"/>
                    </a:lnTo>
                    <a:lnTo>
                      <a:pt x="48" y="210"/>
                    </a:lnTo>
                    <a:lnTo>
                      <a:pt x="57" y="207"/>
                    </a:lnTo>
                    <a:lnTo>
                      <a:pt x="48" y="204"/>
                    </a:lnTo>
                    <a:lnTo>
                      <a:pt x="51" y="213"/>
                    </a:lnTo>
                    <a:lnTo>
                      <a:pt x="42" y="210"/>
                    </a:lnTo>
                    <a:lnTo>
                      <a:pt x="33" y="213"/>
                    </a:lnTo>
                    <a:lnTo>
                      <a:pt x="24" y="213"/>
                    </a:lnTo>
                    <a:lnTo>
                      <a:pt x="27" y="222"/>
                    </a:lnTo>
                    <a:lnTo>
                      <a:pt x="36" y="231"/>
                    </a:lnTo>
                    <a:lnTo>
                      <a:pt x="36" y="240"/>
                    </a:lnTo>
                    <a:lnTo>
                      <a:pt x="42" y="249"/>
                    </a:lnTo>
                    <a:lnTo>
                      <a:pt x="51" y="249"/>
                    </a:lnTo>
                    <a:lnTo>
                      <a:pt x="63" y="249"/>
                    </a:lnTo>
                    <a:lnTo>
                      <a:pt x="72" y="249"/>
                    </a:lnTo>
                    <a:lnTo>
                      <a:pt x="81" y="243"/>
                    </a:lnTo>
                    <a:lnTo>
                      <a:pt x="84" y="234"/>
                    </a:lnTo>
                    <a:lnTo>
                      <a:pt x="93" y="231"/>
                    </a:lnTo>
                    <a:lnTo>
                      <a:pt x="102" y="231"/>
                    </a:lnTo>
                    <a:lnTo>
                      <a:pt x="111" y="225"/>
                    </a:lnTo>
                    <a:lnTo>
                      <a:pt x="120" y="225"/>
                    </a:lnTo>
                    <a:lnTo>
                      <a:pt x="129" y="216"/>
                    </a:lnTo>
                    <a:lnTo>
                      <a:pt x="135" y="207"/>
                    </a:lnTo>
                    <a:lnTo>
                      <a:pt x="138" y="198"/>
                    </a:lnTo>
                    <a:lnTo>
                      <a:pt x="141" y="189"/>
                    </a:lnTo>
                    <a:lnTo>
                      <a:pt x="138" y="198"/>
                    </a:lnTo>
                    <a:lnTo>
                      <a:pt x="132" y="207"/>
                    </a:lnTo>
                    <a:lnTo>
                      <a:pt x="123" y="213"/>
                    </a:lnTo>
                    <a:lnTo>
                      <a:pt x="114" y="222"/>
                    </a:lnTo>
                    <a:lnTo>
                      <a:pt x="105" y="228"/>
                    </a:lnTo>
                    <a:lnTo>
                      <a:pt x="96" y="234"/>
                    </a:lnTo>
                    <a:lnTo>
                      <a:pt x="87" y="237"/>
                    </a:lnTo>
                    <a:lnTo>
                      <a:pt x="90" y="246"/>
                    </a:lnTo>
                    <a:lnTo>
                      <a:pt x="99" y="246"/>
                    </a:lnTo>
                    <a:lnTo>
                      <a:pt x="108" y="252"/>
                    </a:lnTo>
                    <a:lnTo>
                      <a:pt x="120" y="258"/>
                    </a:lnTo>
                    <a:lnTo>
                      <a:pt x="111" y="261"/>
                    </a:lnTo>
                    <a:lnTo>
                      <a:pt x="102" y="252"/>
                    </a:lnTo>
                    <a:lnTo>
                      <a:pt x="90" y="294"/>
                    </a:lnTo>
                    <a:lnTo>
                      <a:pt x="111" y="282"/>
                    </a:lnTo>
                    <a:lnTo>
                      <a:pt x="111" y="291"/>
                    </a:lnTo>
                    <a:lnTo>
                      <a:pt x="117" y="300"/>
                    </a:lnTo>
                    <a:lnTo>
                      <a:pt x="138" y="309"/>
                    </a:lnTo>
                    <a:lnTo>
                      <a:pt x="117" y="270"/>
                    </a:lnTo>
                    <a:lnTo>
                      <a:pt x="138" y="297"/>
                    </a:lnTo>
                    <a:lnTo>
                      <a:pt x="141" y="273"/>
                    </a:lnTo>
                    <a:lnTo>
                      <a:pt x="150" y="240"/>
                    </a:lnTo>
                    <a:lnTo>
                      <a:pt x="174" y="198"/>
                    </a:lnTo>
                    <a:lnTo>
                      <a:pt x="189" y="174"/>
                    </a:lnTo>
                    <a:lnTo>
                      <a:pt x="180" y="150"/>
                    </a:lnTo>
                    <a:lnTo>
                      <a:pt x="192" y="159"/>
                    </a:lnTo>
                    <a:lnTo>
                      <a:pt x="213" y="177"/>
                    </a:lnTo>
                    <a:lnTo>
                      <a:pt x="183" y="270"/>
                    </a:lnTo>
                    <a:lnTo>
                      <a:pt x="156" y="261"/>
                    </a:lnTo>
                    <a:lnTo>
                      <a:pt x="162" y="282"/>
                    </a:lnTo>
                    <a:lnTo>
                      <a:pt x="144" y="327"/>
                    </a:lnTo>
                    <a:lnTo>
                      <a:pt x="132" y="309"/>
                    </a:lnTo>
                    <a:lnTo>
                      <a:pt x="114" y="300"/>
                    </a:lnTo>
                    <a:lnTo>
                      <a:pt x="111" y="291"/>
                    </a:lnTo>
                    <a:lnTo>
                      <a:pt x="126" y="306"/>
                    </a:lnTo>
                    <a:lnTo>
                      <a:pt x="141" y="324"/>
                    </a:lnTo>
                    <a:lnTo>
                      <a:pt x="144" y="366"/>
                    </a:lnTo>
                    <a:lnTo>
                      <a:pt x="162" y="408"/>
                    </a:lnTo>
                    <a:lnTo>
                      <a:pt x="195" y="450"/>
                    </a:lnTo>
                    <a:lnTo>
                      <a:pt x="243" y="495"/>
                    </a:lnTo>
                    <a:lnTo>
                      <a:pt x="138" y="420"/>
                    </a:lnTo>
                    <a:lnTo>
                      <a:pt x="102" y="372"/>
                    </a:lnTo>
                    <a:lnTo>
                      <a:pt x="129" y="411"/>
                    </a:lnTo>
                    <a:lnTo>
                      <a:pt x="87" y="375"/>
                    </a:lnTo>
                    <a:lnTo>
                      <a:pt x="132" y="414"/>
                    </a:lnTo>
                    <a:lnTo>
                      <a:pt x="87" y="396"/>
                    </a:lnTo>
                    <a:lnTo>
                      <a:pt x="135" y="417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7" name="Freeform 47">
                <a:extLst>
                  <a:ext uri="{FF2B5EF4-FFF2-40B4-BE49-F238E27FC236}">
                    <a16:creationId xmlns:a16="http://schemas.microsoft.com/office/drawing/2014/main" id="{696A6539-71E8-4CD0-A76D-BBACBFA951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65" y="4650"/>
                <a:ext cx="163" cy="403"/>
              </a:xfrm>
              <a:custGeom>
                <a:avLst/>
                <a:gdLst>
                  <a:gd name="T0" fmla="*/ 162 w 163"/>
                  <a:gd name="T1" fmla="*/ 183 h 403"/>
                  <a:gd name="T2" fmla="*/ 162 w 163"/>
                  <a:gd name="T3" fmla="*/ 201 h 403"/>
                  <a:gd name="T4" fmla="*/ 153 w 163"/>
                  <a:gd name="T5" fmla="*/ 219 h 403"/>
                  <a:gd name="T6" fmla="*/ 150 w 163"/>
                  <a:gd name="T7" fmla="*/ 237 h 403"/>
                  <a:gd name="T8" fmla="*/ 150 w 163"/>
                  <a:gd name="T9" fmla="*/ 255 h 403"/>
                  <a:gd name="T10" fmla="*/ 150 w 163"/>
                  <a:gd name="T11" fmla="*/ 273 h 403"/>
                  <a:gd name="T12" fmla="*/ 141 w 163"/>
                  <a:gd name="T13" fmla="*/ 291 h 403"/>
                  <a:gd name="T14" fmla="*/ 138 w 163"/>
                  <a:gd name="T15" fmla="*/ 309 h 403"/>
                  <a:gd name="T16" fmla="*/ 132 w 163"/>
                  <a:gd name="T17" fmla="*/ 330 h 403"/>
                  <a:gd name="T18" fmla="*/ 126 w 163"/>
                  <a:gd name="T19" fmla="*/ 348 h 403"/>
                  <a:gd name="T20" fmla="*/ 114 w 163"/>
                  <a:gd name="T21" fmla="*/ 363 h 403"/>
                  <a:gd name="T22" fmla="*/ 0 w 163"/>
                  <a:gd name="T23" fmla="*/ 402 h 403"/>
                  <a:gd name="T24" fmla="*/ 9 w 163"/>
                  <a:gd name="T25" fmla="*/ 384 h 403"/>
                  <a:gd name="T26" fmla="*/ 15 w 163"/>
                  <a:gd name="T27" fmla="*/ 366 h 403"/>
                  <a:gd name="T28" fmla="*/ 21 w 163"/>
                  <a:gd name="T29" fmla="*/ 348 h 403"/>
                  <a:gd name="T30" fmla="*/ 33 w 163"/>
                  <a:gd name="T31" fmla="*/ 327 h 403"/>
                  <a:gd name="T32" fmla="*/ 45 w 163"/>
                  <a:gd name="T33" fmla="*/ 324 h 403"/>
                  <a:gd name="T34" fmla="*/ 45 w 163"/>
                  <a:gd name="T35" fmla="*/ 324 h 403"/>
                  <a:gd name="T36" fmla="*/ 54 w 163"/>
                  <a:gd name="T37" fmla="*/ 312 h 403"/>
                  <a:gd name="T38" fmla="*/ 66 w 163"/>
                  <a:gd name="T39" fmla="*/ 330 h 403"/>
                  <a:gd name="T40" fmla="*/ 60 w 163"/>
                  <a:gd name="T41" fmla="*/ 294 h 403"/>
                  <a:gd name="T42" fmla="*/ 48 w 163"/>
                  <a:gd name="T43" fmla="*/ 282 h 403"/>
                  <a:gd name="T44" fmla="*/ 48 w 163"/>
                  <a:gd name="T45" fmla="*/ 300 h 403"/>
                  <a:gd name="T46" fmla="*/ 48 w 163"/>
                  <a:gd name="T47" fmla="*/ 291 h 403"/>
                  <a:gd name="T48" fmla="*/ 57 w 163"/>
                  <a:gd name="T49" fmla="*/ 288 h 403"/>
                  <a:gd name="T50" fmla="*/ 57 w 163"/>
                  <a:gd name="T51" fmla="*/ 285 h 403"/>
                  <a:gd name="T52" fmla="*/ 54 w 163"/>
                  <a:gd name="T53" fmla="*/ 267 h 403"/>
                  <a:gd name="T54" fmla="*/ 54 w 163"/>
                  <a:gd name="T55" fmla="*/ 249 h 403"/>
                  <a:gd name="T56" fmla="*/ 54 w 163"/>
                  <a:gd name="T57" fmla="*/ 231 h 403"/>
                  <a:gd name="T58" fmla="*/ 54 w 163"/>
                  <a:gd name="T59" fmla="*/ 213 h 403"/>
                  <a:gd name="T60" fmla="*/ 60 w 163"/>
                  <a:gd name="T61" fmla="*/ 195 h 403"/>
                  <a:gd name="T62" fmla="*/ 63 w 163"/>
                  <a:gd name="T63" fmla="*/ 177 h 403"/>
                  <a:gd name="T64" fmla="*/ 69 w 163"/>
                  <a:gd name="T65" fmla="*/ 156 h 403"/>
                  <a:gd name="T66" fmla="*/ 69 w 163"/>
                  <a:gd name="T67" fmla="*/ 135 h 403"/>
                  <a:gd name="T68" fmla="*/ 69 w 163"/>
                  <a:gd name="T69" fmla="*/ 117 h 403"/>
                  <a:gd name="T70" fmla="*/ 81 w 163"/>
                  <a:gd name="T71" fmla="*/ 108 h 403"/>
                  <a:gd name="T72" fmla="*/ 81 w 163"/>
                  <a:gd name="T73" fmla="*/ 126 h 403"/>
                  <a:gd name="T74" fmla="*/ 81 w 163"/>
                  <a:gd name="T75" fmla="*/ 126 h 403"/>
                  <a:gd name="T76" fmla="*/ 78 w 163"/>
                  <a:gd name="T77" fmla="*/ 108 h 403"/>
                  <a:gd name="T78" fmla="*/ 69 w 163"/>
                  <a:gd name="T79" fmla="*/ 90 h 403"/>
                  <a:gd name="T80" fmla="*/ 69 w 163"/>
                  <a:gd name="T81" fmla="*/ 72 h 403"/>
                  <a:gd name="T82" fmla="*/ 72 w 163"/>
                  <a:gd name="T83" fmla="*/ 54 h 403"/>
                  <a:gd name="T84" fmla="*/ 90 w 163"/>
                  <a:gd name="T85" fmla="*/ 33 h 403"/>
                  <a:gd name="T86" fmla="*/ 108 w 163"/>
                  <a:gd name="T87" fmla="*/ 15 h 403"/>
                  <a:gd name="T88" fmla="*/ 126 w 163"/>
                  <a:gd name="T89" fmla="*/ 0 h 403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163"/>
                  <a:gd name="T136" fmla="*/ 0 h 403"/>
                  <a:gd name="T137" fmla="*/ 163 w 163"/>
                  <a:gd name="T138" fmla="*/ 403 h 403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163" h="403">
                    <a:moveTo>
                      <a:pt x="162" y="171"/>
                    </a:moveTo>
                    <a:lnTo>
                      <a:pt x="162" y="183"/>
                    </a:lnTo>
                    <a:lnTo>
                      <a:pt x="162" y="192"/>
                    </a:lnTo>
                    <a:lnTo>
                      <a:pt x="162" y="201"/>
                    </a:lnTo>
                    <a:lnTo>
                      <a:pt x="159" y="210"/>
                    </a:lnTo>
                    <a:lnTo>
                      <a:pt x="153" y="219"/>
                    </a:lnTo>
                    <a:lnTo>
                      <a:pt x="153" y="228"/>
                    </a:lnTo>
                    <a:lnTo>
                      <a:pt x="150" y="237"/>
                    </a:lnTo>
                    <a:lnTo>
                      <a:pt x="150" y="246"/>
                    </a:lnTo>
                    <a:lnTo>
                      <a:pt x="150" y="255"/>
                    </a:lnTo>
                    <a:lnTo>
                      <a:pt x="150" y="264"/>
                    </a:lnTo>
                    <a:lnTo>
                      <a:pt x="150" y="273"/>
                    </a:lnTo>
                    <a:lnTo>
                      <a:pt x="144" y="282"/>
                    </a:lnTo>
                    <a:lnTo>
                      <a:pt x="141" y="291"/>
                    </a:lnTo>
                    <a:lnTo>
                      <a:pt x="138" y="300"/>
                    </a:lnTo>
                    <a:lnTo>
                      <a:pt x="138" y="309"/>
                    </a:lnTo>
                    <a:lnTo>
                      <a:pt x="138" y="318"/>
                    </a:lnTo>
                    <a:lnTo>
                      <a:pt x="132" y="330"/>
                    </a:lnTo>
                    <a:lnTo>
                      <a:pt x="129" y="339"/>
                    </a:lnTo>
                    <a:lnTo>
                      <a:pt x="126" y="348"/>
                    </a:lnTo>
                    <a:lnTo>
                      <a:pt x="117" y="354"/>
                    </a:lnTo>
                    <a:lnTo>
                      <a:pt x="114" y="363"/>
                    </a:lnTo>
                    <a:lnTo>
                      <a:pt x="105" y="369"/>
                    </a:lnTo>
                    <a:lnTo>
                      <a:pt x="0" y="402"/>
                    </a:lnTo>
                    <a:lnTo>
                      <a:pt x="3" y="393"/>
                    </a:lnTo>
                    <a:lnTo>
                      <a:pt x="9" y="384"/>
                    </a:lnTo>
                    <a:lnTo>
                      <a:pt x="9" y="375"/>
                    </a:lnTo>
                    <a:lnTo>
                      <a:pt x="15" y="366"/>
                    </a:lnTo>
                    <a:lnTo>
                      <a:pt x="21" y="357"/>
                    </a:lnTo>
                    <a:lnTo>
                      <a:pt x="21" y="348"/>
                    </a:lnTo>
                    <a:lnTo>
                      <a:pt x="24" y="339"/>
                    </a:lnTo>
                    <a:lnTo>
                      <a:pt x="33" y="327"/>
                    </a:lnTo>
                    <a:lnTo>
                      <a:pt x="36" y="318"/>
                    </a:lnTo>
                    <a:lnTo>
                      <a:pt x="45" y="324"/>
                    </a:lnTo>
                    <a:lnTo>
                      <a:pt x="45" y="333"/>
                    </a:lnTo>
                    <a:lnTo>
                      <a:pt x="45" y="324"/>
                    </a:lnTo>
                    <a:lnTo>
                      <a:pt x="45" y="315"/>
                    </a:lnTo>
                    <a:lnTo>
                      <a:pt x="54" y="312"/>
                    </a:lnTo>
                    <a:lnTo>
                      <a:pt x="60" y="321"/>
                    </a:lnTo>
                    <a:lnTo>
                      <a:pt x="66" y="330"/>
                    </a:lnTo>
                    <a:lnTo>
                      <a:pt x="63" y="312"/>
                    </a:lnTo>
                    <a:lnTo>
                      <a:pt x="60" y="294"/>
                    </a:lnTo>
                    <a:lnTo>
                      <a:pt x="51" y="291"/>
                    </a:lnTo>
                    <a:lnTo>
                      <a:pt x="48" y="282"/>
                    </a:lnTo>
                    <a:lnTo>
                      <a:pt x="48" y="291"/>
                    </a:lnTo>
                    <a:lnTo>
                      <a:pt x="48" y="300"/>
                    </a:lnTo>
                    <a:lnTo>
                      <a:pt x="48" y="309"/>
                    </a:lnTo>
                    <a:lnTo>
                      <a:pt x="48" y="291"/>
                    </a:lnTo>
                    <a:lnTo>
                      <a:pt x="48" y="282"/>
                    </a:lnTo>
                    <a:lnTo>
                      <a:pt x="57" y="288"/>
                    </a:lnTo>
                    <a:lnTo>
                      <a:pt x="66" y="294"/>
                    </a:lnTo>
                    <a:lnTo>
                      <a:pt x="57" y="285"/>
                    </a:lnTo>
                    <a:lnTo>
                      <a:pt x="54" y="276"/>
                    </a:lnTo>
                    <a:lnTo>
                      <a:pt x="54" y="267"/>
                    </a:lnTo>
                    <a:lnTo>
                      <a:pt x="54" y="258"/>
                    </a:lnTo>
                    <a:lnTo>
                      <a:pt x="54" y="249"/>
                    </a:lnTo>
                    <a:lnTo>
                      <a:pt x="54" y="240"/>
                    </a:lnTo>
                    <a:lnTo>
                      <a:pt x="54" y="231"/>
                    </a:lnTo>
                    <a:lnTo>
                      <a:pt x="54" y="222"/>
                    </a:lnTo>
                    <a:lnTo>
                      <a:pt x="54" y="213"/>
                    </a:lnTo>
                    <a:lnTo>
                      <a:pt x="57" y="204"/>
                    </a:lnTo>
                    <a:lnTo>
                      <a:pt x="60" y="195"/>
                    </a:lnTo>
                    <a:lnTo>
                      <a:pt x="60" y="186"/>
                    </a:lnTo>
                    <a:lnTo>
                      <a:pt x="63" y="177"/>
                    </a:lnTo>
                    <a:lnTo>
                      <a:pt x="66" y="168"/>
                    </a:lnTo>
                    <a:lnTo>
                      <a:pt x="69" y="156"/>
                    </a:lnTo>
                    <a:lnTo>
                      <a:pt x="69" y="147"/>
                    </a:lnTo>
                    <a:lnTo>
                      <a:pt x="69" y="135"/>
                    </a:lnTo>
                    <a:lnTo>
                      <a:pt x="69" y="126"/>
                    </a:lnTo>
                    <a:lnTo>
                      <a:pt x="69" y="117"/>
                    </a:lnTo>
                    <a:lnTo>
                      <a:pt x="72" y="105"/>
                    </a:lnTo>
                    <a:lnTo>
                      <a:pt x="81" y="108"/>
                    </a:lnTo>
                    <a:lnTo>
                      <a:pt x="81" y="117"/>
                    </a:lnTo>
                    <a:lnTo>
                      <a:pt x="81" y="126"/>
                    </a:lnTo>
                    <a:lnTo>
                      <a:pt x="81" y="135"/>
                    </a:lnTo>
                    <a:lnTo>
                      <a:pt x="81" y="126"/>
                    </a:lnTo>
                    <a:lnTo>
                      <a:pt x="81" y="117"/>
                    </a:lnTo>
                    <a:lnTo>
                      <a:pt x="78" y="108"/>
                    </a:lnTo>
                    <a:lnTo>
                      <a:pt x="72" y="99"/>
                    </a:lnTo>
                    <a:lnTo>
                      <a:pt x="69" y="90"/>
                    </a:lnTo>
                    <a:lnTo>
                      <a:pt x="69" y="81"/>
                    </a:lnTo>
                    <a:lnTo>
                      <a:pt x="69" y="72"/>
                    </a:lnTo>
                    <a:lnTo>
                      <a:pt x="69" y="63"/>
                    </a:lnTo>
                    <a:lnTo>
                      <a:pt x="72" y="54"/>
                    </a:lnTo>
                    <a:lnTo>
                      <a:pt x="81" y="42"/>
                    </a:lnTo>
                    <a:lnTo>
                      <a:pt x="90" y="33"/>
                    </a:lnTo>
                    <a:lnTo>
                      <a:pt x="99" y="21"/>
                    </a:lnTo>
                    <a:lnTo>
                      <a:pt x="108" y="15"/>
                    </a:lnTo>
                    <a:lnTo>
                      <a:pt x="117" y="6"/>
                    </a:lnTo>
                    <a:lnTo>
                      <a:pt x="126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8" name="Freeform 48">
                <a:extLst>
                  <a:ext uri="{FF2B5EF4-FFF2-40B4-BE49-F238E27FC236}">
                    <a16:creationId xmlns:a16="http://schemas.microsoft.com/office/drawing/2014/main" id="{1E6F3211-2DA0-4E53-A00A-001910A188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08" y="4572"/>
                <a:ext cx="256" cy="445"/>
              </a:xfrm>
              <a:custGeom>
                <a:avLst/>
                <a:gdLst>
                  <a:gd name="T0" fmla="*/ 21 w 256"/>
                  <a:gd name="T1" fmla="*/ 39 h 445"/>
                  <a:gd name="T2" fmla="*/ 36 w 256"/>
                  <a:gd name="T3" fmla="*/ 66 h 445"/>
                  <a:gd name="T4" fmla="*/ 30 w 256"/>
                  <a:gd name="T5" fmla="*/ 54 h 445"/>
                  <a:gd name="T6" fmla="*/ 30 w 256"/>
                  <a:gd name="T7" fmla="*/ 66 h 445"/>
                  <a:gd name="T8" fmla="*/ 27 w 256"/>
                  <a:gd name="T9" fmla="*/ 96 h 445"/>
                  <a:gd name="T10" fmla="*/ 6 w 256"/>
                  <a:gd name="T11" fmla="*/ 120 h 445"/>
                  <a:gd name="T12" fmla="*/ 6 w 256"/>
                  <a:gd name="T13" fmla="*/ 147 h 445"/>
                  <a:gd name="T14" fmla="*/ 6 w 256"/>
                  <a:gd name="T15" fmla="*/ 174 h 445"/>
                  <a:gd name="T16" fmla="*/ 6 w 256"/>
                  <a:gd name="T17" fmla="*/ 204 h 445"/>
                  <a:gd name="T18" fmla="*/ 6 w 256"/>
                  <a:gd name="T19" fmla="*/ 234 h 445"/>
                  <a:gd name="T20" fmla="*/ 15 w 256"/>
                  <a:gd name="T21" fmla="*/ 261 h 445"/>
                  <a:gd name="T22" fmla="*/ 21 w 256"/>
                  <a:gd name="T23" fmla="*/ 288 h 445"/>
                  <a:gd name="T24" fmla="*/ 33 w 256"/>
                  <a:gd name="T25" fmla="*/ 315 h 445"/>
                  <a:gd name="T26" fmla="*/ 36 w 256"/>
                  <a:gd name="T27" fmla="*/ 342 h 445"/>
                  <a:gd name="T28" fmla="*/ 45 w 256"/>
                  <a:gd name="T29" fmla="*/ 393 h 445"/>
                  <a:gd name="T30" fmla="*/ 63 w 256"/>
                  <a:gd name="T31" fmla="*/ 423 h 445"/>
                  <a:gd name="T32" fmla="*/ 66 w 256"/>
                  <a:gd name="T33" fmla="*/ 426 h 445"/>
                  <a:gd name="T34" fmla="*/ 81 w 256"/>
                  <a:gd name="T35" fmla="*/ 393 h 445"/>
                  <a:gd name="T36" fmla="*/ 54 w 256"/>
                  <a:gd name="T37" fmla="*/ 411 h 445"/>
                  <a:gd name="T38" fmla="*/ 78 w 256"/>
                  <a:gd name="T39" fmla="*/ 393 h 445"/>
                  <a:gd name="T40" fmla="*/ 105 w 256"/>
                  <a:gd name="T41" fmla="*/ 369 h 445"/>
                  <a:gd name="T42" fmla="*/ 129 w 256"/>
                  <a:gd name="T43" fmla="*/ 345 h 445"/>
                  <a:gd name="T44" fmla="*/ 147 w 256"/>
                  <a:gd name="T45" fmla="*/ 324 h 445"/>
                  <a:gd name="T46" fmla="*/ 147 w 256"/>
                  <a:gd name="T47" fmla="*/ 288 h 445"/>
                  <a:gd name="T48" fmla="*/ 141 w 256"/>
                  <a:gd name="T49" fmla="*/ 255 h 445"/>
                  <a:gd name="T50" fmla="*/ 135 w 256"/>
                  <a:gd name="T51" fmla="*/ 222 h 445"/>
                  <a:gd name="T52" fmla="*/ 129 w 256"/>
                  <a:gd name="T53" fmla="*/ 192 h 445"/>
                  <a:gd name="T54" fmla="*/ 120 w 256"/>
                  <a:gd name="T55" fmla="*/ 159 h 445"/>
                  <a:gd name="T56" fmla="*/ 117 w 256"/>
                  <a:gd name="T57" fmla="*/ 132 h 445"/>
                  <a:gd name="T58" fmla="*/ 99 w 256"/>
                  <a:gd name="T59" fmla="*/ 111 h 445"/>
                  <a:gd name="T60" fmla="*/ 114 w 256"/>
                  <a:gd name="T61" fmla="*/ 141 h 445"/>
                  <a:gd name="T62" fmla="*/ 120 w 256"/>
                  <a:gd name="T63" fmla="*/ 171 h 445"/>
                  <a:gd name="T64" fmla="*/ 120 w 256"/>
                  <a:gd name="T65" fmla="*/ 198 h 445"/>
                  <a:gd name="T66" fmla="*/ 126 w 256"/>
                  <a:gd name="T67" fmla="*/ 228 h 445"/>
                  <a:gd name="T68" fmla="*/ 132 w 256"/>
                  <a:gd name="T69" fmla="*/ 258 h 445"/>
                  <a:gd name="T70" fmla="*/ 138 w 256"/>
                  <a:gd name="T71" fmla="*/ 288 h 445"/>
                  <a:gd name="T72" fmla="*/ 162 w 256"/>
                  <a:gd name="T73" fmla="*/ 318 h 445"/>
                  <a:gd name="T74" fmla="*/ 183 w 256"/>
                  <a:gd name="T75" fmla="*/ 306 h 445"/>
                  <a:gd name="T76" fmla="*/ 204 w 256"/>
                  <a:gd name="T77" fmla="*/ 279 h 445"/>
                  <a:gd name="T78" fmla="*/ 219 w 256"/>
                  <a:gd name="T79" fmla="*/ 246 h 445"/>
                  <a:gd name="T80" fmla="*/ 243 w 256"/>
                  <a:gd name="T81" fmla="*/ 219 h 445"/>
                  <a:gd name="T82" fmla="*/ 255 w 256"/>
                  <a:gd name="T83" fmla="*/ 192 h 445"/>
                  <a:gd name="T84" fmla="*/ 246 w 256"/>
                  <a:gd name="T85" fmla="*/ 168 h 445"/>
                  <a:gd name="T86" fmla="*/ 216 w 256"/>
                  <a:gd name="T87" fmla="*/ 150 h 445"/>
                  <a:gd name="T88" fmla="*/ 189 w 256"/>
                  <a:gd name="T89" fmla="*/ 129 h 445"/>
                  <a:gd name="T90" fmla="*/ 156 w 256"/>
                  <a:gd name="T91" fmla="*/ 108 h 445"/>
                  <a:gd name="T92" fmla="*/ 117 w 256"/>
                  <a:gd name="T93" fmla="*/ 84 h 445"/>
                  <a:gd name="T94" fmla="*/ 90 w 256"/>
                  <a:gd name="T95" fmla="*/ 57 h 445"/>
                  <a:gd name="T96" fmla="*/ 60 w 256"/>
                  <a:gd name="T97" fmla="*/ 33 h 445"/>
                  <a:gd name="T98" fmla="*/ 12 w 256"/>
                  <a:gd name="T99" fmla="*/ 15 h 445"/>
                  <a:gd name="T100" fmla="*/ 30 w 256"/>
                  <a:gd name="T101" fmla="*/ 9 h 445"/>
                  <a:gd name="T102" fmla="*/ 66 w 256"/>
                  <a:gd name="T103" fmla="*/ 18 h 445"/>
                  <a:gd name="T104" fmla="*/ 33 w 256"/>
                  <a:gd name="T105" fmla="*/ 12 h 445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256"/>
                  <a:gd name="T160" fmla="*/ 0 h 445"/>
                  <a:gd name="T161" fmla="*/ 256 w 256"/>
                  <a:gd name="T162" fmla="*/ 445 h 445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256" h="445">
                    <a:moveTo>
                      <a:pt x="0" y="33"/>
                    </a:moveTo>
                    <a:lnTo>
                      <a:pt x="12" y="33"/>
                    </a:lnTo>
                    <a:lnTo>
                      <a:pt x="21" y="39"/>
                    </a:lnTo>
                    <a:lnTo>
                      <a:pt x="27" y="48"/>
                    </a:lnTo>
                    <a:lnTo>
                      <a:pt x="33" y="57"/>
                    </a:lnTo>
                    <a:lnTo>
                      <a:pt x="36" y="66"/>
                    </a:lnTo>
                    <a:lnTo>
                      <a:pt x="36" y="75"/>
                    </a:lnTo>
                    <a:lnTo>
                      <a:pt x="36" y="66"/>
                    </a:lnTo>
                    <a:lnTo>
                      <a:pt x="30" y="54"/>
                    </a:lnTo>
                    <a:lnTo>
                      <a:pt x="21" y="45"/>
                    </a:lnTo>
                    <a:lnTo>
                      <a:pt x="24" y="57"/>
                    </a:lnTo>
                    <a:lnTo>
                      <a:pt x="30" y="66"/>
                    </a:lnTo>
                    <a:lnTo>
                      <a:pt x="30" y="78"/>
                    </a:lnTo>
                    <a:lnTo>
                      <a:pt x="30" y="87"/>
                    </a:lnTo>
                    <a:lnTo>
                      <a:pt x="27" y="96"/>
                    </a:lnTo>
                    <a:lnTo>
                      <a:pt x="18" y="102"/>
                    </a:lnTo>
                    <a:lnTo>
                      <a:pt x="9" y="111"/>
                    </a:lnTo>
                    <a:lnTo>
                      <a:pt x="6" y="120"/>
                    </a:lnTo>
                    <a:lnTo>
                      <a:pt x="6" y="129"/>
                    </a:lnTo>
                    <a:lnTo>
                      <a:pt x="6" y="138"/>
                    </a:lnTo>
                    <a:lnTo>
                      <a:pt x="6" y="147"/>
                    </a:lnTo>
                    <a:lnTo>
                      <a:pt x="6" y="156"/>
                    </a:lnTo>
                    <a:lnTo>
                      <a:pt x="6" y="165"/>
                    </a:lnTo>
                    <a:lnTo>
                      <a:pt x="6" y="174"/>
                    </a:lnTo>
                    <a:lnTo>
                      <a:pt x="6" y="186"/>
                    </a:lnTo>
                    <a:lnTo>
                      <a:pt x="6" y="195"/>
                    </a:lnTo>
                    <a:lnTo>
                      <a:pt x="6" y="204"/>
                    </a:lnTo>
                    <a:lnTo>
                      <a:pt x="6" y="213"/>
                    </a:lnTo>
                    <a:lnTo>
                      <a:pt x="6" y="222"/>
                    </a:lnTo>
                    <a:lnTo>
                      <a:pt x="6" y="234"/>
                    </a:lnTo>
                    <a:lnTo>
                      <a:pt x="6" y="243"/>
                    </a:lnTo>
                    <a:lnTo>
                      <a:pt x="6" y="252"/>
                    </a:lnTo>
                    <a:lnTo>
                      <a:pt x="15" y="261"/>
                    </a:lnTo>
                    <a:lnTo>
                      <a:pt x="18" y="270"/>
                    </a:lnTo>
                    <a:lnTo>
                      <a:pt x="21" y="279"/>
                    </a:lnTo>
                    <a:lnTo>
                      <a:pt x="21" y="288"/>
                    </a:lnTo>
                    <a:lnTo>
                      <a:pt x="27" y="297"/>
                    </a:lnTo>
                    <a:lnTo>
                      <a:pt x="27" y="306"/>
                    </a:lnTo>
                    <a:lnTo>
                      <a:pt x="33" y="315"/>
                    </a:lnTo>
                    <a:lnTo>
                      <a:pt x="36" y="324"/>
                    </a:lnTo>
                    <a:lnTo>
                      <a:pt x="36" y="333"/>
                    </a:lnTo>
                    <a:lnTo>
                      <a:pt x="36" y="342"/>
                    </a:lnTo>
                    <a:lnTo>
                      <a:pt x="39" y="366"/>
                    </a:lnTo>
                    <a:lnTo>
                      <a:pt x="42" y="384"/>
                    </a:lnTo>
                    <a:lnTo>
                      <a:pt x="45" y="393"/>
                    </a:lnTo>
                    <a:lnTo>
                      <a:pt x="51" y="405"/>
                    </a:lnTo>
                    <a:lnTo>
                      <a:pt x="57" y="414"/>
                    </a:lnTo>
                    <a:lnTo>
                      <a:pt x="63" y="423"/>
                    </a:lnTo>
                    <a:lnTo>
                      <a:pt x="63" y="435"/>
                    </a:lnTo>
                    <a:lnTo>
                      <a:pt x="66" y="444"/>
                    </a:lnTo>
                    <a:lnTo>
                      <a:pt x="66" y="426"/>
                    </a:lnTo>
                    <a:lnTo>
                      <a:pt x="63" y="408"/>
                    </a:lnTo>
                    <a:lnTo>
                      <a:pt x="63" y="396"/>
                    </a:lnTo>
                    <a:lnTo>
                      <a:pt x="81" y="393"/>
                    </a:lnTo>
                    <a:lnTo>
                      <a:pt x="72" y="399"/>
                    </a:lnTo>
                    <a:lnTo>
                      <a:pt x="72" y="408"/>
                    </a:lnTo>
                    <a:lnTo>
                      <a:pt x="54" y="411"/>
                    </a:lnTo>
                    <a:lnTo>
                      <a:pt x="63" y="402"/>
                    </a:lnTo>
                    <a:lnTo>
                      <a:pt x="72" y="402"/>
                    </a:lnTo>
                    <a:lnTo>
                      <a:pt x="78" y="393"/>
                    </a:lnTo>
                    <a:lnTo>
                      <a:pt x="87" y="384"/>
                    </a:lnTo>
                    <a:lnTo>
                      <a:pt x="99" y="378"/>
                    </a:lnTo>
                    <a:lnTo>
                      <a:pt x="105" y="369"/>
                    </a:lnTo>
                    <a:lnTo>
                      <a:pt x="111" y="360"/>
                    </a:lnTo>
                    <a:lnTo>
                      <a:pt x="120" y="354"/>
                    </a:lnTo>
                    <a:lnTo>
                      <a:pt x="129" y="345"/>
                    </a:lnTo>
                    <a:lnTo>
                      <a:pt x="138" y="342"/>
                    </a:lnTo>
                    <a:lnTo>
                      <a:pt x="144" y="333"/>
                    </a:lnTo>
                    <a:lnTo>
                      <a:pt x="147" y="324"/>
                    </a:lnTo>
                    <a:lnTo>
                      <a:pt x="147" y="312"/>
                    </a:lnTo>
                    <a:lnTo>
                      <a:pt x="147" y="300"/>
                    </a:lnTo>
                    <a:lnTo>
                      <a:pt x="147" y="288"/>
                    </a:lnTo>
                    <a:lnTo>
                      <a:pt x="147" y="276"/>
                    </a:lnTo>
                    <a:lnTo>
                      <a:pt x="144" y="264"/>
                    </a:lnTo>
                    <a:lnTo>
                      <a:pt x="141" y="255"/>
                    </a:lnTo>
                    <a:lnTo>
                      <a:pt x="138" y="246"/>
                    </a:lnTo>
                    <a:lnTo>
                      <a:pt x="138" y="234"/>
                    </a:lnTo>
                    <a:lnTo>
                      <a:pt x="135" y="222"/>
                    </a:lnTo>
                    <a:lnTo>
                      <a:pt x="135" y="213"/>
                    </a:lnTo>
                    <a:lnTo>
                      <a:pt x="132" y="204"/>
                    </a:lnTo>
                    <a:lnTo>
                      <a:pt x="129" y="192"/>
                    </a:lnTo>
                    <a:lnTo>
                      <a:pt x="126" y="180"/>
                    </a:lnTo>
                    <a:lnTo>
                      <a:pt x="123" y="168"/>
                    </a:lnTo>
                    <a:lnTo>
                      <a:pt x="120" y="159"/>
                    </a:lnTo>
                    <a:lnTo>
                      <a:pt x="117" y="150"/>
                    </a:lnTo>
                    <a:lnTo>
                      <a:pt x="117" y="141"/>
                    </a:lnTo>
                    <a:lnTo>
                      <a:pt x="117" y="132"/>
                    </a:lnTo>
                    <a:lnTo>
                      <a:pt x="108" y="129"/>
                    </a:lnTo>
                    <a:lnTo>
                      <a:pt x="105" y="120"/>
                    </a:lnTo>
                    <a:lnTo>
                      <a:pt x="99" y="111"/>
                    </a:lnTo>
                    <a:lnTo>
                      <a:pt x="102" y="120"/>
                    </a:lnTo>
                    <a:lnTo>
                      <a:pt x="111" y="129"/>
                    </a:lnTo>
                    <a:lnTo>
                      <a:pt x="114" y="141"/>
                    </a:lnTo>
                    <a:lnTo>
                      <a:pt x="120" y="153"/>
                    </a:lnTo>
                    <a:lnTo>
                      <a:pt x="120" y="162"/>
                    </a:lnTo>
                    <a:lnTo>
                      <a:pt x="120" y="171"/>
                    </a:lnTo>
                    <a:lnTo>
                      <a:pt x="120" y="180"/>
                    </a:lnTo>
                    <a:lnTo>
                      <a:pt x="120" y="189"/>
                    </a:lnTo>
                    <a:lnTo>
                      <a:pt x="120" y="198"/>
                    </a:lnTo>
                    <a:lnTo>
                      <a:pt x="120" y="207"/>
                    </a:lnTo>
                    <a:lnTo>
                      <a:pt x="123" y="216"/>
                    </a:lnTo>
                    <a:lnTo>
                      <a:pt x="126" y="228"/>
                    </a:lnTo>
                    <a:lnTo>
                      <a:pt x="126" y="237"/>
                    </a:lnTo>
                    <a:lnTo>
                      <a:pt x="129" y="246"/>
                    </a:lnTo>
                    <a:lnTo>
                      <a:pt x="132" y="258"/>
                    </a:lnTo>
                    <a:lnTo>
                      <a:pt x="132" y="267"/>
                    </a:lnTo>
                    <a:lnTo>
                      <a:pt x="135" y="279"/>
                    </a:lnTo>
                    <a:lnTo>
                      <a:pt x="138" y="288"/>
                    </a:lnTo>
                    <a:lnTo>
                      <a:pt x="144" y="297"/>
                    </a:lnTo>
                    <a:lnTo>
                      <a:pt x="153" y="309"/>
                    </a:lnTo>
                    <a:lnTo>
                      <a:pt x="162" y="318"/>
                    </a:lnTo>
                    <a:lnTo>
                      <a:pt x="171" y="318"/>
                    </a:lnTo>
                    <a:lnTo>
                      <a:pt x="180" y="315"/>
                    </a:lnTo>
                    <a:lnTo>
                      <a:pt x="183" y="306"/>
                    </a:lnTo>
                    <a:lnTo>
                      <a:pt x="192" y="297"/>
                    </a:lnTo>
                    <a:lnTo>
                      <a:pt x="198" y="288"/>
                    </a:lnTo>
                    <a:lnTo>
                      <a:pt x="204" y="279"/>
                    </a:lnTo>
                    <a:lnTo>
                      <a:pt x="204" y="270"/>
                    </a:lnTo>
                    <a:lnTo>
                      <a:pt x="210" y="258"/>
                    </a:lnTo>
                    <a:lnTo>
                      <a:pt x="219" y="246"/>
                    </a:lnTo>
                    <a:lnTo>
                      <a:pt x="228" y="237"/>
                    </a:lnTo>
                    <a:lnTo>
                      <a:pt x="234" y="228"/>
                    </a:lnTo>
                    <a:lnTo>
                      <a:pt x="243" y="219"/>
                    </a:lnTo>
                    <a:lnTo>
                      <a:pt x="246" y="210"/>
                    </a:lnTo>
                    <a:lnTo>
                      <a:pt x="252" y="201"/>
                    </a:lnTo>
                    <a:lnTo>
                      <a:pt x="255" y="192"/>
                    </a:lnTo>
                    <a:lnTo>
                      <a:pt x="255" y="183"/>
                    </a:lnTo>
                    <a:lnTo>
                      <a:pt x="255" y="174"/>
                    </a:lnTo>
                    <a:lnTo>
                      <a:pt x="246" y="168"/>
                    </a:lnTo>
                    <a:lnTo>
                      <a:pt x="237" y="159"/>
                    </a:lnTo>
                    <a:lnTo>
                      <a:pt x="228" y="156"/>
                    </a:lnTo>
                    <a:lnTo>
                      <a:pt x="216" y="150"/>
                    </a:lnTo>
                    <a:lnTo>
                      <a:pt x="207" y="141"/>
                    </a:lnTo>
                    <a:lnTo>
                      <a:pt x="198" y="135"/>
                    </a:lnTo>
                    <a:lnTo>
                      <a:pt x="189" y="129"/>
                    </a:lnTo>
                    <a:lnTo>
                      <a:pt x="177" y="123"/>
                    </a:lnTo>
                    <a:lnTo>
                      <a:pt x="168" y="117"/>
                    </a:lnTo>
                    <a:lnTo>
                      <a:pt x="156" y="108"/>
                    </a:lnTo>
                    <a:lnTo>
                      <a:pt x="132" y="102"/>
                    </a:lnTo>
                    <a:lnTo>
                      <a:pt x="126" y="93"/>
                    </a:lnTo>
                    <a:lnTo>
                      <a:pt x="117" y="84"/>
                    </a:lnTo>
                    <a:lnTo>
                      <a:pt x="108" y="75"/>
                    </a:lnTo>
                    <a:lnTo>
                      <a:pt x="99" y="66"/>
                    </a:lnTo>
                    <a:lnTo>
                      <a:pt x="90" y="57"/>
                    </a:lnTo>
                    <a:lnTo>
                      <a:pt x="81" y="48"/>
                    </a:lnTo>
                    <a:lnTo>
                      <a:pt x="72" y="42"/>
                    </a:lnTo>
                    <a:lnTo>
                      <a:pt x="60" y="33"/>
                    </a:lnTo>
                    <a:lnTo>
                      <a:pt x="48" y="24"/>
                    </a:lnTo>
                    <a:lnTo>
                      <a:pt x="30" y="21"/>
                    </a:lnTo>
                    <a:lnTo>
                      <a:pt x="12" y="15"/>
                    </a:lnTo>
                    <a:lnTo>
                      <a:pt x="3" y="12"/>
                    </a:lnTo>
                    <a:lnTo>
                      <a:pt x="18" y="9"/>
                    </a:lnTo>
                    <a:lnTo>
                      <a:pt x="30" y="9"/>
                    </a:lnTo>
                    <a:lnTo>
                      <a:pt x="39" y="9"/>
                    </a:lnTo>
                    <a:lnTo>
                      <a:pt x="48" y="15"/>
                    </a:lnTo>
                    <a:lnTo>
                      <a:pt x="66" y="18"/>
                    </a:lnTo>
                    <a:lnTo>
                      <a:pt x="57" y="21"/>
                    </a:lnTo>
                    <a:lnTo>
                      <a:pt x="45" y="15"/>
                    </a:lnTo>
                    <a:lnTo>
                      <a:pt x="33" y="12"/>
                    </a:lnTo>
                    <a:lnTo>
                      <a:pt x="24" y="6"/>
                    </a:lnTo>
                    <a:lnTo>
                      <a:pt x="12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9" name="Freeform 49">
                <a:extLst>
                  <a:ext uri="{FF2B5EF4-FFF2-40B4-BE49-F238E27FC236}">
                    <a16:creationId xmlns:a16="http://schemas.microsoft.com/office/drawing/2014/main" id="{05277138-F891-42F0-A0F0-01CBEF3DAD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91" y="4743"/>
                <a:ext cx="178" cy="352"/>
              </a:xfrm>
              <a:custGeom>
                <a:avLst/>
                <a:gdLst>
                  <a:gd name="T0" fmla="*/ 84 w 178"/>
                  <a:gd name="T1" fmla="*/ 3 h 352"/>
                  <a:gd name="T2" fmla="*/ 90 w 178"/>
                  <a:gd name="T3" fmla="*/ 21 h 352"/>
                  <a:gd name="T4" fmla="*/ 84 w 178"/>
                  <a:gd name="T5" fmla="*/ 39 h 352"/>
                  <a:gd name="T6" fmla="*/ 75 w 178"/>
                  <a:gd name="T7" fmla="*/ 57 h 352"/>
                  <a:gd name="T8" fmla="*/ 60 w 178"/>
                  <a:gd name="T9" fmla="*/ 78 h 352"/>
                  <a:gd name="T10" fmla="*/ 48 w 178"/>
                  <a:gd name="T11" fmla="*/ 96 h 352"/>
                  <a:gd name="T12" fmla="*/ 36 w 178"/>
                  <a:gd name="T13" fmla="*/ 111 h 352"/>
                  <a:gd name="T14" fmla="*/ 66 w 178"/>
                  <a:gd name="T15" fmla="*/ 120 h 352"/>
                  <a:gd name="T16" fmla="*/ 48 w 178"/>
                  <a:gd name="T17" fmla="*/ 123 h 352"/>
                  <a:gd name="T18" fmla="*/ 18 w 178"/>
                  <a:gd name="T19" fmla="*/ 132 h 352"/>
                  <a:gd name="T20" fmla="*/ 42 w 178"/>
                  <a:gd name="T21" fmla="*/ 117 h 352"/>
                  <a:gd name="T22" fmla="*/ 51 w 178"/>
                  <a:gd name="T23" fmla="*/ 111 h 352"/>
                  <a:gd name="T24" fmla="*/ 60 w 178"/>
                  <a:gd name="T25" fmla="*/ 114 h 352"/>
                  <a:gd name="T26" fmla="*/ 33 w 178"/>
                  <a:gd name="T27" fmla="*/ 111 h 352"/>
                  <a:gd name="T28" fmla="*/ 33 w 178"/>
                  <a:gd name="T29" fmla="*/ 93 h 352"/>
                  <a:gd name="T30" fmla="*/ 51 w 178"/>
                  <a:gd name="T31" fmla="*/ 81 h 352"/>
                  <a:gd name="T32" fmla="*/ 78 w 178"/>
                  <a:gd name="T33" fmla="*/ 78 h 352"/>
                  <a:gd name="T34" fmla="*/ 96 w 178"/>
                  <a:gd name="T35" fmla="*/ 75 h 352"/>
                  <a:gd name="T36" fmla="*/ 114 w 178"/>
                  <a:gd name="T37" fmla="*/ 63 h 352"/>
                  <a:gd name="T38" fmla="*/ 108 w 178"/>
                  <a:gd name="T39" fmla="*/ 45 h 352"/>
                  <a:gd name="T40" fmla="*/ 90 w 178"/>
                  <a:gd name="T41" fmla="*/ 39 h 352"/>
                  <a:gd name="T42" fmla="*/ 111 w 178"/>
                  <a:gd name="T43" fmla="*/ 48 h 352"/>
                  <a:gd name="T44" fmla="*/ 120 w 178"/>
                  <a:gd name="T45" fmla="*/ 66 h 352"/>
                  <a:gd name="T46" fmla="*/ 132 w 178"/>
                  <a:gd name="T47" fmla="*/ 81 h 352"/>
                  <a:gd name="T48" fmla="*/ 123 w 178"/>
                  <a:gd name="T49" fmla="*/ 96 h 352"/>
                  <a:gd name="T50" fmla="*/ 123 w 178"/>
                  <a:gd name="T51" fmla="*/ 99 h 352"/>
                  <a:gd name="T52" fmla="*/ 129 w 178"/>
                  <a:gd name="T53" fmla="*/ 117 h 352"/>
                  <a:gd name="T54" fmla="*/ 108 w 178"/>
                  <a:gd name="T55" fmla="*/ 120 h 352"/>
                  <a:gd name="T56" fmla="*/ 135 w 178"/>
                  <a:gd name="T57" fmla="*/ 120 h 352"/>
                  <a:gd name="T58" fmla="*/ 135 w 178"/>
                  <a:gd name="T59" fmla="*/ 99 h 352"/>
                  <a:gd name="T60" fmla="*/ 132 w 178"/>
                  <a:gd name="T61" fmla="*/ 81 h 352"/>
                  <a:gd name="T62" fmla="*/ 114 w 178"/>
                  <a:gd name="T63" fmla="*/ 63 h 352"/>
                  <a:gd name="T64" fmla="*/ 99 w 178"/>
                  <a:gd name="T65" fmla="*/ 45 h 352"/>
                  <a:gd name="T66" fmla="*/ 90 w 178"/>
                  <a:gd name="T67" fmla="*/ 24 h 352"/>
                  <a:gd name="T68" fmla="*/ 102 w 178"/>
                  <a:gd name="T69" fmla="*/ 18 h 352"/>
                  <a:gd name="T70" fmla="*/ 120 w 178"/>
                  <a:gd name="T71" fmla="*/ 24 h 352"/>
                  <a:gd name="T72" fmla="*/ 132 w 178"/>
                  <a:gd name="T73" fmla="*/ 39 h 352"/>
                  <a:gd name="T74" fmla="*/ 147 w 178"/>
                  <a:gd name="T75" fmla="*/ 57 h 352"/>
                  <a:gd name="T76" fmla="*/ 162 w 178"/>
                  <a:gd name="T77" fmla="*/ 75 h 352"/>
                  <a:gd name="T78" fmla="*/ 171 w 178"/>
                  <a:gd name="T79" fmla="*/ 93 h 352"/>
                  <a:gd name="T80" fmla="*/ 174 w 178"/>
                  <a:gd name="T81" fmla="*/ 111 h 352"/>
                  <a:gd name="T82" fmla="*/ 177 w 178"/>
                  <a:gd name="T83" fmla="*/ 129 h 352"/>
                  <a:gd name="T84" fmla="*/ 177 w 178"/>
                  <a:gd name="T85" fmla="*/ 147 h 352"/>
                  <a:gd name="T86" fmla="*/ 171 w 178"/>
                  <a:gd name="T87" fmla="*/ 165 h 352"/>
                  <a:gd name="T88" fmla="*/ 132 w 178"/>
                  <a:gd name="T89" fmla="*/ 225 h 352"/>
                  <a:gd name="T90" fmla="*/ 21 w 178"/>
                  <a:gd name="T91" fmla="*/ 315 h 352"/>
                  <a:gd name="T92" fmla="*/ 21 w 178"/>
                  <a:gd name="T93" fmla="*/ 336 h 352"/>
                  <a:gd name="T94" fmla="*/ 9 w 178"/>
                  <a:gd name="T95" fmla="*/ 351 h 352"/>
                  <a:gd name="T96" fmla="*/ 0 w 178"/>
                  <a:gd name="T97" fmla="*/ 333 h 352"/>
                  <a:gd name="T98" fmla="*/ 0 w 178"/>
                  <a:gd name="T99" fmla="*/ 315 h 352"/>
                  <a:gd name="T100" fmla="*/ 18 w 178"/>
                  <a:gd name="T101" fmla="*/ 309 h 352"/>
                  <a:gd name="T102" fmla="*/ 30 w 178"/>
                  <a:gd name="T103" fmla="*/ 291 h 352"/>
                  <a:gd name="T104" fmla="*/ 39 w 178"/>
                  <a:gd name="T105" fmla="*/ 273 h 352"/>
                  <a:gd name="T106" fmla="*/ 27 w 178"/>
                  <a:gd name="T107" fmla="*/ 294 h 352"/>
                  <a:gd name="T108" fmla="*/ 18 w 178"/>
                  <a:gd name="T109" fmla="*/ 309 h 352"/>
                  <a:gd name="T110" fmla="*/ 3 w 178"/>
                  <a:gd name="T111" fmla="*/ 303 h 352"/>
                  <a:gd name="T112" fmla="*/ 9 w 178"/>
                  <a:gd name="T113" fmla="*/ 282 h 352"/>
                  <a:gd name="T114" fmla="*/ 18 w 178"/>
                  <a:gd name="T115" fmla="*/ 267 h 352"/>
                  <a:gd name="T116" fmla="*/ 78 w 178"/>
                  <a:gd name="T117" fmla="*/ 195 h 352"/>
                  <a:gd name="T118" fmla="*/ 123 w 178"/>
                  <a:gd name="T119" fmla="*/ 135 h 352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178"/>
                  <a:gd name="T181" fmla="*/ 0 h 352"/>
                  <a:gd name="T182" fmla="*/ 178 w 178"/>
                  <a:gd name="T183" fmla="*/ 352 h 352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178" h="352">
                    <a:moveTo>
                      <a:pt x="75" y="0"/>
                    </a:moveTo>
                    <a:lnTo>
                      <a:pt x="84" y="3"/>
                    </a:lnTo>
                    <a:lnTo>
                      <a:pt x="90" y="12"/>
                    </a:lnTo>
                    <a:lnTo>
                      <a:pt x="90" y="21"/>
                    </a:lnTo>
                    <a:lnTo>
                      <a:pt x="87" y="30"/>
                    </a:lnTo>
                    <a:lnTo>
                      <a:pt x="84" y="39"/>
                    </a:lnTo>
                    <a:lnTo>
                      <a:pt x="81" y="48"/>
                    </a:lnTo>
                    <a:lnTo>
                      <a:pt x="75" y="57"/>
                    </a:lnTo>
                    <a:lnTo>
                      <a:pt x="69" y="66"/>
                    </a:lnTo>
                    <a:lnTo>
                      <a:pt x="60" y="78"/>
                    </a:lnTo>
                    <a:lnTo>
                      <a:pt x="54" y="87"/>
                    </a:lnTo>
                    <a:lnTo>
                      <a:pt x="48" y="96"/>
                    </a:lnTo>
                    <a:lnTo>
                      <a:pt x="39" y="102"/>
                    </a:lnTo>
                    <a:lnTo>
                      <a:pt x="36" y="111"/>
                    </a:lnTo>
                    <a:lnTo>
                      <a:pt x="48" y="117"/>
                    </a:lnTo>
                    <a:lnTo>
                      <a:pt x="66" y="120"/>
                    </a:lnTo>
                    <a:lnTo>
                      <a:pt x="57" y="123"/>
                    </a:lnTo>
                    <a:lnTo>
                      <a:pt x="48" y="123"/>
                    </a:lnTo>
                    <a:lnTo>
                      <a:pt x="24" y="123"/>
                    </a:lnTo>
                    <a:lnTo>
                      <a:pt x="18" y="132"/>
                    </a:lnTo>
                    <a:lnTo>
                      <a:pt x="42" y="126"/>
                    </a:lnTo>
                    <a:lnTo>
                      <a:pt x="42" y="117"/>
                    </a:lnTo>
                    <a:lnTo>
                      <a:pt x="33" y="114"/>
                    </a:lnTo>
                    <a:lnTo>
                      <a:pt x="51" y="111"/>
                    </a:lnTo>
                    <a:lnTo>
                      <a:pt x="69" y="114"/>
                    </a:lnTo>
                    <a:lnTo>
                      <a:pt x="60" y="114"/>
                    </a:lnTo>
                    <a:lnTo>
                      <a:pt x="42" y="114"/>
                    </a:lnTo>
                    <a:lnTo>
                      <a:pt x="33" y="111"/>
                    </a:lnTo>
                    <a:lnTo>
                      <a:pt x="30" y="102"/>
                    </a:lnTo>
                    <a:lnTo>
                      <a:pt x="33" y="93"/>
                    </a:lnTo>
                    <a:lnTo>
                      <a:pt x="42" y="93"/>
                    </a:lnTo>
                    <a:lnTo>
                      <a:pt x="51" y="81"/>
                    </a:lnTo>
                    <a:lnTo>
                      <a:pt x="69" y="78"/>
                    </a:lnTo>
                    <a:lnTo>
                      <a:pt x="78" y="78"/>
                    </a:lnTo>
                    <a:lnTo>
                      <a:pt x="87" y="78"/>
                    </a:lnTo>
                    <a:lnTo>
                      <a:pt x="96" y="75"/>
                    </a:lnTo>
                    <a:lnTo>
                      <a:pt x="105" y="69"/>
                    </a:lnTo>
                    <a:lnTo>
                      <a:pt x="114" y="63"/>
                    </a:lnTo>
                    <a:lnTo>
                      <a:pt x="114" y="54"/>
                    </a:lnTo>
                    <a:lnTo>
                      <a:pt x="108" y="45"/>
                    </a:lnTo>
                    <a:lnTo>
                      <a:pt x="99" y="42"/>
                    </a:lnTo>
                    <a:lnTo>
                      <a:pt x="90" y="39"/>
                    </a:lnTo>
                    <a:lnTo>
                      <a:pt x="102" y="42"/>
                    </a:lnTo>
                    <a:lnTo>
                      <a:pt x="111" y="48"/>
                    </a:lnTo>
                    <a:lnTo>
                      <a:pt x="117" y="57"/>
                    </a:lnTo>
                    <a:lnTo>
                      <a:pt x="120" y="66"/>
                    </a:lnTo>
                    <a:lnTo>
                      <a:pt x="129" y="72"/>
                    </a:lnTo>
                    <a:lnTo>
                      <a:pt x="132" y="81"/>
                    </a:lnTo>
                    <a:lnTo>
                      <a:pt x="132" y="90"/>
                    </a:lnTo>
                    <a:lnTo>
                      <a:pt x="123" y="96"/>
                    </a:lnTo>
                    <a:lnTo>
                      <a:pt x="114" y="99"/>
                    </a:lnTo>
                    <a:lnTo>
                      <a:pt x="123" y="99"/>
                    </a:lnTo>
                    <a:lnTo>
                      <a:pt x="129" y="108"/>
                    </a:lnTo>
                    <a:lnTo>
                      <a:pt x="129" y="117"/>
                    </a:lnTo>
                    <a:lnTo>
                      <a:pt x="117" y="120"/>
                    </a:lnTo>
                    <a:lnTo>
                      <a:pt x="108" y="120"/>
                    </a:lnTo>
                    <a:lnTo>
                      <a:pt x="126" y="120"/>
                    </a:lnTo>
                    <a:lnTo>
                      <a:pt x="135" y="120"/>
                    </a:lnTo>
                    <a:lnTo>
                      <a:pt x="135" y="108"/>
                    </a:lnTo>
                    <a:lnTo>
                      <a:pt x="135" y="99"/>
                    </a:lnTo>
                    <a:lnTo>
                      <a:pt x="135" y="90"/>
                    </a:lnTo>
                    <a:lnTo>
                      <a:pt x="132" y="81"/>
                    </a:lnTo>
                    <a:lnTo>
                      <a:pt x="123" y="72"/>
                    </a:lnTo>
                    <a:lnTo>
                      <a:pt x="114" y="63"/>
                    </a:lnTo>
                    <a:lnTo>
                      <a:pt x="108" y="54"/>
                    </a:lnTo>
                    <a:lnTo>
                      <a:pt x="99" y="45"/>
                    </a:lnTo>
                    <a:lnTo>
                      <a:pt x="90" y="33"/>
                    </a:lnTo>
                    <a:lnTo>
                      <a:pt x="90" y="24"/>
                    </a:lnTo>
                    <a:lnTo>
                      <a:pt x="90" y="15"/>
                    </a:lnTo>
                    <a:lnTo>
                      <a:pt x="102" y="18"/>
                    </a:lnTo>
                    <a:lnTo>
                      <a:pt x="111" y="21"/>
                    </a:lnTo>
                    <a:lnTo>
                      <a:pt x="120" y="24"/>
                    </a:lnTo>
                    <a:lnTo>
                      <a:pt x="123" y="33"/>
                    </a:lnTo>
                    <a:lnTo>
                      <a:pt x="132" y="39"/>
                    </a:lnTo>
                    <a:lnTo>
                      <a:pt x="141" y="48"/>
                    </a:lnTo>
                    <a:lnTo>
                      <a:pt x="147" y="57"/>
                    </a:lnTo>
                    <a:lnTo>
                      <a:pt x="153" y="66"/>
                    </a:lnTo>
                    <a:lnTo>
                      <a:pt x="162" y="75"/>
                    </a:lnTo>
                    <a:lnTo>
                      <a:pt x="165" y="84"/>
                    </a:lnTo>
                    <a:lnTo>
                      <a:pt x="171" y="93"/>
                    </a:lnTo>
                    <a:lnTo>
                      <a:pt x="171" y="102"/>
                    </a:lnTo>
                    <a:lnTo>
                      <a:pt x="174" y="111"/>
                    </a:lnTo>
                    <a:lnTo>
                      <a:pt x="177" y="120"/>
                    </a:lnTo>
                    <a:lnTo>
                      <a:pt x="177" y="129"/>
                    </a:lnTo>
                    <a:lnTo>
                      <a:pt x="177" y="138"/>
                    </a:lnTo>
                    <a:lnTo>
                      <a:pt x="177" y="147"/>
                    </a:lnTo>
                    <a:lnTo>
                      <a:pt x="177" y="156"/>
                    </a:lnTo>
                    <a:lnTo>
                      <a:pt x="171" y="165"/>
                    </a:lnTo>
                    <a:lnTo>
                      <a:pt x="159" y="189"/>
                    </a:lnTo>
                    <a:lnTo>
                      <a:pt x="132" y="225"/>
                    </a:lnTo>
                    <a:lnTo>
                      <a:pt x="72" y="267"/>
                    </a:lnTo>
                    <a:lnTo>
                      <a:pt x="21" y="315"/>
                    </a:lnTo>
                    <a:lnTo>
                      <a:pt x="21" y="324"/>
                    </a:lnTo>
                    <a:lnTo>
                      <a:pt x="21" y="336"/>
                    </a:lnTo>
                    <a:lnTo>
                      <a:pt x="18" y="345"/>
                    </a:lnTo>
                    <a:lnTo>
                      <a:pt x="9" y="351"/>
                    </a:lnTo>
                    <a:lnTo>
                      <a:pt x="0" y="342"/>
                    </a:lnTo>
                    <a:lnTo>
                      <a:pt x="0" y="333"/>
                    </a:lnTo>
                    <a:lnTo>
                      <a:pt x="0" y="324"/>
                    </a:lnTo>
                    <a:lnTo>
                      <a:pt x="0" y="315"/>
                    </a:lnTo>
                    <a:lnTo>
                      <a:pt x="9" y="309"/>
                    </a:lnTo>
                    <a:lnTo>
                      <a:pt x="18" y="309"/>
                    </a:lnTo>
                    <a:lnTo>
                      <a:pt x="24" y="300"/>
                    </a:lnTo>
                    <a:lnTo>
                      <a:pt x="30" y="291"/>
                    </a:lnTo>
                    <a:lnTo>
                      <a:pt x="30" y="279"/>
                    </a:lnTo>
                    <a:lnTo>
                      <a:pt x="39" y="273"/>
                    </a:lnTo>
                    <a:lnTo>
                      <a:pt x="33" y="285"/>
                    </a:lnTo>
                    <a:lnTo>
                      <a:pt x="27" y="294"/>
                    </a:lnTo>
                    <a:lnTo>
                      <a:pt x="27" y="303"/>
                    </a:lnTo>
                    <a:lnTo>
                      <a:pt x="18" y="309"/>
                    </a:lnTo>
                    <a:lnTo>
                      <a:pt x="6" y="312"/>
                    </a:lnTo>
                    <a:lnTo>
                      <a:pt x="3" y="303"/>
                    </a:lnTo>
                    <a:lnTo>
                      <a:pt x="3" y="291"/>
                    </a:lnTo>
                    <a:lnTo>
                      <a:pt x="9" y="282"/>
                    </a:lnTo>
                    <a:lnTo>
                      <a:pt x="9" y="273"/>
                    </a:lnTo>
                    <a:lnTo>
                      <a:pt x="18" y="267"/>
                    </a:lnTo>
                    <a:lnTo>
                      <a:pt x="48" y="231"/>
                    </a:lnTo>
                    <a:lnTo>
                      <a:pt x="78" y="195"/>
                    </a:lnTo>
                    <a:lnTo>
                      <a:pt x="114" y="156"/>
                    </a:lnTo>
                    <a:lnTo>
                      <a:pt x="123" y="135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0" name="Freeform 50">
                <a:extLst>
                  <a:ext uri="{FF2B5EF4-FFF2-40B4-BE49-F238E27FC236}">
                    <a16:creationId xmlns:a16="http://schemas.microsoft.com/office/drawing/2014/main" id="{013F2270-DC66-4116-AD4E-C75E622D86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92" y="4989"/>
                <a:ext cx="25" cy="70"/>
              </a:xfrm>
              <a:custGeom>
                <a:avLst/>
                <a:gdLst>
                  <a:gd name="T0" fmla="*/ 24 w 25"/>
                  <a:gd name="T1" fmla="*/ 0 h 70"/>
                  <a:gd name="T2" fmla="*/ 15 w 25"/>
                  <a:gd name="T3" fmla="*/ 6 h 70"/>
                  <a:gd name="T4" fmla="*/ 12 w 25"/>
                  <a:gd name="T5" fmla="*/ 15 h 70"/>
                  <a:gd name="T6" fmla="*/ 9 w 25"/>
                  <a:gd name="T7" fmla="*/ 24 h 70"/>
                  <a:gd name="T8" fmla="*/ 6 w 25"/>
                  <a:gd name="T9" fmla="*/ 33 h 70"/>
                  <a:gd name="T10" fmla="*/ 0 w 25"/>
                  <a:gd name="T11" fmla="*/ 42 h 70"/>
                  <a:gd name="T12" fmla="*/ 0 w 25"/>
                  <a:gd name="T13" fmla="*/ 51 h 70"/>
                  <a:gd name="T14" fmla="*/ 0 w 25"/>
                  <a:gd name="T15" fmla="*/ 60 h 70"/>
                  <a:gd name="T16" fmla="*/ 0 w 25"/>
                  <a:gd name="T17" fmla="*/ 69 h 7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5"/>
                  <a:gd name="T28" fmla="*/ 0 h 70"/>
                  <a:gd name="T29" fmla="*/ 25 w 25"/>
                  <a:gd name="T30" fmla="*/ 70 h 7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5" h="70">
                    <a:moveTo>
                      <a:pt x="24" y="0"/>
                    </a:moveTo>
                    <a:lnTo>
                      <a:pt x="15" y="6"/>
                    </a:lnTo>
                    <a:lnTo>
                      <a:pt x="12" y="15"/>
                    </a:lnTo>
                    <a:lnTo>
                      <a:pt x="9" y="24"/>
                    </a:lnTo>
                    <a:lnTo>
                      <a:pt x="6" y="33"/>
                    </a:lnTo>
                    <a:lnTo>
                      <a:pt x="0" y="42"/>
                    </a:lnTo>
                    <a:lnTo>
                      <a:pt x="0" y="51"/>
                    </a:lnTo>
                    <a:lnTo>
                      <a:pt x="0" y="60"/>
                    </a:lnTo>
                    <a:lnTo>
                      <a:pt x="0" y="69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1" name="Freeform 51">
                <a:extLst>
                  <a:ext uri="{FF2B5EF4-FFF2-40B4-BE49-F238E27FC236}">
                    <a16:creationId xmlns:a16="http://schemas.microsoft.com/office/drawing/2014/main" id="{C0D51E05-19EB-4A58-94D9-5B06D6BFD9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21" y="4893"/>
                <a:ext cx="109" cy="28"/>
              </a:xfrm>
              <a:custGeom>
                <a:avLst/>
                <a:gdLst>
                  <a:gd name="T0" fmla="*/ 108 w 109"/>
                  <a:gd name="T1" fmla="*/ 0 h 28"/>
                  <a:gd name="T2" fmla="*/ 99 w 109"/>
                  <a:gd name="T3" fmla="*/ 3 h 28"/>
                  <a:gd name="T4" fmla="*/ 90 w 109"/>
                  <a:gd name="T5" fmla="*/ 3 h 28"/>
                  <a:gd name="T6" fmla="*/ 72 w 109"/>
                  <a:gd name="T7" fmla="*/ 3 h 28"/>
                  <a:gd name="T8" fmla="*/ 60 w 109"/>
                  <a:gd name="T9" fmla="*/ 9 h 28"/>
                  <a:gd name="T10" fmla="*/ 51 w 109"/>
                  <a:gd name="T11" fmla="*/ 12 h 28"/>
                  <a:gd name="T12" fmla="*/ 42 w 109"/>
                  <a:gd name="T13" fmla="*/ 15 h 28"/>
                  <a:gd name="T14" fmla="*/ 21 w 109"/>
                  <a:gd name="T15" fmla="*/ 18 h 28"/>
                  <a:gd name="T16" fmla="*/ 9 w 109"/>
                  <a:gd name="T17" fmla="*/ 24 h 28"/>
                  <a:gd name="T18" fmla="*/ 0 w 109"/>
                  <a:gd name="T19" fmla="*/ 27 h 2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09"/>
                  <a:gd name="T31" fmla="*/ 0 h 28"/>
                  <a:gd name="T32" fmla="*/ 109 w 109"/>
                  <a:gd name="T33" fmla="*/ 28 h 2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09" h="28">
                    <a:moveTo>
                      <a:pt x="108" y="0"/>
                    </a:moveTo>
                    <a:lnTo>
                      <a:pt x="99" y="3"/>
                    </a:lnTo>
                    <a:lnTo>
                      <a:pt x="90" y="3"/>
                    </a:lnTo>
                    <a:lnTo>
                      <a:pt x="72" y="3"/>
                    </a:lnTo>
                    <a:lnTo>
                      <a:pt x="60" y="9"/>
                    </a:lnTo>
                    <a:lnTo>
                      <a:pt x="51" y="12"/>
                    </a:lnTo>
                    <a:lnTo>
                      <a:pt x="42" y="15"/>
                    </a:lnTo>
                    <a:lnTo>
                      <a:pt x="21" y="18"/>
                    </a:lnTo>
                    <a:lnTo>
                      <a:pt x="9" y="24"/>
                    </a:lnTo>
                    <a:lnTo>
                      <a:pt x="0" y="27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2" name="Freeform 52">
                <a:extLst>
                  <a:ext uri="{FF2B5EF4-FFF2-40B4-BE49-F238E27FC236}">
                    <a16:creationId xmlns:a16="http://schemas.microsoft.com/office/drawing/2014/main" id="{DF6B95B8-8D08-4178-A3B9-456DABC3D2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9" y="5091"/>
                <a:ext cx="61" cy="214"/>
              </a:xfrm>
              <a:custGeom>
                <a:avLst/>
                <a:gdLst>
                  <a:gd name="T0" fmla="*/ 0 w 61"/>
                  <a:gd name="T1" fmla="*/ 0 h 214"/>
                  <a:gd name="T2" fmla="*/ 3 w 61"/>
                  <a:gd name="T3" fmla="*/ 9 h 214"/>
                  <a:gd name="T4" fmla="*/ 9 w 61"/>
                  <a:gd name="T5" fmla="*/ 21 h 214"/>
                  <a:gd name="T6" fmla="*/ 27 w 61"/>
                  <a:gd name="T7" fmla="*/ 57 h 214"/>
                  <a:gd name="T8" fmla="*/ 60 w 61"/>
                  <a:gd name="T9" fmla="*/ 165 h 214"/>
                  <a:gd name="T10" fmla="*/ 60 w 61"/>
                  <a:gd name="T11" fmla="*/ 201 h 214"/>
                  <a:gd name="T12" fmla="*/ 48 w 61"/>
                  <a:gd name="T13" fmla="*/ 213 h 214"/>
                  <a:gd name="T14" fmla="*/ 33 w 61"/>
                  <a:gd name="T15" fmla="*/ 171 h 214"/>
                  <a:gd name="T16" fmla="*/ 15 w 61"/>
                  <a:gd name="T17" fmla="*/ 84 h 214"/>
                  <a:gd name="T18" fmla="*/ 0 w 61"/>
                  <a:gd name="T19" fmla="*/ 0 h 21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61"/>
                  <a:gd name="T31" fmla="*/ 0 h 214"/>
                  <a:gd name="T32" fmla="*/ 61 w 61"/>
                  <a:gd name="T33" fmla="*/ 214 h 21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61" h="214">
                    <a:moveTo>
                      <a:pt x="0" y="0"/>
                    </a:moveTo>
                    <a:lnTo>
                      <a:pt x="3" y="9"/>
                    </a:lnTo>
                    <a:lnTo>
                      <a:pt x="9" y="21"/>
                    </a:lnTo>
                    <a:lnTo>
                      <a:pt x="27" y="57"/>
                    </a:lnTo>
                    <a:lnTo>
                      <a:pt x="60" y="165"/>
                    </a:lnTo>
                    <a:lnTo>
                      <a:pt x="60" y="201"/>
                    </a:lnTo>
                    <a:lnTo>
                      <a:pt x="48" y="213"/>
                    </a:lnTo>
                    <a:lnTo>
                      <a:pt x="33" y="171"/>
                    </a:lnTo>
                    <a:lnTo>
                      <a:pt x="15" y="84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3" name="Freeform 53">
                <a:extLst>
                  <a:ext uri="{FF2B5EF4-FFF2-40B4-BE49-F238E27FC236}">
                    <a16:creationId xmlns:a16="http://schemas.microsoft.com/office/drawing/2014/main" id="{FD7BB630-9359-4726-9155-939D8E182A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44" y="4983"/>
                <a:ext cx="250" cy="502"/>
              </a:xfrm>
              <a:custGeom>
                <a:avLst/>
                <a:gdLst>
                  <a:gd name="T0" fmla="*/ 177 w 250"/>
                  <a:gd name="T1" fmla="*/ 348 h 502"/>
                  <a:gd name="T2" fmla="*/ 123 w 250"/>
                  <a:gd name="T3" fmla="*/ 372 h 502"/>
                  <a:gd name="T4" fmla="*/ 105 w 250"/>
                  <a:gd name="T5" fmla="*/ 345 h 502"/>
                  <a:gd name="T6" fmla="*/ 93 w 250"/>
                  <a:gd name="T7" fmla="*/ 294 h 502"/>
                  <a:gd name="T8" fmla="*/ 78 w 250"/>
                  <a:gd name="T9" fmla="*/ 246 h 502"/>
                  <a:gd name="T10" fmla="*/ 63 w 250"/>
                  <a:gd name="T11" fmla="*/ 192 h 502"/>
                  <a:gd name="T12" fmla="*/ 54 w 250"/>
                  <a:gd name="T13" fmla="*/ 138 h 502"/>
                  <a:gd name="T14" fmla="*/ 60 w 250"/>
                  <a:gd name="T15" fmla="*/ 174 h 502"/>
                  <a:gd name="T16" fmla="*/ 78 w 250"/>
                  <a:gd name="T17" fmla="*/ 231 h 502"/>
                  <a:gd name="T18" fmla="*/ 90 w 250"/>
                  <a:gd name="T19" fmla="*/ 282 h 502"/>
                  <a:gd name="T20" fmla="*/ 96 w 250"/>
                  <a:gd name="T21" fmla="*/ 333 h 502"/>
                  <a:gd name="T22" fmla="*/ 111 w 250"/>
                  <a:gd name="T23" fmla="*/ 378 h 502"/>
                  <a:gd name="T24" fmla="*/ 69 w 250"/>
                  <a:gd name="T25" fmla="*/ 339 h 502"/>
                  <a:gd name="T26" fmla="*/ 36 w 250"/>
                  <a:gd name="T27" fmla="*/ 345 h 502"/>
                  <a:gd name="T28" fmla="*/ 45 w 250"/>
                  <a:gd name="T29" fmla="*/ 297 h 502"/>
                  <a:gd name="T30" fmla="*/ 3 w 250"/>
                  <a:gd name="T31" fmla="*/ 300 h 502"/>
                  <a:gd name="T32" fmla="*/ 21 w 250"/>
                  <a:gd name="T33" fmla="*/ 255 h 502"/>
                  <a:gd name="T34" fmla="*/ 39 w 250"/>
                  <a:gd name="T35" fmla="*/ 204 h 502"/>
                  <a:gd name="T36" fmla="*/ 27 w 250"/>
                  <a:gd name="T37" fmla="*/ 156 h 502"/>
                  <a:gd name="T38" fmla="*/ 36 w 250"/>
                  <a:gd name="T39" fmla="*/ 141 h 502"/>
                  <a:gd name="T40" fmla="*/ 9 w 250"/>
                  <a:gd name="T41" fmla="*/ 96 h 502"/>
                  <a:gd name="T42" fmla="*/ 12 w 250"/>
                  <a:gd name="T43" fmla="*/ 51 h 502"/>
                  <a:gd name="T44" fmla="*/ 21 w 250"/>
                  <a:gd name="T45" fmla="*/ 18 h 502"/>
                  <a:gd name="T46" fmla="*/ 36 w 250"/>
                  <a:gd name="T47" fmla="*/ 9 h 502"/>
                  <a:gd name="T48" fmla="*/ 15 w 250"/>
                  <a:gd name="T49" fmla="*/ 57 h 502"/>
                  <a:gd name="T50" fmla="*/ 15 w 250"/>
                  <a:gd name="T51" fmla="*/ 105 h 502"/>
                  <a:gd name="T52" fmla="*/ 30 w 250"/>
                  <a:gd name="T53" fmla="*/ 153 h 502"/>
                  <a:gd name="T54" fmla="*/ 45 w 250"/>
                  <a:gd name="T55" fmla="*/ 201 h 502"/>
                  <a:gd name="T56" fmla="*/ 57 w 250"/>
                  <a:gd name="T57" fmla="*/ 255 h 502"/>
                  <a:gd name="T58" fmla="*/ 69 w 250"/>
                  <a:gd name="T59" fmla="*/ 306 h 502"/>
                  <a:gd name="T60" fmla="*/ 96 w 250"/>
                  <a:gd name="T61" fmla="*/ 363 h 502"/>
                  <a:gd name="T62" fmla="*/ 108 w 250"/>
                  <a:gd name="T63" fmla="*/ 405 h 502"/>
                  <a:gd name="T64" fmla="*/ 126 w 250"/>
                  <a:gd name="T65" fmla="*/ 408 h 502"/>
                  <a:gd name="T66" fmla="*/ 117 w 250"/>
                  <a:gd name="T67" fmla="*/ 381 h 502"/>
                  <a:gd name="T68" fmla="*/ 147 w 250"/>
                  <a:gd name="T69" fmla="*/ 357 h 502"/>
                  <a:gd name="T70" fmla="*/ 195 w 250"/>
                  <a:gd name="T71" fmla="*/ 339 h 502"/>
                  <a:gd name="T72" fmla="*/ 231 w 250"/>
                  <a:gd name="T73" fmla="*/ 342 h 502"/>
                  <a:gd name="T74" fmla="*/ 243 w 250"/>
                  <a:gd name="T75" fmla="*/ 387 h 502"/>
                  <a:gd name="T76" fmla="*/ 198 w 250"/>
                  <a:gd name="T77" fmla="*/ 426 h 502"/>
                  <a:gd name="T78" fmla="*/ 165 w 250"/>
                  <a:gd name="T79" fmla="*/ 459 h 502"/>
                  <a:gd name="T80" fmla="*/ 123 w 250"/>
                  <a:gd name="T81" fmla="*/ 480 h 502"/>
                  <a:gd name="T82" fmla="*/ 72 w 250"/>
                  <a:gd name="T83" fmla="*/ 486 h 502"/>
                  <a:gd name="T84" fmla="*/ 63 w 250"/>
                  <a:gd name="T85" fmla="*/ 468 h 502"/>
                  <a:gd name="T86" fmla="*/ 114 w 250"/>
                  <a:gd name="T87" fmla="*/ 447 h 502"/>
                  <a:gd name="T88" fmla="*/ 129 w 250"/>
                  <a:gd name="T89" fmla="*/ 408 h 502"/>
                  <a:gd name="T90" fmla="*/ 153 w 250"/>
                  <a:gd name="T91" fmla="*/ 444 h 502"/>
                  <a:gd name="T92" fmla="*/ 120 w 250"/>
                  <a:gd name="T93" fmla="*/ 402 h 502"/>
                  <a:gd name="T94" fmla="*/ 99 w 250"/>
                  <a:gd name="T95" fmla="*/ 384 h 502"/>
                  <a:gd name="T96" fmla="*/ 81 w 250"/>
                  <a:gd name="T97" fmla="*/ 438 h 502"/>
                  <a:gd name="T98" fmla="*/ 51 w 250"/>
                  <a:gd name="T99" fmla="*/ 480 h 502"/>
                  <a:gd name="T100" fmla="*/ 93 w 250"/>
                  <a:gd name="T101" fmla="*/ 501 h 502"/>
                  <a:gd name="T102" fmla="*/ 138 w 250"/>
                  <a:gd name="T103" fmla="*/ 492 h 502"/>
                  <a:gd name="T104" fmla="*/ 183 w 250"/>
                  <a:gd name="T105" fmla="*/ 459 h 502"/>
                  <a:gd name="T106" fmla="*/ 231 w 250"/>
                  <a:gd name="T107" fmla="*/ 432 h 502"/>
                  <a:gd name="T108" fmla="*/ 249 w 250"/>
                  <a:gd name="T109" fmla="*/ 393 h 502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250"/>
                  <a:gd name="T166" fmla="*/ 0 h 502"/>
                  <a:gd name="T167" fmla="*/ 250 w 250"/>
                  <a:gd name="T168" fmla="*/ 502 h 502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250" h="502">
                    <a:moveTo>
                      <a:pt x="216" y="324"/>
                    </a:moveTo>
                    <a:lnTo>
                      <a:pt x="207" y="333"/>
                    </a:lnTo>
                    <a:lnTo>
                      <a:pt x="195" y="339"/>
                    </a:lnTo>
                    <a:lnTo>
                      <a:pt x="186" y="345"/>
                    </a:lnTo>
                    <a:lnTo>
                      <a:pt x="177" y="348"/>
                    </a:lnTo>
                    <a:lnTo>
                      <a:pt x="168" y="351"/>
                    </a:lnTo>
                    <a:lnTo>
                      <a:pt x="156" y="354"/>
                    </a:lnTo>
                    <a:lnTo>
                      <a:pt x="147" y="360"/>
                    </a:lnTo>
                    <a:lnTo>
                      <a:pt x="135" y="369"/>
                    </a:lnTo>
                    <a:lnTo>
                      <a:pt x="123" y="372"/>
                    </a:lnTo>
                    <a:lnTo>
                      <a:pt x="102" y="375"/>
                    </a:lnTo>
                    <a:lnTo>
                      <a:pt x="111" y="375"/>
                    </a:lnTo>
                    <a:lnTo>
                      <a:pt x="108" y="366"/>
                    </a:lnTo>
                    <a:lnTo>
                      <a:pt x="108" y="354"/>
                    </a:lnTo>
                    <a:lnTo>
                      <a:pt x="105" y="345"/>
                    </a:lnTo>
                    <a:lnTo>
                      <a:pt x="102" y="336"/>
                    </a:lnTo>
                    <a:lnTo>
                      <a:pt x="99" y="324"/>
                    </a:lnTo>
                    <a:lnTo>
                      <a:pt x="99" y="312"/>
                    </a:lnTo>
                    <a:lnTo>
                      <a:pt x="96" y="303"/>
                    </a:lnTo>
                    <a:lnTo>
                      <a:pt x="93" y="294"/>
                    </a:lnTo>
                    <a:lnTo>
                      <a:pt x="90" y="285"/>
                    </a:lnTo>
                    <a:lnTo>
                      <a:pt x="87" y="276"/>
                    </a:lnTo>
                    <a:lnTo>
                      <a:pt x="84" y="267"/>
                    </a:lnTo>
                    <a:lnTo>
                      <a:pt x="81" y="255"/>
                    </a:lnTo>
                    <a:lnTo>
                      <a:pt x="78" y="246"/>
                    </a:lnTo>
                    <a:lnTo>
                      <a:pt x="75" y="237"/>
                    </a:lnTo>
                    <a:lnTo>
                      <a:pt x="72" y="228"/>
                    </a:lnTo>
                    <a:lnTo>
                      <a:pt x="69" y="216"/>
                    </a:lnTo>
                    <a:lnTo>
                      <a:pt x="66" y="204"/>
                    </a:lnTo>
                    <a:lnTo>
                      <a:pt x="63" y="192"/>
                    </a:lnTo>
                    <a:lnTo>
                      <a:pt x="63" y="180"/>
                    </a:lnTo>
                    <a:lnTo>
                      <a:pt x="60" y="168"/>
                    </a:lnTo>
                    <a:lnTo>
                      <a:pt x="57" y="159"/>
                    </a:lnTo>
                    <a:lnTo>
                      <a:pt x="57" y="150"/>
                    </a:lnTo>
                    <a:lnTo>
                      <a:pt x="54" y="138"/>
                    </a:lnTo>
                    <a:lnTo>
                      <a:pt x="54" y="129"/>
                    </a:lnTo>
                    <a:lnTo>
                      <a:pt x="54" y="141"/>
                    </a:lnTo>
                    <a:lnTo>
                      <a:pt x="54" y="153"/>
                    </a:lnTo>
                    <a:lnTo>
                      <a:pt x="57" y="165"/>
                    </a:lnTo>
                    <a:lnTo>
                      <a:pt x="60" y="174"/>
                    </a:lnTo>
                    <a:lnTo>
                      <a:pt x="63" y="183"/>
                    </a:lnTo>
                    <a:lnTo>
                      <a:pt x="66" y="195"/>
                    </a:lnTo>
                    <a:lnTo>
                      <a:pt x="69" y="207"/>
                    </a:lnTo>
                    <a:lnTo>
                      <a:pt x="72" y="219"/>
                    </a:lnTo>
                    <a:lnTo>
                      <a:pt x="78" y="231"/>
                    </a:lnTo>
                    <a:lnTo>
                      <a:pt x="81" y="243"/>
                    </a:lnTo>
                    <a:lnTo>
                      <a:pt x="84" y="252"/>
                    </a:lnTo>
                    <a:lnTo>
                      <a:pt x="87" y="261"/>
                    </a:lnTo>
                    <a:lnTo>
                      <a:pt x="87" y="273"/>
                    </a:lnTo>
                    <a:lnTo>
                      <a:pt x="90" y="282"/>
                    </a:lnTo>
                    <a:lnTo>
                      <a:pt x="93" y="291"/>
                    </a:lnTo>
                    <a:lnTo>
                      <a:pt x="93" y="303"/>
                    </a:lnTo>
                    <a:lnTo>
                      <a:pt x="96" y="312"/>
                    </a:lnTo>
                    <a:lnTo>
                      <a:pt x="96" y="321"/>
                    </a:lnTo>
                    <a:lnTo>
                      <a:pt x="96" y="333"/>
                    </a:lnTo>
                    <a:lnTo>
                      <a:pt x="99" y="342"/>
                    </a:lnTo>
                    <a:lnTo>
                      <a:pt x="105" y="351"/>
                    </a:lnTo>
                    <a:lnTo>
                      <a:pt x="108" y="360"/>
                    </a:lnTo>
                    <a:lnTo>
                      <a:pt x="108" y="369"/>
                    </a:lnTo>
                    <a:lnTo>
                      <a:pt x="111" y="378"/>
                    </a:lnTo>
                    <a:lnTo>
                      <a:pt x="105" y="369"/>
                    </a:lnTo>
                    <a:lnTo>
                      <a:pt x="96" y="360"/>
                    </a:lnTo>
                    <a:lnTo>
                      <a:pt x="90" y="351"/>
                    </a:lnTo>
                    <a:lnTo>
                      <a:pt x="78" y="342"/>
                    </a:lnTo>
                    <a:lnTo>
                      <a:pt x="69" y="339"/>
                    </a:lnTo>
                    <a:lnTo>
                      <a:pt x="60" y="339"/>
                    </a:lnTo>
                    <a:lnTo>
                      <a:pt x="57" y="330"/>
                    </a:lnTo>
                    <a:lnTo>
                      <a:pt x="54" y="339"/>
                    </a:lnTo>
                    <a:lnTo>
                      <a:pt x="45" y="342"/>
                    </a:lnTo>
                    <a:lnTo>
                      <a:pt x="36" y="345"/>
                    </a:lnTo>
                    <a:lnTo>
                      <a:pt x="33" y="336"/>
                    </a:lnTo>
                    <a:lnTo>
                      <a:pt x="39" y="324"/>
                    </a:lnTo>
                    <a:lnTo>
                      <a:pt x="39" y="315"/>
                    </a:lnTo>
                    <a:lnTo>
                      <a:pt x="42" y="306"/>
                    </a:lnTo>
                    <a:lnTo>
                      <a:pt x="45" y="297"/>
                    </a:lnTo>
                    <a:lnTo>
                      <a:pt x="42" y="288"/>
                    </a:lnTo>
                    <a:lnTo>
                      <a:pt x="33" y="288"/>
                    </a:lnTo>
                    <a:lnTo>
                      <a:pt x="21" y="297"/>
                    </a:lnTo>
                    <a:lnTo>
                      <a:pt x="12" y="300"/>
                    </a:lnTo>
                    <a:lnTo>
                      <a:pt x="3" y="300"/>
                    </a:lnTo>
                    <a:lnTo>
                      <a:pt x="0" y="291"/>
                    </a:lnTo>
                    <a:lnTo>
                      <a:pt x="0" y="282"/>
                    </a:lnTo>
                    <a:lnTo>
                      <a:pt x="9" y="273"/>
                    </a:lnTo>
                    <a:lnTo>
                      <a:pt x="12" y="264"/>
                    </a:lnTo>
                    <a:lnTo>
                      <a:pt x="21" y="255"/>
                    </a:lnTo>
                    <a:lnTo>
                      <a:pt x="30" y="246"/>
                    </a:lnTo>
                    <a:lnTo>
                      <a:pt x="39" y="234"/>
                    </a:lnTo>
                    <a:lnTo>
                      <a:pt x="45" y="222"/>
                    </a:lnTo>
                    <a:lnTo>
                      <a:pt x="42" y="213"/>
                    </a:lnTo>
                    <a:lnTo>
                      <a:pt x="39" y="204"/>
                    </a:lnTo>
                    <a:lnTo>
                      <a:pt x="36" y="192"/>
                    </a:lnTo>
                    <a:lnTo>
                      <a:pt x="30" y="183"/>
                    </a:lnTo>
                    <a:lnTo>
                      <a:pt x="30" y="174"/>
                    </a:lnTo>
                    <a:lnTo>
                      <a:pt x="27" y="165"/>
                    </a:lnTo>
                    <a:lnTo>
                      <a:pt x="27" y="156"/>
                    </a:lnTo>
                    <a:lnTo>
                      <a:pt x="27" y="144"/>
                    </a:lnTo>
                    <a:lnTo>
                      <a:pt x="24" y="132"/>
                    </a:lnTo>
                    <a:lnTo>
                      <a:pt x="24" y="123"/>
                    </a:lnTo>
                    <a:lnTo>
                      <a:pt x="27" y="135"/>
                    </a:lnTo>
                    <a:lnTo>
                      <a:pt x="36" y="141"/>
                    </a:lnTo>
                    <a:lnTo>
                      <a:pt x="27" y="135"/>
                    </a:lnTo>
                    <a:lnTo>
                      <a:pt x="21" y="126"/>
                    </a:lnTo>
                    <a:lnTo>
                      <a:pt x="15" y="117"/>
                    </a:lnTo>
                    <a:lnTo>
                      <a:pt x="12" y="108"/>
                    </a:lnTo>
                    <a:lnTo>
                      <a:pt x="9" y="96"/>
                    </a:lnTo>
                    <a:lnTo>
                      <a:pt x="9" y="87"/>
                    </a:lnTo>
                    <a:lnTo>
                      <a:pt x="9" y="78"/>
                    </a:lnTo>
                    <a:lnTo>
                      <a:pt x="9" y="69"/>
                    </a:lnTo>
                    <a:lnTo>
                      <a:pt x="9" y="60"/>
                    </a:lnTo>
                    <a:lnTo>
                      <a:pt x="12" y="51"/>
                    </a:lnTo>
                    <a:lnTo>
                      <a:pt x="15" y="42"/>
                    </a:lnTo>
                    <a:lnTo>
                      <a:pt x="21" y="33"/>
                    </a:lnTo>
                    <a:lnTo>
                      <a:pt x="24" y="24"/>
                    </a:lnTo>
                    <a:lnTo>
                      <a:pt x="30" y="15"/>
                    </a:lnTo>
                    <a:lnTo>
                      <a:pt x="21" y="18"/>
                    </a:lnTo>
                    <a:lnTo>
                      <a:pt x="21" y="27"/>
                    </a:lnTo>
                    <a:lnTo>
                      <a:pt x="24" y="18"/>
                    </a:lnTo>
                    <a:lnTo>
                      <a:pt x="33" y="9"/>
                    </a:lnTo>
                    <a:lnTo>
                      <a:pt x="39" y="0"/>
                    </a:lnTo>
                    <a:lnTo>
                      <a:pt x="36" y="9"/>
                    </a:lnTo>
                    <a:lnTo>
                      <a:pt x="27" y="21"/>
                    </a:lnTo>
                    <a:lnTo>
                      <a:pt x="27" y="30"/>
                    </a:lnTo>
                    <a:lnTo>
                      <a:pt x="24" y="39"/>
                    </a:lnTo>
                    <a:lnTo>
                      <a:pt x="21" y="48"/>
                    </a:lnTo>
                    <a:lnTo>
                      <a:pt x="15" y="57"/>
                    </a:lnTo>
                    <a:lnTo>
                      <a:pt x="15" y="69"/>
                    </a:lnTo>
                    <a:lnTo>
                      <a:pt x="15" y="78"/>
                    </a:lnTo>
                    <a:lnTo>
                      <a:pt x="15" y="87"/>
                    </a:lnTo>
                    <a:lnTo>
                      <a:pt x="15" y="96"/>
                    </a:lnTo>
                    <a:lnTo>
                      <a:pt x="15" y="105"/>
                    </a:lnTo>
                    <a:lnTo>
                      <a:pt x="15" y="114"/>
                    </a:lnTo>
                    <a:lnTo>
                      <a:pt x="21" y="123"/>
                    </a:lnTo>
                    <a:lnTo>
                      <a:pt x="27" y="135"/>
                    </a:lnTo>
                    <a:lnTo>
                      <a:pt x="30" y="144"/>
                    </a:lnTo>
                    <a:lnTo>
                      <a:pt x="30" y="153"/>
                    </a:lnTo>
                    <a:lnTo>
                      <a:pt x="33" y="165"/>
                    </a:lnTo>
                    <a:lnTo>
                      <a:pt x="39" y="174"/>
                    </a:lnTo>
                    <a:lnTo>
                      <a:pt x="39" y="183"/>
                    </a:lnTo>
                    <a:lnTo>
                      <a:pt x="42" y="192"/>
                    </a:lnTo>
                    <a:lnTo>
                      <a:pt x="45" y="201"/>
                    </a:lnTo>
                    <a:lnTo>
                      <a:pt x="45" y="210"/>
                    </a:lnTo>
                    <a:lnTo>
                      <a:pt x="48" y="219"/>
                    </a:lnTo>
                    <a:lnTo>
                      <a:pt x="51" y="231"/>
                    </a:lnTo>
                    <a:lnTo>
                      <a:pt x="54" y="243"/>
                    </a:lnTo>
                    <a:lnTo>
                      <a:pt x="57" y="255"/>
                    </a:lnTo>
                    <a:lnTo>
                      <a:pt x="57" y="267"/>
                    </a:lnTo>
                    <a:lnTo>
                      <a:pt x="60" y="276"/>
                    </a:lnTo>
                    <a:lnTo>
                      <a:pt x="63" y="285"/>
                    </a:lnTo>
                    <a:lnTo>
                      <a:pt x="63" y="297"/>
                    </a:lnTo>
                    <a:lnTo>
                      <a:pt x="69" y="306"/>
                    </a:lnTo>
                    <a:lnTo>
                      <a:pt x="69" y="324"/>
                    </a:lnTo>
                    <a:lnTo>
                      <a:pt x="72" y="333"/>
                    </a:lnTo>
                    <a:lnTo>
                      <a:pt x="75" y="342"/>
                    </a:lnTo>
                    <a:lnTo>
                      <a:pt x="87" y="354"/>
                    </a:lnTo>
                    <a:lnTo>
                      <a:pt x="96" y="363"/>
                    </a:lnTo>
                    <a:lnTo>
                      <a:pt x="105" y="369"/>
                    </a:lnTo>
                    <a:lnTo>
                      <a:pt x="108" y="378"/>
                    </a:lnTo>
                    <a:lnTo>
                      <a:pt x="108" y="387"/>
                    </a:lnTo>
                    <a:lnTo>
                      <a:pt x="108" y="396"/>
                    </a:lnTo>
                    <a:lnTo>
                      <a:pt x="108" y="405"/>
                    </a:lnTo>
                    <a:lnTo>
                      <a:pt x="108" y="426"/>
                    </a:lnTo>
                    <a:lnTo>
                      <a:pt x="108" y="414"/>
                    </a:lnTo>
                    <a:lnTo>
                      <a:pt x="108" y="402"/>
                    </a:lnTo>
                    <a:lnTo>
                      <a:pt x="117" y="408"/>
                    </a:lnTo>
                    <a:lnTo>
                      <a:pt x="126" y="408"/>
                    </a:lnTo>
                    <a:lnTo>
                      <a:pt x="135" y="399"/>
                    </a:lnTo>
                    <a:lnTo>
                      <a:pt x="141" y="390"/>
                    </a:lnTo>
                    <a:lnTo>
                      <a:pt x="117" y="384"/>
                    </a:lnTo>
                    <a:lnTo>
                      <a:pt x="108" y="381"/>
                    </a:lnTo>
                    <a:lnTo>
                      <a:pt x="117" y="381"/>
                    </a:lnTo>
                    <a:lnTo>
                      <a:pt x="129" y="387"/>
                    </a:lnTo>
                    <a:lnTo>
                      <a:pt x="138" y="387"/>
                    </a:lnTo>
                    <a:lnTo>
                      <a:pt x="138" y="378"/>
                    </a:lnTo>
                    <a:lnTo>
                      <a:pt x="141" y="366"/>
                    </a:lnTo>
                    <a:lnTo>
                      <a:pt x="147" y="357"/>
                    </a:lnTo>
                    <a:lnTo>
                      <a:pt x="156" y="354"/>
                    </a:lnTo>
                    <a:lnTo>
                      <a:pt x="168" y="354"/>
                    </a:lnTo>
                    <a:lnTo>
                      <a:pt x="177" y="345"/>
                    </a:lnTo>
                    <a:lnTo>
                      <a:pt x="186" y="342"/>
                    </a:lnTo>
                    <a:lnTo>
                      <a:pt x="195" y="339"/>
                    </a:lnTo>
                    <a:lnTo>
                      <a:pt x="204" y="336"/>
                    </a:lnTo>
                    <a:lnTo>
                      <a:pt x="216" y="327"/>
                    </a:lnTo>
                    <a:lnTo>
                      <a:pt x="225" y="324"/>
                    </a:lnTo>
                    <a:lnTo>
                      <a:pt x="231" y="333"/>
                    </a:lnTo>
                    <a:lnTo>
                      <a:pt x="231" y="342"/>
                    </a:lnTo>
                    <a:lnTo>
                      <a:pt x="231" y="351"/>
                    </a:lnTo>
                    <a:lnTo>
                      <a:pt x="237" y="360"/>
                    </a:lnTo>
                    <a:lnTo>
                      <a:pt x="240" y="369"/>
                    </a:lnTo>
                    <a:lnTo>
                      <a:pt x="243" y="378"/>
                    </a:lnTo>
                    <a:lnTo>
                      <a:pt x="243" y="387"/>
                    </a:lnTo>
                    <a:lnTo>
                      <a:pt x="234" y="396"/>
                    </a:lnTo>
                    <a:lnTo>
                      <a:pt x="222" y="402"/>
                    </a:lnTo>
                    <a:lnTo>
                      <a:pt x="213" y="408"/>
                    </a:lnTo>
                    <a:lnTo>
                      <a:pt x="204" y="417"/>
                    </a:lnTo>
                    <a:lnTo>
                      <a:pt x="198" y="426"/>
                    </a:lnTo>
                    <a:lnTo>
                      <a:pt x="195" y="435"/>
                    </a:lnTo>
                    <a:lnTo>
                      <a:pt x="186" y="438"/>
                    </a:lnTo>
                    <a:lnTo>
                      <a:pt x="183" y="447"/>
                    </a:lnTo>
                    <a:lnTo>
                      <a:pt x="174" y="453"/>
                    </a:lnTo>
                    <a:lnTo>
                      <a:pt x="165" y="459"/>
                    </a:lnTo>
                    <a:lnTo>
                      <a:pt x="159" y="468"/>
                    </a:lnTo>
                    <a:lnTo>
                      <a:pt x="150" y="471"/>
                    </a:lnTo>
                    <a:lnTo>
                      <a:pt x="141" y="474"/>
                    </a:lnTo>
                    <a:lnTo>
                      <a:pt x="132" y="477"/>
                    </a:lnTo>
                    <a:lnTo>
                      <a:pt x="123" y="480"/>
                    </a:lnTo>
                    <a:lnTo>
                      <a:pt x="111" y="483"/>
                    </a:lnTo>
                    <a:lnTo>
                      <a:pt x="102" y="486"/>
                    </a:lnTo>
                    <a:lnTo>
                      <a:pt x="93" y="486"/>
                    </a:lnTo>
                    <a:lnTo>
                      <a:pt x="84" y="486"/>
                    </a:lnTo>
                    <a:lnTo>
                      <a:pt x="72" y="486"/>
                    </a:lnTo>
                    <a:lnTo>
                      <a:pt x="48" y="486"/>
                    </a:lnTo>
                    <a:lnTo>
                      <a:pt x="42" y="477"/>
                    </a:lnTo>
                    <a:lnTo>
                      <a:pt x="45" y="468"/>
                    </a:lnTo>
                    <a:lnTo>
                      <a:pt x="54" y="468"/>
                    </a:lnTo>
                    <a:lnTo>
                      <a:pt x="63" y="468"/>
                    </a:lnTo>
                    <a:lnTo>
                      <a:pt x="75" y="468"/>
                    </a:lnTo>
                    <a:lnTo>
                      <a:pt x="87" y="465"/>
                    </a:lnTo>
                    <a:lnTo>
                      <a:pt x="99" y="459"/>
                    </a:lnTo>
                    <a:lnTo>
                      <a:pt x="108" y="456"/>
                    </a:lnTo>
                    <a:lnTo>
                      <a:pt x="114" y="447"/>
                    </a:lnTo>
                    <a:lnTo>
                      <a:pt x="123" y="444"/>
                    </a:lnTo>
                    <a:lnTo>
                      <a:pt x="129" y="435"/>
                    </a:lnTo>
                    <a:lnTo>
                      <a:pt x="129" y="426"/>
                    </a:lnTo>
                    <a:lnTo>
                      <a:pt x="129" y="417"/>
                    </a:lnTo>
                    <a:lnTo>
                      <a:pt x="129" y="408"/>
                    </a:lnTo>
                    <a:lnTo>
                      <a:pt x="138" y="408"/>
                    </a:lnTo>
                    <a:lnTo>
                      <a:pt x="141" y="417"/>
                    </a:lnTo>
                    <a:lnTo>
                      <a:pt x="144" y="429"/>
                    </a:lnTo>
                    <a:lnTo>
                      <a:pt x="153" y="435"/>
                    </a:lnTo>
                    <a:lnTo>
                      <a:pt x="153" y="444"/>
                    </a:lnTo>
                    <a:lnTo>
                      <a:pt x="150" y="426"/>
                    </a:lnTo>
                    <a:lnTo>
                      <a:pt x="144" y="417"/>
                    </a:lnTo>
                    <a:lnTo>
                      <a:pt x="135" y="414"/>
                    </a:lnTo>
                    <a:lnTo>
                      <a:pt x="129" y="405"/>
                    </a:lnTo>
                    <a:lnTo>
                      <a:pt x="120" y="402"/>
                    </a:lnTo>
                    <a:lnTo>
                      <a:pt x="111" y="402"/>
                    </a:lnTo>
                    <a:lnTo>
                      <a:pt x="102" y="402"/>
                    </a:lnTo>
                    <a:lnTo>
                      <a:pt x="93" y="402"/>
                    </a:lnTo>
                    <a:lnTo>
                      <a:pt x="96" y="393"/>
                    </a:lnTo>
                    <a:lnTo>
                      <a:pt x="99" y="384"/>
                    </a:lnTo>
                    <a:lnTo>
                      <a:pt x="99" y="396"/>
                    </a:lnTo>
                    <a:lnTo>
                      <a:pt x="99" y="405"/>
                    </a:lnTo>
                    <a:lnTo>
                      <a:pt x="93" y="417"/>
                    </a:lnTo>
                    <a:lnTo>
                      <a:pt x="84" y="429"/>
                    </a:lnTo>
                    <a:lnTo>
                      <a:pt x="81" y="438"/>
                    </a:lnTo>
                    <a:lnTo>
                      <a:pt x="72" y="444"/>
                    </a:lnTo>
                    <a:lnTo>
                      <a:pt x="63" y="453"/>
                    </a:lnTo>
                    <a:lnTo>
                      <a:pt x="54" y="462"/>
                    </a:lnTo>
                    <a:lnTo>
                      <a:pt x="51" y="471"/>
                    </a:lnTo>
                    <a:lnTo>
                      <a:pt x="51" y="480"/>
                    </a:lnTo>
                    <a:lnTo>
                      <a:pt x="51" y="489"/>
                    </a:lnTo>
                    <a:lnTo>
                      <a:pt x="63" y="495"/>
                    </a:lnTo>
                    <a:lnTo>
                      <a:pt x="72" y="498"/>
                    </a:lnTo>
                    <a:lnTo>
                      <a:pt x="81" y="501"/>
                    </a:lnTo>
                    <a:lnTo>
                      <a:pt x="93" y="501"/>
                    </a:lnTo>
                    <a:lnTo>
                      <a:pt x="102" y="501"/>
                    </a:lnTo>
                    <a:lnTo>
                      <a:pt x="111" y="501"/>
                    </a:lnTo>
                    <a:lnTo>
                      <a:pt x="120" y="501"/>
                    </a:lnTo>
                    <a:lnTo>
                      <a:pt x="129" y="498"/>
                    </a:lnTo>
                    <a:lnTo>
                      <a:pt x="138" y="492"/>
                    </a:lnTo>
                    <a:lnTo>
                      <a:pt x="144" y="480"/>
                    </a:lnTo>
                    <a:lnTo>
                      <a:pt x="153" y="474"/>
                    </a:lnTo>
                    <a:lnTo>
                      <a:pt x="162" y="471"/>
                    </a:lnTo>
                    <a:lnTo>
                      <a:pt x="171" y="465"/>
                    </a:lnTo>
                    <a:lnTo>
                      <a:pt x="183" y="459"/>
                    </a:lnTo>
                    <a:lnTo>
                      <a:pt x="195" y="450"/>
                    </a:lnTo>
                    <a:lnTo>
                      <a:pt x="204" y="447"/>
                    </a:lnTo>
                    <a:lnTo>
                      <a:pt x="213" y="441"/>
                    </a:lnTo>
                    <a:lnTo>
                      <a:pt x="222" y="438"/>
                    </a:lnTo>
                    <a:lnTo>
                      <a:pt x="231" y="432"/>
                    </a:lnTo>
                    <a:lnTo>
                      <a:pt x="243" y="429"/>
                    </a:lnTo>
                    <a:lnTo>
                      <a:pt x="249" y="420"/>
                    </a:lnTo>
                    <a:lnTo>
                      <a:pt x="249" y="411"/>
                    </a:lnTo>
                    <a:lnTo>
                      <a:pt x="249" y="402"/>
                    </a:lnTo>
                    <a:lnTo>
                      <a:pt x="249" y="393"/>
                    </a:lnTo>
                    <a:lnTo>
                      <a:pt x="249" y="384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4" name="Freeform 54">
                <a:extLst>
                  <a:ext uri="{FF2B5EF4-FFF2-40B4-BE49-F238E27FC236}">
                    <a16:creationId xmlns:a16="http://schemas.microsoft.com/office/drawing/2014/main" id="{9B9F1FBD-C6D7-4AA2-B740-370B277F75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78" y="5298"/>
                <a:ext cx="256" cy="88"/>
              </a:xfrm>
              <a:custGeom>
                <a:avLst/>
                <a:gdLst>
                  <a:gd name="T0" fmla="*/ 249 w 256"/>
                  <a:gd name="T1" fmla="*/ 78 h 88"/>
                  <a:gd name="T2" fmla="*/ 231 w 256"/>
                  <a:gd name="T3" fmla="*/ 84 h 88"/>
                  <a:gd name="T4" fmla="*/ 204 w 256"/>
                  <a:gd name="T5" fmla="*/ 87 h 88"/>
                  <a:gd name="T6" fmla="*/ 186 w 256"/>
                  <a:gd name="T7" fmla="*/ 87 h 88"/>
                  <a:gd name="T8" fmla="*/ 144 w 256"/>
                  <a:gd name="T9" fmla="*/ 87 h 88"/>
                  <a:gd name="T10" fmla="*/ 102 w 256"/>
                  <a:gd name="T11" fmla="*/ 87 h 88"/>
                  <a:gd name="T12" fmla="*/ 75 w 256"/>
                  <a:gd name="T13" fmla="*/ 87 h 88"/>
                  <a:gd name="T14" fmla="*/ 54 w 256"/>
                  <a:gd name="T15" fmla="*/ 87 h 88"/>
                  <a:gd name="T16" fmla="*/ 33 w 256"/>
                  <a:gd name="T17" fmla="*/ 87 h 88"/>
                  <a:gd name="T18" fmla="*/ 15 w 256"/>
                  <a:gd name="T19" fmla="*/ 87 h 88"/>
                  <a:gd name="T20" fmla="*/ 18 w 256"/>
                  <a:gd name="T21" fmla="*/ 81 h 88"/>
                  <a:gd name="T22" fmla="*/ 36 w 256"/>
                  <a:gd name="T23" fmla="*/ 81 h 88"/>
                  <a:gd name="T24" fmla="*/ 57 w 256"/>
                  <a:gd name="T25" fmla="*/ 84 h 88"/>
                  <a:gd name="T26" fmla="*/ 75 w 256"/>
                  <a:gd name="T27" fmla="*/ 84 h 88"/>
                  <a:gd name="T28" fmla="*/ 93 w 256"/>
                  <a:gd name="T29" fmla="*/ 87 h 88"/>
                  <a:gd name="T30" fmla="*/ 114 w 256"/>
                  <a:gd name="T31" fmla="*/ 87 h 88"/>
                  <a:gd name="T32" fmla="*/ 132 w 256"/>
                  <a:gd name="T33" fmla="*/ 78 h 88"/>
                  <a:gd name="T34" fmla="*/ 150 w 256"/>
                  <a:gd name="T35" fmla="*/ 66 h 88"/>
                  <a:gd name="T36" fmla="*/ 174 w 256"/>
                  <a:gd name="T37" fmla="*/ 66 h 88"/>
                  <a:gd name="T38" fmla="*/ 204 w 256"/>
                  <a:gd name="T39" fmla="*/ 66 h 88"/>
                  <a:gd name="T40" fmla="*/ 222 w 256"/>
                  <a:gd name="T41" fmla="*/ 63 h 88"/>
                  <a:gd name="T42" fmla="*/ 252 w 256"/>
                  <a:gd name="T43" fmla="*/ 63 h 88"/>
                  <a:gd name="T44" fmla="*/ 246 w 256"/>
                  <a:gd name="T45" fmla="*/ 75 h 88"/>
                  <a:gd name="T46" fmla="*/ 228 w 256"/>
                  <a:gd name="T47" fmla="*/ 60 h 88"/>
                  <a:gd name="T48" fmla="*/ 114 w 256"/>
                  <a:gd name="T49" fmla="*/ 0 h 88"/>
                  <a:gd name="T50" fmla="*/ 99 w 256"/>
                  <a:gd name="T51" fmla="*/ 21 h 88"/>
                  <a:gd name="T52" fmla="*/ 102 w 256"/>
                  <a:gd name="T53" fmla="*/ 39 h 88"/>
                  <a:gd name="T54" fmla="*/ 120 w 256"/>
                  <a:gd name="T55" fmla="*/ 33 h 88"/>
                  <a:gd name="T56" fmla="*/ 102 w 256"/>
                  <a:gd name="T57" fmla="*/ 27 h 88"/>
                  <a:gd name="T58" fmla="*/ 108 w 256"/>
                  <a:gd name="T59" fmla="*/ 21 h 88"/>
                  <a:gd name="T60" fmla="*/ 90 w 256"/>
                  <a:gd name="T61" fmla="*/ 30 h 88"/>
                  <a:gd name="T62" fmla="*/ 57 w 256"/>
                  <a:gd name="T63" fmla="*/ 39 h 88"/>
                  <a:gd name="T64" fmla="*/ 33 w 256"/>
                  <a:gd name="T65" fmla="*/ 45 h 88"/>
                  <a:gd name="T66" fmla="*/ 12 w 256"/>
                  <a:gd name="T67" fmla="*/ 60 h 88"/>
                  <a:gd name="T68" fmla="*/ 3 w 256"/>
                  <a:gd name="T69" fmla="*/ 78 h 88"/>
                  <a:gd name="T70" fmla="*/ 3 w 256"/>
                  <a:gd name="T71" fmla="*/ 78 h 88"/>
                  <a:gd name="T72" fmla="*/ 6 w 256"/>
                  <a:gd name="T73" fmla="*/ 60 h 88"/>
                  <a:gd name="T74" fmla="*/ 24 w 256"/>
                  <a:gd name="T75" fmla="*/ 60 h 88"/>
                  <a:gd name="T76" fmla="*/ 42 w 256"/>
                  <a:gd name="T77" fmla="*/ 60 h 88"/>
                  <a:gd name="T78" fmla="*/ 66 w 256"/>
                  <a:gd name="T79" fmla="*/ 60 h 88"/>
                  <a:gd name="T80" fmla="*/ 84 w 256"/>
                  <a:gd name="T81" fmla="*/ 54 h 88"/>
                  <a:gd name="T82" fmla="*/ 60 w 256"/>
                  <a:gd name="T83" fmla="*/ 54 h 88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256"/>
                  <a:gd name="T127" fmla="*/ 0 h 88"/>
                  <a:gd name="T128" fmla="*/ 256 w 256"/>
                  <a:gd name="T129" fmla="*/ 88 h 88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256" h="88">
                    <a:moveTo>
                      <a:pt x="252" y="69"/>
                    </a:moveTo>
                    <a:lnTo>
                      <a:pt x="249" y="78"/>
                    </a:lnTo>
                    <a:lnTo>
                      <a:pt x="240" y="84"/>
                    </a:lnTo>
                    <a:lnTo>
                      <a:pt x="231" y="84"/>
                    </a:lnTo>
                    <a:lnTo>
                      <a:pt x="213" y="84"/>
                    </a:lnTo>
                    <a:lnTo>
                      <a:pt x="204" y="87"/>
                    </a:lnTo>
                    <a:lnTo>
                      <a:pt x="195" y="87"/>
                    </a:lnTo>
                    <a:lnTo>
                      <a:pt x="186" y="87"/>
                    </a:lnTo>
                    <a:lnTo>
                      <a:pt x="162" y="87"/>
                    </a:lnTo>
                    <a:lnTo>
                      <a:pt x="144" y="87"/>
                    </a:lnTo>
                    <a:lnTo>
                      <a:pt x="126" y="87"/>
                    </a:lnTo>
                    <a:lnTo>
                      <a:pt x="102" y="87"/>
                    </a:lnTo>
                    <a:lnTo>
                      <a:pt x="84" y="87"/>
                    </a:lnTo>
                    <a:lnTo>
                      <a:pt x="75" y="87"/>
                    </a:lnTo>
                    <a:lnTo>
                      <a:pt x="63" y="87"/>
                    </a:lnTo>
                    <a:lnTo>
                      <a:pt x="54" y="87"/>
                    </a:lnTo>
                    <a:lnTo>
                      <a:pt x="45" y="87"/>
                    </a:lnTo>
                    <a:lnTo>
                      <a:pt x="33" y="87"/>
                    </a:lnTo>
                    <a:lnTo>
                      <a:pt x="24" y="87"/>
                    </a:lnTo>
                    <a:lnTo>
                      <a:pt x="15" y="87"/>
                    </a:lnTo>
                    <a:lnTo>
                      <a:pt x="6" y="84"/>
                    </a:lnTo>
                    <a:lnTo>
                      <a:pt x="18" y="81"/>
                    </a:lnTo>
                    <a:lnTo>
                      <a:pt x="27" y="81"/>
                    </a:lnTo>
                    <a:lnTo>
                      <a:pt x="36" y="81"/>
                    </a:lnTo>
                    <a:lnTo>
                      <a:pt x="48" y="84"/>
                    </a:lnTo>
                    <a:lnTo>
                      <a:pt x="57" y="84"/>
                    </a:lnTo>
                    <a:lnTo>
                      <a:pt x="66" y="84"/>
                    </a:lnTo>
                    <a:lnTo>
                      <a:pt x="75" y="84"/>
                    </a:lnTo>
                    <a:lnTo>
                      <a:pt x="84" y="87"/>
                    </a:lnTo>
                    <a:lnTo>
                      <a:pt x="93" y="87"/>
                    </a:lnTo>
                    <a:lnTo>
                      <a:pt x="105" y="87"/>
                    </a:lnTo>
                    <a:lnTo>
                      <a:pt x="114" y="87"/>
                    </a:lnTo>
                    <a:lnTo>
                      <a:pt x="123" y="87"/>
                    </a:lnTo>
                    <a:lnTo>
                      <a:pt x="132" y="78"/>
                    </a:lnTo>
                    <a:lnTo>
                      <a:pt x="144" y="75"/>
                    </a:lnTo>
                    <a:lnTo>
                      <a:pt x="150" y="66"/>
                    </a:lnTo>
                    <a:lnTo>
                      <a:pt x="162" y="66"/>
                    </a:lnTo>
                    <a:lnTo>
                      <a:pt x="174" y="66"/>
                    </a:lnTo>
                    <a:lnTo>
                      <a:pt x="186" y="66"/>
                    </a:lnTo>
                    <a:lnTo>
                      <a:pt x="204" y="66"/>
                    </a:lnTo>
                    <a:lnTo>
                      <a:pt x="213" y="66"/>
                    </a:lnTo>
                    <a:lnTo>
                      <a:pt x="222" y="63"/>
                    </a:lnTo>
                    <a:lnTo>
                      <a:pt x="243" y="63"/>
                    </a:lnTo>
                    <a:lnTo>
                      <a:pt x="252" y="63"/>
                    </a:lnTo>
                    <a:lnTo>
                      <a:pt x="255" y="72"/>
                    </a:lnTo>
                    <a:lnTo>
                      <a:pt x="246" y="75"/>
                    </a:lnTo>
                    <a:lnTo>
                      <a:pt x="234" y="69"/>
                    </a:lnTo>
                    <a:lnTo>
                      <a:pt x="228" y="60"/>
                    </a:lnTo>
                    <a:lnTo>
                      <a:pt x="219" y="54"/>
                    </a:lnTo>
                    <a:lnTo>
                      <a:pt x="114" y="0"/>
                    </a:lnTo>
                    <a:lnTo>
                      <a:pt x="108" y="9"/>
                    </a:lnTo>
                    <a:lnTo>
                      <a:pt x="99" y="21"/>
                    </a:lnTo>
                    <a:lnTo>
                      <a:pt x="96" y="30"/>
                    </a:lnTo>
                    <a:lnTo>
                      <a:pt x="102" y="39"/>
                    </a:lnTo>
                    <a:lnTo>
                      <a:pt x="120" y="42"/>
                    </a:lnTo>
                    <a:lnTo>
                      <a:pt x="120" y="33"/>
                    </a:lnTo>
                    <a:lnTo>
                      <a:pt x="111" y="30"/>
                    </a:lnTo>
                    <a:lnTo>
                      <a:pt x="102" y="27"/>
                    </a:lnTo>
                    <a:lnTo>
                      <a:pt x="114" y="30"/>
                    </a:lnTo>
                    <a:lnTo>
                      <a:pt x="108" y="21"/>
                    </a:lnTo>
                    <a:lnTo>
                      <a:pt x="99" y="24"/>
                    </a:lnTo>
                    <a:lnTo>
                      <a:pt x="90" y="30"/>
                    </a:lnTo>
                    <a:lnTo>
                      <a:pt x="78" y="36"/>
                    </a:lnTo>
                    <a:lnTo>
                      <a:pt x="57" y="39"/>
                    </a:lnTo>
                    <a:lnTo>
                      <a:pt x="45" y="42"/>
                    </a:lnTo>
                    <a:lnTo>
                      <a:pt x="33" y="45"/>
                    </a:lnTo>
                    <a:lnTo>
                      <a:pt x="21" y="51"/>
                    </a:lnTo>
                    <a:lnTo>
                      <a:pt x="12" y="60"/>
                    </a:lnTo>
                    <a:lnTo>
                      <a:pt x="6" y="69"/>
                    </a:lnTo>
                    <a:lnTo>
                      <a:pt x="3" y="78"/>
                    </a:lnTo>
                    <a:lnTo>
                      <a:pt x="0" y="87"/>
                    </a:lnTo>
                    <a:lnTo>
                      <a:pt x="3" y="78"/>
                    </a:lnTo>
                    <a:lnTo>
                      <a:pt x="3" y="69"/>
                    </a:lnTo>
                    <a:lnTo>
                      <a:pt x="6" y="60"/>
                    </a:lnTo>
                    <a:lnTo>
                      <a:pt x="15" y="60"/>
                    </a:lnTo>
                    <a:lnTo>
                      <a:pt x="24" y="60"/>
                    </a:lnTo>
                    <a:lnTo>
                      <a:pt x="33" y="60"/>
                    </a:lnTo>
                    <a:lnTo>
                      <a:pt x="42" y="60"/>
                    </a:lnTo>
                    <a:lnTo>
                      <a:pt x="54" y="60"/>
                    </a:lnTo>
                    <a:lnTo>
                      <a:pt x="66" y="60"/>
                    </a:lnTo>
                    <a:lnTo>
                      <a:pt x="75" y="60"/>
                    </a:lnTo>
                    <a:lnTo>
                      <a:pt x="84" y="54"/>
                    </a:lnTo>
                    <a:lnTo>
                      <a:pt x="72" y="54"/>
                    </a:lnTo>
                    <a:lnTo>
                      <a:pt x="60" y="54"/>
                    </a:lnTo>
                    <a:lnTo>
                      <a:pt x="51" y="54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5" name="Freeform 55">
                <a:extLst>
                  <a:ext uri="{FF2B5EF4-FFF2-40B4-BE49-F238E27FC236}">
                    <a16:creationId xmlns:a16="http://schemas.microsoft.com/office/drawing/2014/main" id="{80B059CF-F90B-4456-9D60-727283E30D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6" y="4977"/>
                <a:ext cx="355" cy="394"/>
              </a:xfrm>
              <a:custGeom>
                <a:avLst/>
                <a:gdLst>
                  <a:gd name="T0" fmla="*/ 333 w 355"/>
                  <a:gd name="T1" fmla="*/ 18 h 394"/>
                  <a:gd name="T2" fmla="*/ 285 w 355"/>
                  <a:gd name="T3" fmla="*/ 0 h 394"/>
                  <a:gd name="T4" fmla="*/ 0 w 355"/>
                  <a:gd name="T5" fmla="*/ 90 h 394"/>
                  <a:gd name="T6" fmla="*/ 186 w 355"/>
                  <a:gd name="T7" fmla="*/ 159 h 394"/>
                  <a:gd name="T8" fmla="*/ 324 w 355"/>
                  <a:gd name="T9" fmla="*/ 105 h 394"/>
                  <a:gd name="T10" fmla="*/ 183 w 355"/>
                  <a:gd name="T11" fmla="*/ 159 h 394"/>
                  <a:gd name="T12" fmla="*/ 207 w 355"/>
                  <a:gd name="T13" fmla="*/ 393 h 394"/>
                  <a:gd name="T14" fmla="*/ 354 w 355"/>
                  <a:gd name="T15" fmla="*/ 327 h 394"/>
                  <a:gd name="T16" fmla="*/ 207 w 355"/>
                  <a:gd name="T17" fmla="*/ 387 h 394"/>
                  <a:gd name="T18" fmla="*/ 9 w 355"/>
                  <a:gd name="T19" fmla="*/ 294 h 394"/>
                  <a:gd name="T20" fmla="*/ 3 w 355"/>
                  <a:gd name="T21" fmla="*/ 93 h 39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55"/>
                  <a:gd name="T34" fmla="*/ 0 h 394"/>
                  <a:gd name="T35" fmla="*/ 355 w 355"/>
                  <a:gd name="T36" fmla="*/ 394 h 394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55" h="394">
                    <a:moveTo>
                      <a:pt x="333" y="18"/>
                    </a:moveTo>
                    <a:lnTo>
                      <a:pt x="285" y="0"/>
                    </a:lnTo>
                    <a:lnTo>
                      <a:pt x="0" y="90"/>
                    </a:lnTo>
                    <a:lnTo>
                      <a:pt x="186" y="159"/>
                    </a:lnTo>
                    <a:lnTo>
                      <a:pt x="324" y="105"/>
                    </a:lnTo>
                    <a:lnTo>
                      <a:pt x="183" y="159"/>
                    </a:lnTo>
                    <a:lnTo>
                      <a:pt x="207" y="393"/>
                    </a:lnTo>
                    <a:lnTo>
                      <a:pt x="354" y="327"/>
                    </a:lnTo>
                    <a:lnTo>
                      <a:pt x="207" y="387"/>
                    </a:lnTo>
                    <a:lnTo>
                      <a:pt x="9" y="294"/>
                    </a:lnTo>
                    <a:lnTo>
                      <a:pt x="3" y="93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6" name="Freeform 56">
                <a:extLst>
                  <a:ext uri="{FF2B5EF4-FFF2-40B4-BE49-F238E27FC236}">
                    <a16:creationId xmlns:a16="http://schemas.microsoft.com/office/drawing/2014/main" id="{DD9EE0FE-D40A-485C-9232-A267051DA2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1" y="5061"/>
                <a:ext cx="178" cy="259"/>
              </a:xfrm>
              <a:custGeom>
                <a:avLst/>
                <a:gdLst>
                  <a:gd name="T0" fmla="*/ 21 w 178"/>
                  <a:gd name="T1" fmla="*/ 3 h 259"/>
                  <a:gd name="T2" fmla="*/ 21 w 178"/>
                  <a:gd name="T3" fmla="*/ 21 h 259"/>
                  <a:gd name="T4" fmla="*/ 21 w 178"/>
                  <a:gd name="T5" fmla="*/ 39 h 259"/>
                  <a:gd name="T6" fmla="*/ 21 w 178"/>
                  <a:gd name="T7" fmla="*/ 75 h 259"/>
                  <a:gd name="T8" fmla="*/ 21 w 178"/>
                  <a:gd name="T9" fmla="*/ 93 h 259"/>
                  <a:gd name="T10" fmla="*/ 24 w 178"/>
                  <a:gd name="T11" fmla="*/ 114 h 259"/>
                  <a:gd name="T12" fmla="*/ 24 w 178"/>
                  <a:gd name="T13" fmla="*/ 135 h 259"/>
                  <a:gd name="T14" fmla="*/ 21 w 178"/>
                  <a:gd name="T15" fmla="*/ 156 h 259"/>
                  <a:gd name="T16" fmla="*/ 18 w 178"/>
                  <a:gd name="T17" fmla="*/ 180 h 259"/>
                  <a:gd name="T18" fmla="*/ 18 w 178"/>
                  <a:gd name="T19" fmla="*/ 198 h 259"/>
                  <a:gd name="T20" fmla="*/ 18 w 178"/>
                  <a:gd name="T21" fmla="*/ 219 h 259"/>
                  <a:gd name="T22" fmla="*/ 9 w 178"/>
                  <a:gd name="T23" fmla="*/ 240 h 259"/>
                  <a:gd name="T24" fmla="*/ 0 w 178"/>
                  <a:gd name="T25" fmla="*/ 258 h 259"/>
                  <a:gd name="T26" fmla="*/ 18 w 178"/>
                  <a:gd name="T27" fmla="*/ 258 h 259"/>
                  <a:gd name="T28" fmla="*/ 54 w 178"/>
                  <a:gd name="T29" fmla="*/ 258 h 259"/>
                  <a:gd name="T30" fmla="*/ 87 w 178"/>
                  <a:gd name="T31" fmla="*/ 252 h 259"/>
                  <a:gd name="T32" fmla="*/ 108 w 178"/>
                  <a:gd name="T33" fmla="*/ 249 h 259"/>
                  <a:gd name="T34" fmla="*/ 135 w 178"/>
                  <a:gd name="T35" fmla="*/ 249 h 259"/>
                  <a:gd name="T36" fmla="*/ 138 w 178"/>
                  <a:gd name="T37" fmla="*/ 231 h 259"/>
                  <a:gd name="T38" fmla="*/ 138 w 178"/>
                  <a:gd name="T39" fmla="*/ 213 h 259"/>
                  <a:gd name="T40" fmla="*/ 132 w 178"/>
                  <a:gd name="T41" fmla="*/ 195 h 259"/>
                  <a:gd name="T42" fmla="*/ 132 w 178"/>
                  <a:gd name="T43" fmla="*/ 171 h 259"/>
                  <a:gd name="T44" fmla="*/ 129 w 178"/>
                  <a:gd name="T45" fmla="*/ 147 h 259"/>
                  <a:gd name="T46" fmla="*/ 129 w 178"/>
                  <a:gd name="T47" fmla="*/ 129 h 259"/>
                  <a:gd name="T48" fmla="*/ 126 w 178"/>
                  <a:gd name="T49" fmla="*/ 105 h 259"/>
                  <a:gd name="T50" fmla="*/ 123 w 178"/>
                  <a:gd name="T51" fmla="*/ 84 h 259"/>
                  <a:gd name="T52" fmla="*/ 123 w 178"/>
                  <a:gd name="T53" fmla="*/ 63 h 259"/>
                  <a:gd name="T54" fmla="*/ 120 w 178"/>
                  <a:gd name="T55" fmla="*/ 42 h 259"/>
                  <a:gd name="T56" fmla="*/ 120 w 178"/>
                  <a:gd name="T57" fmla="*/ 60 h 259"/>
                  <a:gd name="T58" fmla="*/ 123 w 178"/>
                  <a:gd name="T59" fmla="*/ 84 h 259"/>
                  <a:gd name="T60" fmla="*/ 126 w 178"/>
                  <a:gd name="T61" fmla="*/ 102 h 259"/>
                  <a:gd name="T62" fmla="*/ 126 w 178"/>
                  <a:gd name="T63" fmla="*/ 120 h 259"/>
                  <a:gd name="T64" fmla="*/ 126 w 178"/>
                  <a:gd name="T65" fmla="*/ 138 h 259"/>
                  <a:gd name="T66" fmla="*/ 126 w 178"/>
                  <a:gd name="T67" fmla="*/ 159 h 259"/>
                  <a:gd name="T68" fmla="*/ 126 w 178"/>
                  <a:gd name="T69" fmla="*/ 180 h 259"/>
                  <a:gd name="T70" fmla="*/ 129 w 178"/>
                  <a:gd name="T71" fmla="*/ 204 h 259"/>
                  <a:gd name="T72" fmla="*/ 132 w 178"/>
                  <a:gd name="T73" fmla="*/ 228 h 259"/>
                  <a:gd name="T74" fmla="*/ 135 w 178"/>
                  <a:gd name="T75" fmla="*/ 252 h 259"/>
                  <a:gd name="T76" fmla="*/ 159 w 178"/>
                  <a:gd name="T77" fmla="*/ 249 h 259"/>
                  <a:gd name="T78" fmla="*/ 177 w 178"/>
                  <a:gd name="T79" fmla="*/ 240 h 259"/>
                  <a:gd name="T80" fmla="*/ 177 w 178"/>
                  <a:gd name="T81" fmla="*/ 174 h 259"/>
                  <a:gd name="T82" fmla="*/ 162 w 178"/>
                  <a:gd name="T83" fmla="*/ 87 h 259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78"/>
                  <a:gd name="T127" fmla="*/ 0 h 259"/>
                  <a:gd name="T128" fmla="*/ 178 w 178"/>
                  <a:gd name="T129" fmla="*/ 259 h 259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78" h="259">
                    <a:moveTo>
                      <a:pt x="159" y="0"/>
                    </a:moveTo>
                    <a:lnTo>
                      <a:pt x="21" y="3"/>
                    </a:lnTo>
                    <a:lnTo>
                      <a:pt x="21" y="12"/>
                    </a:lnTo>
                    <a:lnTo>
                      <a:pt x="21" y="21"/>
                    </a:lnTo>
                    <a:lnTo>
                      <a:pt x="21" y="30"/>
                    </a:lnTo>
                    <a:lnTo>
                      <a:pt x="21" y="39"/>
                    </a:lnTo>
                    <a:lnTo>
                      <a:pt x="21" y="51"/>
                    </a:lnTo>
                    <a:lnTo>
                      <a:pt x="21" y="75"/>
                    </a:lnTo>
                    <a:lnTo>
                      <a:pt x="21" y="84"/>
                    </a:lnTo>
                    <a:lnTo>
                      <a:pt x="21" y="93"/>
                    </a:lnTo>
                    <a:lnTo>
                      <a:pt x="24" y="102"/>
                    </a:lnTo>
                    <a:lnTo>
                      <a:pt x="24" y="114"/>
                    </a:lnTo>
                    <a:lnTo>
                      <a:pt x="24" y="126"/>
                    </a:lnTo>
                    <a:lnTo>
                      <a:pt x="24" y="135"/>
                    </a:lnTo>
                    <a:lnTo>
                      <a:pt x="24" y="144"/>
                    </a:lnTo>
                    <a:lnTo>
                      <a:pt x="21" y="156"/>
                    </a:lnTo>
                    <a:lnTo>
                      <a:pt x="18" y="168"/>
                    </a:lnTo>
                    <a:lnTo>
                      <a:pt x="18" y="180"/>
                    </a:lnTo>
                    <a:lnTo>
                      <a:pt x="18" y="189"/>
                    </a:lnTo>
                    <a:lnTo>
                      <a:pt x="18" y="198"/>
                    </a:lnTo>
                    <a:lnTo>
                      <a:pt x="18" y="210"/>
                    </a:lnTo>
                    <a:lnTo>
                      <a:pt x="18" y="219"/>
                    </a:lnTo>
                    <a:lnTo>
                      <a:pt x="15" y="228"/>
                    </a:lnTo>
                    <a:lnTo>
                      <a:pt x="9" y="240"/>
                    </a:lnTo>
                    <a:lnTo>
                      <a:pt x="3" y="249"/>
                    </a:lnTo>
                    <a:lnTo>
                      <a:pt x="0" y="258"/>
                    </a:lnTo>
                    <a:lnTo>
                      <a:pt x="9" y="258"/>
                    </a:lnTo>
                    <a:lnTo>
                      <a:pt x="18" y="258"/>
                    </a:lnTo>
                    <a:lnTo>
                      <a:pt x="30" y="258"/>
                    </a:lnTo>
                    <a:lnTo>
                      <a:pt x="54" y="258"/>
                    </a:lnTo>
                    <a:lnTo>
                      <a:pt x="78" y="258"/>
                    </a:lnTo>
                    <a:lnTo>
                      <a:pt x="87" y="252"/>
                    </a:lnTo>
                    <a:lnTo>
                      <a:pt x="96" y="252"/>
                    </a:lnTo>
                    <a:lnTo>
                      <a:pt x="108" y="249"/>
                    </a:lnTo>
                    <a:lnTo>
                      <a:pt x="126" y="249"/>
                    </a:lnTo>
                    <a:lnTo>
                      <a:pt x="135" y="249"/>
                    </a:lnTo>
                    <a:lnTo>
                      <a:pt x="138" y="240"/>
                    </a:lnTo>
                    <a:lnTo>
                      <a:pt x="138" y="231"/>
                    </a:lnTo>
                    <a:lnTo>
                      <a:pt x="138" y="222"/>
                    </a:lnTo>
                    <a:lnTo>
                      <a:pt x="138" y="213"/>
                    </a:lnTo>
                    <a:lnTo>
                      <a:pt x="135" y="204"/>
                    </a:lnTo>
                    <a:lnTo>
                      <a:pt x="132" y="195"/>
                    </a:lnTo>
                    <a:lnTo>
                      <a:pt x="132" y="183"/>
                    </a:lnTo>
                    <a:lnTo>
                      <a:pt x="132" y="171"/>
                    </a:lnTo>
                    <a:lnTo>
                      <a:pt x="132" y="159"/>
                    </a:lnTo>
                    <a:lnTo>
                      <a:pt x="129" y="147"/>
                    </a:lnTo>
                    <a:lnTo>
                      <a:pt x="129" y="138"/>
                    </a:lnTo>
                    <a:lnTo>
                      <a:pt x="129" y="129"/>
                    </a:lnTo>
                    <a:lnTo>
                      <a:pt x="129" y="117"/>
                    </a:lnTo>
                    <a:lnTo>
                      <a:pt x="126" y="105"/>
                    </a:lnTo>
                    <a:lnTo>
                      <a:pt x="126" y="93"/>
                    </a:lnTo>
                    <a:lnTo>
                      <a:pt x="123" y="84"/>
                    </a:lnTo>
                    <a:lnTo>
                      <a:pt x="123" y="75"/>
                    </a:lnTo>
                    <a:lnTo>
                      <a:pt x="123" y="63"/>
                    </a:lnTo>
                    <a:lnTo>
                      <a:pt x="120" y="51"/>
                    </a:lnTo>
                    <a:lnTo>
                      <a:pt x="120" y="42"/>
                    </a:lnTo>
                    <a:lnTo>
                      <a:pt x="120" y="51"/>
                    </a:lnTo>
                    <a:lnTo>
                      <a:pt x="120" y="60"/>
                    </a:lnTo>
                    <a:lnTo>
                      <a:pt x="123" y="72"/>
                    </a:lnTo>
                    <a:lnTo>
                      <a:pt x="123" y="84"/>
                    </a:lnTo>
                    <a:lnTo>
                      <a:pt x="126" y="93"/>
                    </a:lnTo>
                    <a:lnTo>
                      <a:pt x="126" y="102"/>
                    </a:lnTo>
                    <a:lnTo>
                      <a:pt x="126" y="111"/>
                    </a:lnTo>
                    <a:lnTo>
                      <a:pt x="126" y="120"/>
                    </a:lnTo>
                    <a:lnTo>
                      <a:pt x="126" y="129"/>
                    </a:lnTo>
                    <a:lnTo>
                      <a:pt x="126" y="138"/>
                    </a:lnTo>
                    <a:lnTo>
                      <a:pt x="126" y="150"/>
                    </a:lnTo>
                    <a:lnTo>
                      <a:pt x="126" y="159"/>
                    </a:lnTo>
                    <a:lnTo>
                      <a:pt x="126" y="168"/>
                    </a:lnTo>
                    <a:lnTo>
                      <a:pt x="126" y="180"/>
                    </a:lnTo>
                    <a:lnTo>
                      <a:pt x="129" y="192"/>
                    </a:lnTo>
                    <a:lnTo>
                      <a:pt x="129" y="204"/>
                    </a:lnTo>
                    <a:lnTo>
                      <a:pt x="129" y="216"/>
                    </a:lnTo>
                    <a:lnTo>
                      <a:pt x="132" y="228"/>
                    </a:lnTo>
                    <a:lnTo>
                      <a:pt x="135" y="240"/>
                    </a:lnTo>
                    <a:lnTo>
                      <a:pt x="135" y="252"/>
                    </a:lnTo>
                    <a:lnTo>
                      <a:pt x="147" y="252"/>
                    </a:lnTo>
                    <a:lnTo>
                      <a:pt x="159" y="249"/>
                    </a:lnTo>
                    <a:lnTo>
                      <a:pt x="168" y="246"/>
                    </a:lnTo>
                    <a:lnTo>
                      <a:pt x="177" y="240"/>
                    </a:lnTo>
                    <a:lnTo>
                      <a:pt x="177" y="231"/>
                    </a:lnTo>
                    <a:lnTo>
                      <a:pt x="177" y="174"/>
                    </a:lnTo>
                    <a:lnTo>
                      <a:pt x="171" y="135"/>
                    </a:lnTo>
                    <a:lnTo>
                      <a:pt x="162" y="87"/>
                    </a:lnTo>
                    <a:lnTo>
                      <a:pt x="159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7" name="Freeform 57">
                <a:extLst>
                  <a:ext uri="{FF2B5EF4-FFF2-40B4-BE49-F238E27FC236}">
                    <a16:creationId xmlns:a16="http://schemas.microsoft.com/office/drawing/2014/main" id="{B21D93CF-B522-45FB-A57D-29AC4FC614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2" y="5316"/>
                <a:ext cx="244" cy="82"/>
              </a:xfrm>
              <a:custGeom>
                <a:avLst/>
                <a:gdLst>
                  <a:gd name="T0" fmla="*/ 90 w 244"/>
                  <a:gd name="T1" fmla="*/ 9 h 82"/>
                  <a:gd name="T2" fmla="*/ 66 w 244"/>
                  <a:gd name="T3" fmla="*/ 21 h 82"/>
                  <a:gd name="T4" fmla="*/ 45 w 244"/>
                  <a:gd name="T5" fmla="*/ 27 h 82"/>
                  <a:gd name="T6" fmla="*/ 27 w 244"/>
                  <a:gd name="T7" fmla="*/ 36 h 82"/>
                  <a:gd name="T8" fmla="*/ 12 w 244"/>
                  <a:gd name="T9" fmla="*/ 51 h 82"/>
                  <a:gd name="T10" fmla="*/ 42 w 244"/>
                  <a:gd name="T11" fmla="*/ 54 h 82"/>
                  <a:gd name="T12" fmla="*/ 63 w 244"/>
                  <a:gd name="T13" fmla="*/ 42 h 82"/>
                  <a:gd name="T14" fmla="*/ 42 w 244"/>
                  <a:gd name="T15" fmla="*/ 45 h 82"/>
                  <a:gd name="T16" fmla="*/ 24 w 244"/>
                  <a:gd name="T17" fmla="*/ 48 h 82"/>
                  <a:gd name="T18" fmla="*/ 0 w 244"/>
                  <a:gd name="T19" fmla="*/ 60 h 82"/>
                  <a:gd name="T20" fmla="*/ 18 w 244"/>
                  <a:gd name="T21" fmla="*/ 63 h 82"/>
                  <a:gd name="T22" fmla="*/ 51 w 244"/>
                  <a:gd name="T23" fmla="*/ 63 h 82"/>
                  <a:gd name="T24" fmla="*/ 72 w 244"/>
                  <a:gd name="T25" fmla="*/ 63 h 82"/>
                  <a:gd name="T26" fmla="*/ 108 w 244"/>
                  <a:gd name="T27" fmla="*/ 57 h 82"/>
                  <a:gd name="T28" fmla="*/ 141 w 244"/>
                  <a:gd name="T29" fmla="*/ 54 h 82"/>
                  <a:gd name="T30" fmla="*/ 165 w 244"/>
                  <a:gd name="T31" fmla="*/ 48 h 82"/>
                  <a:gd name="T32" fmla="*/ 198 w 244"/>
                  <a:gd name="T33" fmla="*/ 45 h 82"/>
                  <a:gd name="T34" fmla="*/ 240 w 244"/>
                  <a:gd name="T35" fmla="*/ 45 h 82"/>
                  <a:gd name="T36" fmla="*/ 243 w 244"/>
                  <a:gd name="T37" fmla="*/ 24 h 82"/>
                  <a:gd name="T38" fmla="*/ 243 w 244"/>
                  <a:gd name="T39" fmla="*/ 27 h 82"/>
                  <a:gd name="T40" fmla="*/ 243 w 244"/>
                  <a:gd name="T41" fmla="*/ 48 h 82"/>
                  <a:gd name="T42" fmla="*/ 234 w 244"/>
                  <a:gd name="T43" fmla="*/ 60 h 82"/>
                  <a:gd name="T44" fmla="*/ 213 w 244"/>
                  <a:gd name="T45" fmla="*/ 66 h 82"/>
                  <a:gd name="T46" fmla="*/ 183 w 244"/>
                  <a:gd name="T47" fmla="*/ 69 h 82"/>
                  <a:gd name="T48" fmla="*/ 159 w 244"/>
                  <a:gd name="T49" fmla="*/ 72 h 82"/>
                  <a:gd name="T50" fmla="*/ 123 w 244"/>
                  <a:gd name="T51" fmla="*/ 78 h 82"/>
                  <a:gd name="T52" fmla="*/ 102 w 244"/>
                  <a:gd name="T53" fmla="*/ 78 h 82"/>
                  <a:gd name="T54" fmla="*/ 84 w 244"/>
                  <a:gd name="T55" fmla="*/ 78 h 82"/>
                  <a:gd name="T56" fmla="*/ 66 w 244"/>
                  <a:gd name="T57" fmla="*/ 81 h 82"/>
                  <a:gd name="T58" fmla="*/ 36 w 244"/>
                  <a:gd name="T59" fmla="*/ 81 h 82"/>
                  <a:gd name="T60" fmla="*/ 18 w 244"/>
                  <a:gd name="T61" fmla="*/ 81 h 82"/>
                  <a:gd name="T62" fmla="*/ 6 w 244"/>
                  <a:gd name="T63" fmla="*/ 69 h 8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244"/>
                  <a:gd name="T97" fmla="*/ 0 h 82"/>
                  <a:gd name="T98" fmla="*/ 244 w 244"/>
                  <a:gd name="T99" fmla="*/ 82 h 82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244" h="82">
                    <a:moveTo>
                      <a:pt x="96" y="0"/>
                    </a:moveTo>
                    <a:lnTo>
                      <a:pt x="90" y="9"/>
                    </a:lnTo>
                    <a:lnTo>
                      <a:pt x="78" y="15"/>
                    </a:lnTo>
                    <a:lnTo>
                      <a:pt x="66" y="21"/>
                    </a:lnTo>
                    <a:lnTo>
                      <a:pt x="57" y="24"/>
                    </a:lnTo>
                    <a:lnTo>
                      <a:pt x="45" y="27"/>
                    </a:lnTo>
                    <a:lnTo>
                      <a:pt x="36" y="33"/>
                    </a:lnTo>
                    <a:lnTo>
                      <a:pt x="27" y="36"/>
                    </a:lnTo>
                    <a:lnTo>
                      <a:pt x="18" y="42"/>
                    </a:lnTo>
                    <a:lnTo>
                      <a:pt x="12" y="51"/>
                    </a:lnTo>
                    <a:lnTo>
                      <a:pt x="24" y="54"/>
                    </a:lnTo>
                    <a:lnTo>
                      <a:pt x="42" y="54"/>
                    </a:lnTo>
                    <a:lnTo>
                      <a:pt x="54" y="51"/>
                    </a:lnTo>
                    <a:lnTo>
                      <a:pt x="63" y="42"/>
                    </a:lnTo>
                    <a:lnTo>
                      <a:pt x="51" y="42"/>
                    </a:lnTo>
                    <a:lnTo>
                      <a:pt x="42" y="45"/>
                    </a:lnTo>
                    <a:lnTo>
                      <a:pt x="33" y="48"/>
                    </a:lnTo>
                    <a:lnTo>
                      <a:pt x="24" y="48"/>
                    </a:lnTo>
                    <a:lnTo>
                      <a:pt x="3" y="51"/>
                    </a:lnTo>
                    <a:lnTo>
                      <a:pt x="0" y="60"/>
                    </a:lnTo>
                    <a:lnTo>
                      <a:pt x="9" y="63"/>
                    </a:lnTo>
                    <a:lnTo>
                      <a:pt x="18" y="63"/>
                    </a:lnTo>
                    <a:lnTo>
                      <a:pt x="39" y="63"/>
                    </a:lnTo>
                    <a:lnTo>
                      <a:pt x="51" y="63"/>
                    </a:lnTo>
                    <a:lnTo>
                      <a:pt x="60" y="63"/>
                    </a:lnTo>
                    <a:lnTo>
                      <a:pt x="72" y="63"/>
                    </a:lnTo>
                    <a:lnTo>
                      <a:pt x="96" y="63"/>
                    </a:lnTo>
                    <a:lnTo>
                      <a:pt x="108" y="57"/>
                    </a:lnTo>
                    <a:lnTo>
                      <a:pt x="129" y="54"/>
                    </a:lnTo>
                    <a:lnTo>
                      <a:pt x="141" y="54"/>
                    </a:lnTo>
                    <a:lnTo>
                      <a:pt x="153" y="51"/>
                    </a:lnTo>
                    <a:lnTo>
                      <a:pt x="165" y="48"/>
                    </a:lnTo>
                    <a:lnTo>
                      <a:pt x="174" y="48"/>
                    </a:lnTo>
                    <a:lnTo>
                      <a:pt x="198" y="45"/>
                    </a:lnTo>
                    <a:lnTo>
                      <a:pt x="222" y="45"/>
                    </a:lnTo>
                    <a:lnTo>
                      <a:pt x="240" y="45"/>
                    </a:lnTo>
                    <a:lnTo>
                      <a:pt x="243" y="33"/>
                    </a:lnTo>
                    <a:lnTo>
                      <a:pt x="243" y="24"/>
                    </a:lnTo>
                    <a:lnTo>
                      <a:pt x="243" y="15"/>
                    </a:lnTo>
                    <a:lnTo>
                      <a:pt x="243" y="27"/>
                    </a:lnTo>
                    <a:lnTo>
                      <a:pt x="243" y="39"/>
                    </a:lnTo>
                    <a:lnTo>
                      <a:pt x="243" y="48"/>
                    </a:lnTo>
                    <a:lnTo>
                      <a:pt x="243" y="57"/>
                    </a:lnTo>
                    <a:lnTo>
                      <a:pt x="234" y="60"/>
                    </a:lnTo>
                    <a:lnTo>
                      <a:pt x="225" y="60"/>
                    </a:lnTo>
                    <a:lnTo>
                      <a:pt x="213" y="66"/>
                    </a:lnTo>
                    <a:lnTo>
                      <a:pt x="195" y="66"/>
                    </a:lnTo>
                    <a:lnTo>
                      <a:pt x="183" y="69"/>
                    </a:lnTo>
                    <a:lnTo>
                      <a:pt x="171" y="72"/>
                    </a:lnTo>
                    <a:lnTo>
                      <a:pt x="159" y="72"/>
                    </a:lnTo>
                    <a:lnTo>
                      <a:pt x="147" y="75"/>
                    </a:lnTo>
                    <a:lnTo>
                      <a:pt x="123" y="78"/>
                    </a:lnTo>
                    <a:lnTo>
                      <a:pt x="114" y="78"/>
                    </a:lnTo>
                    <a:lnTo>
                      <a:pt x="102" y="78"/>
                    </a:lnTo>
                    <a:lnTo>
                      <a:pt x="93" y="78"/>
                    </a:lnTo>
                    <a:lnTo>
                      <a:pt x="84" y="78"/>
                    </a:lnTo>
                    <a:lnTo>
                      <a:pt x="75" y="78"/>
                    </a:lnTo>
                    <a:lnTo>
                      <a:pt x="66" y="81"/>
                    </a:lnTo>
                    <a:lnTo>
                      <a:pt x="57" y="81"/>
                    </a:lnTo>
                    <a:lnTo>
                      <a:pt x="36" y="81"/>
                    </a:lnTo>
                    <a:lnTo>
                      <a:pt x="27" y="81"/>
                    </a:lnTo>
                    <a:lnTo>
                      <a:pt x="18" y="81"/>
                    </a:lnTo>
                    <a:lnTo>
                      <a:pt x="9" y="78"/>
                    </a:lnTo>
                    <a:lnTo>
                      <a:pt x="6" y="69"/>
                    </a:lnTo>
                    <a:lnTo>
                      <a:pt x="6" y="6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8" name="Freeform 58">
                <a:extLst>
                  <a:ext uri="{FF2B5EF4-FFF2-40B4-BE49-F238E27FC236}">
                    <a16:creationId xmlns:a16="http://schemas.microsoft.com/office/drawing/2014/main" id="{8A4C44FC-A84F-49B5-A06A-4795BB379A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9" y="4623"/>
                <a:ext cx="322" cy="889"/>
              </a:xfrm>
              <a:custGeom>
                <a:avLst/>
                <a:gdLst>
                  <a:gd name="T0" fmla="*/ 69 w 322"/>
                  <a:gd name="T1" fmla="*/ 816 h 889"/>
                  <a:gd name="T2" fmla="*/ 72 w 322"/>
                  <a:gd name="T3" fmla="*/ 831 h 889"/>
                  <a:gd name="T4" fmla="*/ 9 w 322"/>
                  <a:gd name="T5" fmla="*/ 831 h 889"/>
                  <a:gd name="T6" fmla="*/ 27 w 322"/>
                  <a:gd name="T7" fmla="*/ 849 h 889"/>
                  <a:gd name="T8" fmla="*/ 57 w 322"/>
                  <a:gd name="T9" fmla="*/ 852 h 889"/>
                  <a:gd name="T10" fmla="*/ 0 w 322"/>
                  <a:gd name="T11" fmla="*/ 849 h 889"/>
                  <a:gd name="T12" fmla="*/ 24 w 322"/>
                  <a:gd name="T13" fmla="*/ 873 h 889"/>
                  <a:gd name="T14" fmla="*/ 75 w 322"/>
                  <a:gd name="T15" fmla="*/ 873 h 889"/>
                  <a:gd name="T16" fmla="*/ 132 w 322"/>
                  <a:gd name="T17" fmla="*/ 873 h 889"/>
                  <a:gd name="T18" fmla="*/ 165 w 322"/>
                  <a:gd name="T19" fmla="*/ 861 h 889"/>
                  <a:gd name="T20" fmla="*/ 198 w 322"/>
                  <a:gd name="T21" fmla="*/ 846 h 889"/>
                  <a:gd name="T22" fmla="*/ 228 w 322"/>
                  <a:gd name="T23" fmla="*/ 834 h 889"/>
                  <a:gd name="T24" fmla="*/ 240 w 322"/>
                  <a:gd name="T25" fmla="*/ 852 h 889"/>
                  <a:gd name="T26" fmla="*/ 210 w 322"/>
                  <a:gd name="T27" fmla="*/ 861 h 889"/>
                  <a:gd name="T28" fmla="*/ 180 w 322"/>
                  <a:gd name="T29" fmla="*/ 873 h 889"/>
                  <a:gd name="T30" fmla="*/ 138 w 322"/>
                  <a:gd name="T31" fmla="*/ 888 h 889"/>
                  <a:gd name="T32" fmla="*/ 96 w 322"/>
                  <a:gd name="T33" fmla="*/ 885 h 889"/>
                  <a:gd name="T34" fmla="*/ 54 w 322"/>
                  <a:gd name="T35" fmla="*/ 876 h 889"/>
                  <a:gd name="T36" fmla="*/ 63 w 322"/>
                  <a:gd name="T37" fmla="*/ 876 h 889"/>
                  <a:gd name="T38" fmla="*/ 108 w 322"/>
                  <a:gd name="T39" fmla="*/ 876 h 889"/>
                  <a:gd name="T40" fmla="*/ 174 w 322"/>
                  <a:gd name="T41" fmla="*/ 873 h 889"/>
                  <a:gd name="T42" fmla="*/ 213 w 322"/>
                  <a:gd name="T43" fmla="*/ 867 h 889"/>
                  <a:gd name="T44" fmla="*/ 249 w 322"/>
                  <a:gd name="T45" fmla="*/ 849 h 889"/>
                  <a:gd name="T46" fmla="*/ 249 w 322"/>
                  <a:gd name="T47" fmla="*/ 816 h 889"/>
                  <a:gd name="T48" fmla="*/ 249 w 322"/>
                  <a:gd name="T49" fmla="*/ 789 h 889"/>
                  <a:gd name="T50" fmla="*/ 219 w 322"/>
                  <a:gd name="T51" fmla="*/ 798 h 889"/>
                  <a:gd name="T52" fmla="*/ 192 w 322"/>
                  <a:gd name="T53" fmla="*/ 807 h 889"/>
                  <a:gd name="T54" fmla="*/ 141 w 322"/>
                  <a:gd name="T55" fmla="*/ 807 h 889"/>
                  <a:gd name="T56" fmla="*/ 111 w 322"/>
                  <a:gd name="T57" fmla="*/ 816 h 889"/>
                  <a:gd name="T58" fmla="*/ 102 w 322"/>
                  <a:gd name="T59" fmla="*/ 846 h 889"/>
                  <a:gd name="T60" fmla="*/ 96 w 322"/>
                  <a:gd name="T61" fmla="*/ 807 h 889"/>
                  <a:gd name="T62" fmla="*/ 123 w 322"/>
                  <a:gd name="T63" fmla="*/ 813 h 889"/>
                  <a:gd name="T64" fmla="*/ 117 w 322"/>
                  <a:gd name="T65" fmla="*/ 831 h 889"/>
                  <a:gd name="T66" fmla="*/ 135 w 322"/>
                  <a:gd name="T67" fmla="*/ 816 h 889"/>
                  <a:gd name="T68" fmla="*/ 171 w 322"/>
                  <a:gd name="T69" fmla="*/ 810 h 889"/>
                  <a:gd name="T70" fmla="*/ 201 w 322"/>
                  <a:gd name="T71" fmla="*/ 801 h 889"/>
                  <a:gd name="T72" fmla="*/ 237 w 322"/>
                  <a:gd name="T73" fmla="*/ 801 h 889"/>
                  <a:gd name="T74" fmla="*/ 243 w 322"/>
                  <a:gd name="T75" fmla="*/ 705 h 889"/>
                  <a:gd name="T76" fmla="*/ 201 w 322"/>
                  <a:gd name="T77" fmla="*/ 477 h 889"/>
                  <a:gd name="T78" fmla="*/ 186 w 322"/>
                  <a:gd name="T79" fmla="*/ 501 h 889"/>
                  <a:gd name="T80" fmla="*/ 183 w 322"/>
                  <a:gd name="T81" fmla="*/ 528 h 889"/>
                  <a:gd name="T82" fmla="*/ 204 w 322"/>
                  <a:gd name="T83" fmla="*/ 684 h 889"/>
                  <a:gd name="T84" fmla="*/ 183 w 322"/>
                  <a:gd name="T85" fmla="*/ 495 h 889"/>
                  <a:gd name="T86" fmla="*/ 183 w 322"/>
                  <a:gd name="T87" fmla="*/ 465 h 889"/>
                  <a:gd name="T88" fmla="*/ 180 w 322"/>
                  <a:gd name="T89" fmla="*/ 429 h 889"/>
                  <a:gd name="T90" fmla="*/ 198 w 322"/>
                  <a:gd name="T91" fmla="*/ 399 h 889"/>
                  <a:gd name="T92" fmla="*/ 207 w 322"/>
                  <a:gd name="T93" fmla="*/ 372 h 889"/>
                  <a:gd name="T94" fmla="*/ 219 w 322"/>
                  <a:gd name="T95" fmla="*/ 345 h 889"/>
                  <a:gd name="T96" fmla="*/ 231 w 322"/>
                  <a:gd name="T97" fmla="*/ 318 h 889"/>
                  <a:gd name="T98" fmla="*/ 219 w 322"/>
                  <a:gd name="T99" fmla="*/ 348 h 889"/>
                  <a:gd name="T100" fmla="*/ 207 w 322"/>
                  <a:gd name="T101" fmla="*/ 378 h 889"/>
                  <a:gd name="T102" fmla="*/ 189 w 322"/>
                  <a:gd name="T103" fmla="*/ 411 h 889"/>
                  <a:gd name="T104" fmla="*/ 177 w 322"/>
                  <a:gd name="T105" fmla="*/ 438 h 889"/>
                  <a:gd name="T106" fmla="*/ 180 w 322"/>
                  <a:gd name="T107" fmla="*/ 468 h 889"/>
                  <a:gd name="T108" fmla="*/ 207 w 322"/>
                  <a:gd name="T109" fmla="*/ 459 h 889"/>
                  <a:gd name="T110" fmla="*/ 258 w 322"/>
                  <a:gd name="T111" fmla="*/ 321 h 889"/>
                  <a:gd name="T112" fmla="*/ 321 w 322"/>
                  <a:gd name="T113" fmla="*/ 123 h 889"/>
                  <a:gd name="T114" fmla="*/ 321 w 322"/>
                  <a:gd name="T115" fmla="*/ 90 h 889"/>
                  <a:gd name="T116" fmla="*/ 303 w 322"/>
                  <a:gd name="T117" fmla="*/ 60 h 889"/>
                  <a:gd name="T118" fmla="*/ 294 w 322"/>
                  <a:gd name="T119" fmla="*/ 33 h 889"/>
                  <a:gd name="T120" fmla="*/ 270 w 322"/>
                  <a:gd name="T121" fmla="*/ 12 h 889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322"/>
                  <a:gd name="T184" fmla="*/ 0 h 889"/>
                  <a:gd name="T185" fmla="*/ 322 w 322"/>
                  <a:gd name="T186" fmla="*/ 889 h 889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322" h="889">
                    <a:moveTo>
                      <a:pt x="81" y="801"/>
                    </a:moveTo>
                    <a:lnTo>
                      <a:pt x="72" y="807"/>
                    </a:lnTo>
                    <a:lnTo>
                      <a:pt x="69" y="816"/>
                    </a:lnTo>
                    <a:lnTo>
                      <a:pt x="60" y="819"/>
                    </a:lnTo>
                    <a:lnTo>
                      <a:pt x="60" y="828"/>
                    </a:lnTo>
                    <a:lnTo>
                      <a:pt x="72" y="831"/>
                    </a:lnTo>
                    <a:lnTo>
                      <a:pt x="63" y="831"/>
                    </a:lnTo>
                    <a:lnTo>
                      <a:pt x="27" y="831"/>
                    </a:lnTo>
                    <a:lnTo>
                      <a:pt x="9" y="831"/>
                    </a:lnTo>
                    <a:lnTo>
                      <a:pt x="9" y="840"/>
                    </a:lnTo>
                    <a:lnTo>
                      <a:pt x="9" y="849"/>
                    </a:lnTo>
                    <a:lnTo>
                      <a:pt x="27" y="849"/>
                    </a:lnTo>
                    <a:lnTo>
                      <a:pt x="39" y="849"/>
                    </a:lnTo>
                    <a:lnTo>
                      <a:pt x="48" y="852"/>
                    </a:lnTo>
                    <a:lnTo>
                      <a:pt x="57" y="852"/>
                    </a:lnTo>
                    <a:lnTo>
                      <a:pt x="27" y="852"/>
                    </a:lnTo>
                    <a:lnTo>
                      <a:pt x="9" y="852"/>
                    </a:lnTo>
                    <a:lnTo>
                      <a:pt x="0" y="849"/>
                    </a:lnTo>
                    <a:lnTo>
                      <a:pt x="0" y="861"/>
                    </a:lnTo>
                    <a:lnTo>
                      <a:pt x="12" y="867"/>
                    </a:lnTo>
                    <a:lnTo>
                      <a:pt x="24" y="873"/>
                    </a:lnTo>
                    <a:lnTo>
                      <a:pt x="48" y="873"/>
                    </a:lnTo>
                    <a:lnTo>
                      <a:pt x="66" y="873"/>
                    </a:lnTo>
                    <a:lnTo>
                      <a:pt x="75" y="873"/>
                    </a:lnTo>
                    <a:lnTo>
                      <a:pt x="93" y="873"/>
                    </a:lnTo>
                    <a:lnTo>
                      <a:pt x="114" y="873"/>
                    </a:lnTo>
                    <a:lnTo>
                      <a:pt x="132" y="873"/>
                    </a:lnTo>
                    <a:lnTo>
                      <a:pt x="141" y="870"/>
                    </a:lnTo>
                    <a:lnTo>
                      <a:pt x="153" y="861"/>
                    </a:lnTo>
                    <a:lnTo>
                      <a:pt x="165" y="861"/>
                    </a:lnTo>
                    <a:lnTo>
                      <a:pt x="171" y="852"/>
                    </a:lnTo>
                    <a:lnTo>
                      <a:pt x="189" y="849"/>
                    </a:lnTo>
                    <a:lnTo>
                      <a:pt x="198" y="846"/>
                    </a:lnTo>
                    <a:lnTo>
                      <a:pt x="207" y="840"/>
                    </a:lnTo>
                    <a:lnTo>
                      <a:pt x="219" y="834"/>
                    </a:lnTo>
                    <a:lnTo>
                      <a:pt x="228" y="834"/>
                    </a:lnTo>
                    <a:lnTo>
                      <a:pt x="237" y="834"/>
                    </a:lnTo>
                    <a:lnTo>
                      <a:pt x="240" y="843"/>
                    </a:lnTo>
                    <a:lnTo>
                      <a:pt x="240" y="852"/>
                    </a:lnTo>
                    <a:lnTo>
                      <a:pt x="231" y="858"/>
                    </a:lnTo>
                    <a:lnTo>
                      <a:pt x="222" y="861"/>
                    </a:lnTo>
                    <a:lnTo>
                      <a:pt x="210" y="861"/>
                    </a:lnTo>
                    <a:lnTo>
                      <a:pt x="201" y="864"/>
                    </a:lnTo>
                    <a:lnTo>
                      <a:pt x="189" y="867"/>
                    </a:lnTo>
                    <a:lnTo>
                      <a:pt x="180" y="873"/>
                    </a:lnTo>
                    <a:lnTo>
                      <a:pt x="171" y="876"/>
                    </a:lnTo>
                    <a:lnTo>
                      <a:pt x="147" y="885"/>
                    </a:lnTo>
                    <a:lnTo>
                      <a:pt x="138" y="888"/>
                    </a:lnTo>
                    <a:lnTo>
                      <a:pt x="129" y="888"/>
                    </a:lnTo>
                    <a:lnTo>
                      <a:pt x="108" y="885"/>
                    </a:lnTo>
                    <a:lnTo>
                      <a:pt x="96" y="885"/>
                    </a:lnTo>
                    <a:lnTo>
                      <a:pt x="72" y="882"/>
                    </a:lnTo>
                    <a:lnTo>
                      <a:pt x="63" y="882"/>
                    </a:lnTo>
                    <a:lnTo>
                      <a:pt x="54" y="876"/>
                    </a:lnTo>
                    <a:lnTo>
                      <a:pt x="30" y="876"/>
                    </a:lnTo>
                    <a:lnTo>
                      <a:pt x="45" y="876"/>
                    </a:lnTo>
                    <a:lnTo>
                      <a:pt x="63" y="876"/>
                    </a:lnTo>
                    <a:lnTo>
                      <a:pt x="87" y="876"/>
                    </a:lnTo>
                    <a:lnTo>
                      <a:pt x="96" y="876"/>
                    </a:lnTo>
                    <a:lnTo>
                      <a:pt x="108" y="876"/>
                    </a:lnTo>
                    <a:lnTo>
                      <a:pt x="120" y="876"/>
                    </a:lnTo>
                    <a:lnTo>
                      <a:pt x="144" y="873"/>
                    </a:lnTo>
                    <a:lnTo>
                      <a:pt x="174" y="873"/>
                    </a:lnTo>
                    <a:lnTo>
                      <a:pt x="183" y="870"/>
                    </a:lnTo>
                    <a:lnTo>
                      <a:pt x="201" y="870"/>
                    </a:lnTo>
                    <a:lnTo>
                      <a:pt x="213" y="867"/>
                    </a:lnTo>
                    <a:lnTo>
                      <a:pt x="222" y="864"/>
                    </a:lnTo>
                    <a:lnTo>
                      <a:pt x="246" y="858"/>
                    </a:lnTo>
                    <a:lnTo>
                      <a:pt x="249" y="849"/>
                    </a:lnTo>
                    <a:lnTo>
                      <a:pt x="249" y="840"/>
                    </a:lnTo>
                    <a:lnTo>
                      <a:pt x="249" y="828"/>
                    </a:lnTo>
                    <a:lnTo>
                      <a:pt x="249" y="816"/>
                    </a:lnTo>
                    <a:lnTo>
                      <a:pt x="249" y="807"/>
                    </a:lnTo>
                    <a:lnTo>
                      <a:pt x="249" y="798"/>
                    </a:lnTo>
                    <a:lnTo>
                      <a:pt x="249" y="789"/>
                    </a:lnTo>
                    <a:lnTo>
                      <a:pt x="240" y="792"/>
                    </a:lnTo>
                    <a:lnTo>
                      <a:pt x="231" y="795"/>
                    </a:lnTo>
                    <a:lnTo>
                      <a:pt x="219" y="798"/>
                    </a:lnTo>
                    <a:lnTo>
                      <a:pt x="210" y="801"/>
                    </a:lnTo>
                    <a:lnTo>
                      <a:pt x="201" y="807"/>
                    </a:lnTo>
                    <a:lnTo>
                      <a:pt x="192" y="807"/>
                    </a:lnTo>
                    <a:lnTo>
                      <a:pt x="174" y="807"/>
                    </a:lnTo>
                    <a:lnTo>
                      <a:pt x="165" y="807"/>
                    </a:lnTo>
                    <a:lnTo>
                      <a:pt x="141" y="807"/>
                    </a:lnTo>
                    <a:lnTo>
                      <a:pt x="129" y="807"/>
                    </a:lnTo>
                    <a:lnTo>
                      <a:pt x="117" y="807"/>
                    </a:lnTo>
                    <a:lnTo>
                      <a:pt x="111" y="816"/>
                    </a:lnTo>
                    <a:lnTo>
                      <a:pt x="102" y="825"/>
                    </a:lnTo>
                    <a:lnTo>
                      <a:pt x="102" y="837"/>
                    </a:lnTo>
                    <a:lnTo>
                      <a:pt x="102" y="846"/>
                    </a:lnTo>
                    <a:lnTo>
                      <a:pt x="102" y="822"/>
                    </a:lnTo>
                    <a:lnTo>
                      <a:pt x="102" y="798"/>
                    </a:lnTo>
                    <a:lnTo>
                      <a:pt x="96" y="807"/>
                    </a:lnTo>
                    <a:lnTo>
                      <a:pt x="81" y="810"/>
                    </a:lnTo>
                    <a:lnTo>
                      <a:pt x="99" y="813"/>
                    </a:lnTo>
                    <a:lnTo>
                      <a:pt x="123" y="813"/>
                    </a:lnTo>
                    <a:lnTo>
                      <a:pt x="117" y="825"/>
                    </a:lnTo>
                    <a:lnTo>
                      <a:pt x="126" y="831"/>
                    </a:lnTo>
                    <a:lnTo>
                      <a:pt x="117" y="831"/>
                    </a:lnTo>
                    <a:lnTo>
                      <a:pt x="117" y="819"/>
                    </a:lnTo>
                    <a:lnTo>
                      <a:pt x="126" y="816"/>
                    </a:lnTo>
                    <a:lnTo>
                      <a:pt x="135" y="816"/>
                    </a:lnTo>
                    <a:lnTo>
                      <a:pt x="147" y="813"/>
                    </a:lnTo>
                    <a:lnTo>
                      <a:pt x="159" y="810"/>
                    </a:lnTo>
                    <a:lnTo>
                      <a:pt x="171" y="810"/>
                    </a:lnTo>
                    <a:lnTo>
                      <a:pt x="180" y="804"/>
                    </a:lnTo>
                    <a:lnTo>
                      <a:pt x="192" y="801"/>
                    </a:lnTo>
                    <a:lnTo>
                      <a:pt x="201" y="801"/>
                    </a:lnTo>
                    <a:lnTo>
                      <a:pt x="210" y="801"/>
                    </a:lnTo>
                    <a:lnTo>
                      <a:pt x="228" y="801"/>
                    </a:lnTo>
                    <a:lnTo>
                      <a:pt x="237" y="801"/>
                    </a:lnTo>
                    <a:lnTo>
                      <a:pt x="246" y="792"/>
                    </a:lnTo>
                    <a:lnTo>
                      <a:pt x="252" y="783"/>
                    </a:lnTo>
                    <a:lnTo>
                      <a:pt x="243" y="705"/>
                    </a:lnTo>
                    <a:lnTo>
                      <a:pt x="225" y="579"/>
                    </a:lnTo>
                    <a:lnTo>
                      <a:pt x="210" y="477"/>
                    </a:lnTo>
                    <a:lnTo>
                      <a:pt x="201" y="477"/>
                    </a:lnTo>
                    <a:lnTo>
                      <a:pt x="198" y="486"/>
                    </a:lnTo>
                    <a:lnTo>
                      <a:pt x="189" y="492"/>
                    </a:lnTo>
                    <a:lnTo>
                      <a:pt x="186" y="501"/>
                    </a:lnTo>
                    <a:lnTo>
                      <a:pt x="180" y="510"/>
                    </a:lnTo>
                    <a:lnTo>
                      <a:pt x="180" y="519"/>
                    </a:lnTo>
                    <a:lnTo>
                      <a:pt x="183" y="528"/>
                    </a:lnTo>
                    <a:lnTo>
                      <a:pt x="198" y="555"/>
                    </a:lnTo>
                    <a:lnTo>
                      <a:pt x="204" y="621"/>
                    </a:lnTo>
                    <a:lnTo>
                      <a:pt x="204" y="684"/>
                    </a:lnTo>
                    <a:lnTo>
                      <a:pt x="201" y="804"/>
                    </a:lnTo>
                    <a:lnTo>
                      <a:pt x="204" y="591"/>
                    </a:lnTo>
                    <a:lnTo>
                      <a:pt x="183" y="495"/>
                    </a:lnTo>
                    <a:lnTo>
                      <a:pt x="183" y="486"/>
                    </a:lnTo>
                    <a:lnTo>
                      <a:pt x="183" y="477"/>
                    </a:lnTo>
                    <a:lnTo>
                      <a:pt x="183" y="465"/>
                    </a:lnTo>
                    <a:lnTo>
                      <a:pt x="180" y="453"/>
                    </a:lnTo>
                    <a:lnTo>
                      <a:pt x="177" y="441"/>
                    </a:lnTo>
                    <a:lnTo>
                      <a:pt x="180" y="429"/>
                    </a:lnTo>
                    <a:lnTo>
                      <a:pt x="186" y="420"/>
                    </a:lnTo>
                    <a:lnTo>
                      <a:pt x="195" y="411"/>
                    </a:lnTo>
                    <a:lnTo>
                      <a:pt x="198" y="399"/>
                    </a:lnTo>
                    <a:lnTo>
                      <a:pt x="204" y="390"/>
                    </a:lnTo>
                    <a:lnTo>
                      <a:pt x="207" y="381"/>
                    </a:lnTo>
                    <a:lnTo>
                      <a:pt x="207" y="372"/>
                    </a:lnTo>
                    <a:lnTo>
                      <a:pt x="210" y="363"/>
                    </a:lnTo>
                    <a:lnTo>
                      <a:pt x="213" y="354"/>
                    </a:lnTo>
                    <a:lnTo>
                      <a:pt x="219" y="345"/>
                    </a:lnTo>
                    <a:lnTo>
                      <a:pt x="225" y="336"/>
                    </a:lnTo>
                    <a:lnTo>
                      <a:pt x="228" y="327"/>
                    </a:lnTo>
                    <a:lnTo>
                      <a:pt x="231" y="318"/>
                    </a:lnTo>
                    <a:lnTo>
                      <a:pt x="225" y="327"/>
                    </a:lnTo>
                    <a:lnTo>
                      <a:pt x="222" y="336"/>
                    </a:lnTo>
                    <a:lnTo>
                      <a:pt x="219" y="348"/>
                    </a:lnTo>
                    <a:lnTo>
                      <a:pt x="216" y="357"/>
                    </a:lnTo>
                    <a:lnTo>
                      <a:pt x="210" y="366"/>
                    </a:lnTo>
                    <a:lnTo>
                      <a:pt x="207" y="378"/>
                    </a:lnTo>
                    <a:lnTo>
                      <a:pt x="201" y="390"/>
                    </a:lnTo>
                    <a:lnTo>
                      <a:pt x="198" y="399"/>
                    </a:lnTo>
                    <a:lnTo>
                      <a:pt x="189" y="411"/>
                    </a:lnTo>
                    <a:lnTo>
                      <a:pt x="186" y="420"/>
                    </a:lnTo>
                    <a:lnTo>
                      <a:pt x="180" y="429"/>
                    </a:lnTo>
                    <a:lnTo>
                      <a:pt x="177" y="438"/>
                    </a:lnTo>
                    <a:lnTo>
                      <a:pt x="177" y="450"/>
                    </a:lnTo>
                    <a:lnTo>
                      <a:pt x="177" y="459"/>
                    </a:lnTo>
                    <a:lnTo>
                      <a:pt x="180" y="468"/>
                    </a:lnTo>
                    <a:lnTo>
                      <a:pt x="189" y="468"/>
                    </a:lnTo>
                    <a:lnTo>
                      <a:pt x="198" y="468"/>
                    </a:lnTo>
                    <a:lnTo>
                      <a:pt x="207" y="459"/>
                    </a:lnTo>
                    <a:lnTo>
                      <a:pt x="210" y="447"/>
                    </a:lnTo>
                    <a:lnTo>
                      <a:pt x="216" y="438"/>
                    </a:lnTo>
                    <a:lnTo>
                      <a:pt x="258" y="321"/>
                    </a:lnTo>
                    <a:lnTo>
                      <a:pt x="309" y="189"/>
                    </a:lnTo>
                    <a:lnTo>
                      <a:pt x="321" y="132"/>
                    </a:lnTo>
                    <a:lnTo>
                      <a:pt x="321" y="123"/>
                    </a:lnTo>
                    <a:lnTo>
                      <a:pt x="321" y="114"/>
                    </a:lnTo>
                    <a:lnTo>
                      <a:pt x="321" y="102"/>
                    </a:lnTo>
                    <a:lnTo>
                      <a:pt x="321" y="90"/>
                    </a:lnTo>
                    <a:lnTo>
                      <a:pt x="315" y="78"/>
                    </a:lnTo>
                    <a:lnTo>
                      <a:pt x="312" y="69"/>
                    </a:lnTo>
                    <a:lnTo>
                      <a:pt x="303" y="60"/>
                    </a:lnTo>
                    <a:lnTo>
                      <a:pt x="300" y="51"/>
                    </a:lnTo>
                    <a:lnTo>
                      <a:pt x="300" y="42"/>
                    </a:lnTo>
                    <a:lnTo>
                      <a:pt x="294" y="33"/>
                    </a:lnTo>
                    <a:lnTo>
                      <a:pt x="288" y="24"/>
                    </a:lnTo>
                    <a:lnTo>
                      <a:pt x="279" y="18"/>
                    </a:lnTo>
                    <a:lnTo>
                      <a:pt x="270" y="12"/>
                    </a:lnTo>
                    <a:lnTo>
                      <a:pt x="258" y="6"/>
                    </a:lnTo>
                    <a:lnTo>
                      <a:pt x="249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9" name="Freeform 59">
                <a:extLst>
                  <a:ext uri="{FF2B5EF4-FFF2-40B4-BE49-F238E27FC236}">
                    <a16:creationId xmlns:a16="http://schemas.microsoft.com/office/drawing/2014/main" id="{DBD63AB1-99AB-4014-863E-B7C406ECA7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7" y="4635"/>
                <a:ext cx="145" cy="778"/>
              </a:xfrm>
              <a:custGeom>
                <a:avLst/>
                <a:gdLst>
                  <a:gd name="T0" fmla="*/ 27 w 145"/>
                  <a:gd name="T1" fmla="*/ 777 h 778"/>
                  <a:gd name="T2" fmla="*/ 33 w 145"/>
                  <a:gd name="T3" fmla="*/ 726 h 778"/>
                  <a:gd name="T4" fmla="*/ 36 w 145"/>
                  <a:gd name="T5" fmla="*/ 555 h 778"/>
                  <a:gd name="T6" fmla="*/ 24 w 145"/>
                  <a:gd name="T7" fmla="*/ 510 h 778"/>
                  <a:gd name="T8" fmla="*/ 24 w 145"/>
                  <a:gd name="T9" fmla="*/ 480 h 778"/>
                  <a:gd name="T10" fmla="*/ 33 w 145"/>
                  <a:gd name="T11" fmla="*/ 489 h 778"/>
                  <a:gd name="T12" fmla="*/ 15 w 145"/>
                  <a:gd name="T13" fmla="*/ 465 h 778"/>
                  <a:gd name="T14" fmla="*/ 15 w 145"/>
                  <a:gd name="T15" fmla="*/ 417 h 778"/>
                  <a:gd name="T16" fmla="*/ 33 w 145"/>
                  <a:gd name="T17" fmla="*/ 351 h 778"/>
                  <a:gd name="T18" fmla="*/ 57 w 145"/>
                  <a:gd name="T19" fmla="*/ 297 h 778"/>
                  <a:gd name="T20" fmla="*/ 108 w 145"/>
                  <a:gd name="T21" fmla="*/ 177 h 778"/>
                  <a:gd name="T22" fmla="*/ 144 w 145"/>
                  <a:gd name="T23" fmla="*/ 138 h 778"/>
                  <a:gd name="T24" fmla="*/ 99 w 145"/>
                  <a:gd name="T25" fmla="*/ 198 h 778"/>
                  <a:gd name="T26" fmla="*/ 39 w 145"/>
                  <a:gd name="T27" fmla="*/ 330 h 778"/>
                  <a:gd name="T28" fmla="*/ 39 w 145"/>
                  <a:gd name="T29" fmla="*/ 321 h 778"/>
                  <a:gd name="T30" fmla="*/ 30 w 145"/>
                  <a:gd name="T31" fmla="*/ 315 h 778"/>
                  <a:gd name="T32" fmla="*/ 21 w 145"/>
                  <a:gd name="T33" fmla="*/ 315 h 778"/>
                  <a:gd name="T34" fmla="*/ 12 w 145"/>
                  <a:gd name="T35" fmla="*/ 321 h 778"/>
                  <a:gd name="T36" fmla="*/ 3 w 145"/>
                  <a:gd name="T37" fmla="*/ 324 h 778"/>
                  <a:gd name="T38" fmla="*/ 0 w 145"/>
                  <a:gd name="T39" fmla="*/ 312 h 778"/>
                  <a:gd name="T40" fmla="*/ 15 w 145"/>
                  <a:gd name="T41" fmla="*/ 288 h 778"/>
                  <a:gd name="T42" fmla="*/ 21 w 145"/>
                  <a:gd name="T43" fmla="*/ 279 h 778"/>
                  <a:gd name="T44" fmla="*/ 24 w 145"/>
                  <a:gd name="T45" fmla="*/ 270 h 778"/>
                  <a:gd name="T46" fmla="*/ 33 w 145"/>
                  <a:gd name="T47" fmla="*/ 261 h 778"/>
                  <a:gd name="T48" fmla="*/ 39 w 145"/>
                  <a:gd name="T49" fmla="*/ 252 h 778"/>
                  <a:gd name="T50" fmla="*/ 51 w 145"/>
                  <a:gd name="T51" fmla="*/ 243 h 778"/>
                  <a:gd name="T52" fmla="*/ 45 w 145"/>
                  <a:gd name="T53" fmla="*/ 234 h 778"/>
                  <a:gd name="T54" fmla="*/ 36 w 145"/>
                  <a:gd name="T55" fmla="*/ 231 h 778"/>
                  <a:gd name="T56" fmla="*/ 33 w 145"/>
                  <a:gd name="T57" fmla="*/ 222 h 778"/>
                  <a:gd name="T58" fmla="*/ 33 w 145"/>
                  <a:gd name="T59" fmla="*/ 213 h 778"/>
                  <a:gd name="T60" fmla="*/ 33 w 145"/>
                  <a:gd name="T61" fmla="*/ 204 h 778"/>
                  <a:gd name="T62" fmla="*/ 42 w 145"/>
                  <a:gd name="T63" fmla="*/ 198 h 778"/>
                  <a:gd name="T64" fmla="*/ 33 w 145"/>
                  <a:gd name="T65" fmla="*/ 195 h 778"/>
                  <a:gd name="T66" fmla="*/ 27 w 145"/>
                  <a:gd name="T67" fmla="*/ 186 h 778"/>
                  <a:gd name="T68" fmla="*/ 24 w 145"/>
                  <a:gd name="T69" fmla="*/ 177 h 778"/>
                  <a:gd name="T70" fmla="*/ 24 w 145"/>
                  <a:gd name="T71" fmla="*/ 165 h 778"/>
                  <a:gd name="T72" fmla="*/ 21 w 145"/>
                  <a:gd name="T73" fmla="*/ 156 h 778"/>
                  <a:gd name="T74" fmla="*/ 21 w 145"/>
                  <a:gd name="T75" fmla="*/ 147 h 778"/>
                  <a:gd name="T76" fmla="*/ 21 w 145"/>
                  <a:gd name="T77" fmla="*/ 138 h 778"/>
                  <a:gd name="T78" fmla="*/ 18 w 145"/>
                  <a:gd name="T79" fmla="*/ 126 h 778"/>
                  <a:gd name="T80" fmla="*/ 18 w 145"/>
                  <a:gd name="T81" fmla="*/ 117 h 778"/>
                  <a:gd name="T82" fmla="*/ 18 w 145"/>
                  <a:gd name="T83" fmla="*/ 108 h 778"/>
                  <a:gd name="T84" fmla="*/ 18 w 145"/>
                  <a:gd name="T85" fmla="*/ 99 h 778"/>
                  <a:gd name="T86" fmla="*/ 15 w 145"/>
                  <a:gd name="T87" fmla="*/ 90 h 778"/>
                  <a:gd name="T88" fmla="*/ 15 w 145"/>
                  <a:gd name="T89" fmla="*/ 81 h 778"/>
                  <a:gd name="T90" fmla="*/ 15 w 145"/>
                  <a:gd name="T91" fmla="*/ 72 h 778"/>
                  <a:gd name="T92" fmla="*/ 15 w 145"/>
                  <a:gd name="T93" fmla="*/ 63 h 778"/>
                  <a:gd name="T94" fmla="*/ 12 w 145"/>
                  <a:gd name="T95" fmla="*/ 54 h 778"/>
                  <a:gd name="T96" fmla="*/ 18 w 145"/>
                  <a:gd name="T97" fmla="*/ 45 h 778"/>
                  <a:gd name="T98" fmla="*/ 12 w 145"/>
                  <a:gd name="T99" fmla="*/ 36 h 778"/>
                  <a:gd name="T100" fmla="*/ 21 w 145"/>
                  <a:gd name="T101" fmla="*/ 33 h 778"/>
                  <a:gd name="T102" fmla="*/ 9 w 145"/>
                  <a:gd name="T103" fmla="*/ 30 h 778"/>
                  <a:gd name="T104" fmla="*/ 9 w 145"/>
                  <a:gd name="T105" fmla="*/ 21 h 778"/>
                  <a:gd name="T106" fmla="*/ 9 w 145"/>
                  <a:gd name="T107" fmla="*/ 12 h 778"/>
                  <a:gd name="T108" fmla="*/ 9 w 145"/>
                  <a:gd name="T109" fmla="*/ 3 h 778"/>
                  <a:gd name="T110" fmla="*/ 18 w 145"/>
                  <a:gd name="T111" fmla="*/ 0 h 778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45"/>
                  <a:gd name="T169" fmla="*/ 0 h 778"/>
                  <a:gd name="T170" fmla="*/ 145 w 145"/>
                  <a:gd name="T171" fmla="*/ 778 h 778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45" h="778">
                    <a:moveTo>
                      <a:pt x="27" y="777"/>
                    </a:moveTo>
                    <a:lnTo>
                      <a:pt x="33" y="726"/>
                    </a:lnTo>
                    <a:lnTo>
                      <a:pt x="36" y="555"/>
                    </a:lnTo>
                    <a:lnTo>
                      <a:pt x="24" y="510"/>
                    </a:lnTo>
                    <a:lnTo>
                      <a:pt x="24" y="480"/>
                    </a:lnTo>
                    <a:lnTo>
                      <a:pt x="33" y="489"/>
                    </a:lnTo>
                    <a:lnTo>
                      <a:pt x="15" y="465"/>
                    </a:lnTo>
                    <a:lnTo>
                      <a:pt x="15" y="417"/>
                    </a:lnTo>
                    <a:lnTo>
                      <a:pt x="33" y="351"/>
                    </a:lnTo>
                    <a:lnTo>
                      <a:pt x="57" y="297"/>
                    </a:lnTo>
                    <a:lnTo>
                      <a:pt x="108" y="177"/>
                    </a:lnTo>
                    <a:lnTo>
                      <a:pt x="144" y="138"/>
                    </a:lnTo>
                    <a:lnTo>
                      <a:pt x="99" y="198"/>
                    </a:lnTo>
                    <a:lnTo>
                      <a:pt x="39" y="330"/>
                    </a:lnTo>
                    <a:lnTo>
                      <a:pt x="39" y="321"/>
                    </a:lnTo>
                    <a:lnTo>
                      <a:pt x="30" y="315"/>
                    </a:lnTo>
                    <a:lnTo>
                      <a:pt x="21" y="315"/>
                    </a:lnTo>
                    <a:lnTo>
                      <a:pt x="12" y="321"/>
                    </a:lnTo>
                    <a:lnTo>
                      <a:pt x="3" y="324"/>
                    </a:lnTo>
                    <a:lnTo>
                      <a:pt x="0" y="312"/>
                    </a:lnTo>
                    <a:lnTo>
                      <a:pt x="15" y="288"/>
                    </a:lnTo>
                    <a:lnTo>
                      <a:pt x="21" y="279"/>
                    </a:lnTo>
                    <a:lnTo>
                      <a:pt x="24" y="270"/>
                    </a:lnTo>
                    <a:lnTo>
                      <a:pt x="33" y="261"/>
                    </a:lnTo>
                    <a:lnTo>
                      <a:pt x="39" y="252"/>
                    </a:lnTo>
                    <a:lnTo>
                      <a:pt x="51" y="243"/>
                    </a:lnTo>
                    <a:lnTo>
                      <a:pt x="45" y="234"/>
                    </a:lnTo>
                    <a:lnTo>
                      <a:pt x="36" y="231"/>
                    </a:lnTo>
                    <a:lnTo>
                      <a:pt x="33" y="222"/>
                    </a:lnTo>
                    <a:lnTo>
                      <a:pt x="33" y="213"/>
                    </a:lnTo>
                    <a:lnTo>
                      <a:pt x="33" y="204"/>
                    </a:lnTo>
                    <a:lnTo>
                      <a:pt x="42" y="198"/>
                    </a:lnTo>
                    <a:lnTo>
                      <a:pt x="33" y="195"/>
                    </a:lnTo>
                    <a:lnTo>
                      <a:pt x="27" y="186"/>
                    </a:lnTo>
                    <a:lnTo>
                      <a:pt x="24" y="177"/>
                    </a:lnTo>
                    <a:lnTo>
                      <a:pt x="24" y="165"/>
                    </a:lnTo>
                    <a:lnTo>
                      <a:pt x="21" y="156"/>
                    </a:lnTo>
                    <a:lnTo>
                      <a:pt x="21" y="147"/>
                    </a:lnTo>
                    <a:lnTo>
                      <a:pt x="21" y="138"/>
                    </a:lnTo>
                    <a:lnTo>
                      <a:pt x="18" y="126"/>
                    </a:lnTo>
                    <a:lnTo>
                      <a:pt x="18" y="117"/>
                    </a:lnTo>
                    <a:lnTo>
                      <a:pt x="18" y="108"/>
                    </a:lnTo>
                    <a:lnTo>
                      <a:pt x="18" y="99"/>
                    </a:lnTo>
                    <a:lnTo>
                      <a:pt x="15" y="90"/>
                    </a:lnTo>
                    <a:lnTo>
                      <a:pt x="15" y="81"/>
                    </a:lnTo>
                    <a:lnTo>
                      <a:pt x="15" y="72"/>
                    </a:lnTo>
                    <a:lnTo>
                      <a:pt x="15" y="63"/>
                    </a:lnTo>
                    <a:lnTo>
                      <a:pt x="12" y="54"/>
                    </a:lnTo>
                    <a:lnTo>
                      <a:pt x="18" y="45"/>
                    </a:lnTo>
                    <a:lnTo>
                      <a:pt x="12" y="36"/>
                    </a:lnTo>
                    <a:lnTo>
                      <a:pt x="21" y="33"/>
                    </a:lnTo>
                    <a:lnTo>
                      <a:pt x="9" y="30"/>
                    </a:lnTo>
                    <a:lnTo>
                      <a:pt x="9" y="21"/>
                    </a:lnTo>
                    <a:lnTo>
                      <a:pt x="9" y="12"/>
                    </a:lnTo>
                    <a:lnTo>
                      <a:pt x="9" y="3"/>
                    </a:lnTo>
                    <a:lnTo>
                      <a:pt x="18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0" name="Freeform 60">
                <a:extLst>
                  <a:ext uri="{FF2B5EF4-FFF2-40B4-BE49-F238E27FC236}">
                    <a16:creationId xmlns:a16="http://schemas.microsoft.com/office/drawing/2014/main" id="{18CB6668-27B9-4120-A99C-AE0205A25D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4" y="4647"/>
                <a:ext cx="115" cy="214"/>
              </a:xfrm>
              <a:custGeom>
                <a:avLst/>
                <a:gdLst>
                  <a:gd name="T0" fmla="*/ 81 w 115"/>
                  <a:gd name="T1" fmla="*/ 36 h 214"/>
                  <a:gd name="T2" fmla="*/ 72 w 115"/>
                  <a:gd name="T3" fmla="*/ 42 h 214"/>
                  <a:gd name="T4" fmla="*/ 63 w 115"/>
                  <a:gd name="T5" fmla="*/ 51 h 214"/>
                  <a:gd name="T6" fmla="*/ 54 w 115"/>
                  <a:gd name="T7" fmla="*/ 54 h 214"/>
                  <a:gd name="T8" fmla="*/ 45 w 115"/>
                  <a:gd name="T9" fmla="*/ 54 h 214"/>
                  <a:gd name="T10" fmla="*/ 36 w 115"/>
                  <a:gd name="T11" fmla="*/ 54 h 214"/>
                  <a:gd name="T12" fmla="*/ 27 w 115"/>
                  <a:gd name="T13" fmla="*/ 45 h 214"/>
                  <a:gd name="T14" fmla="*/ 18 w 115"/>
                  <a:gd name="T15" fmla="*/ 51 h 214"/>
                  <a:gd name="T16" fmla="*/ 9 w 115"/>
                  <a:gd name="T17" fmla="*/ 63 h 214"/>
                  <a:gd name="T18" fmla="*/ 6 w 115"/>
                  <a:gd name="T19" fmla="*/ 45 h 214"/>
                  <a:gd name="T20" fmla="*/ 9 w 115"/>
                  <a:gd name="T21" fmla="*/ 27 h 214"/>
                  <a:gd name="T22" fmla="*/ 18 w 115"/>
                  <a:gd name="T23" fmla="*/ 18 h 214"/>
                  <a:gd name="T24" fmla="*/ 3 w 115"/>
                  <a:gd name="T25" fmla="*/ 27 h 214"/>
                  <a:gd name="T26" fmla="*/ 0 w 115"/>
                  <a:gd name="T27" fmla="*/ 36 h 214"/>
                  <a:gd name="T28" fmla="*/ 0 w 115"/>
                  <a:gd name="T29" fmla="*/ 45 h 214"/>
                  <a:gd name="T30" fmla="*/ 0 w 115"/>
                  <a:gd name="T31" fmla="*/ 54 h 214"/>
                  <a:gd name="T32" fmla="*/ 9 w 115"/>
                  <a:gd name="T33" fmla="*/ 60 h 214"/>
                  <a:gd name="T34" fmla="*/ 18 w 115"/>
                  <a:gd name="T35" fmla="*/ 57 h 214"/>
                  <a:gd name="T36" fmla="*/ 24 w 115"/>
                  <a:gd name="T37" fmla="*/ 48 h 214"/>
                  <a:gd name="T38" fmla="*/ 30 w 115"/>
                  <a:gd name="T39" fmla="*/ 39 h 214"/>
                  <a:gd name="T40" fmla="*/ 33 w 115"/>
                  <a:gd name="T41" fmla="*/ 30 h 214"/>
                  <a:gd name="T42" fmla="*/ 39 w 115"/>
                  <a:gd name="T43" fmla="*/ 21 h 214"/>
                  <a:gd name="T44" fmla="*/ 45 w 115"/>
                  <a:gd name="T45" fmla="*/ 12 h 214"/>
                  <a:gd name="T46" fmla="*/ 45 w 115"/>
                  <a:gd name="T47" fmla="*/ 3 h 214"/>
                  <a:gd name="T48" fmla="*/ 54 w 115"/>
                  <a:gd name="T49" fmla="*/ 0 h 214"/>
                  <a:gd name="T50" fmla="*/ 66 w 115"/>
                  <a:gd name="T51" fmla="*/ 9 h 214"/>
                  <a:gd name="T52" fmla="*/ 75 w 115"/>
                  <a:gd name="T53" fmla="*/ 21 h 214"/>
                  <a:gd name="T54" fmla="*/ 84 w 115"/>
                  <a:gd name="T55" fmla="*/ 27 h 214"/>
                  <a:gd name="T56" fmla="*/ 90 w 115"/>
                  <a:gd name="T57" fmla="*/ 36 h 214"/>
                  <a:gd name="T58" fmla="*/ 99 w 115"/>
                  <a:gd name="T59" fmla="*/ 48 h 214"/>
                  <a:gd name="T60" fmla="*/ 105 w 115"/>
                  <a:gd name="T61" fmla="*/ 60 h 214"/>
                  <a:gd name="T62" fmla="*/ 108 w 115"/>
                  <a:gd name="T63" fmla="*/ 69 h 214"/>
                  <a:gd name="T64" fmla="*/ 111 w 115"/>
                  <a:gd name="T65" fmla="*/ 78 h 214"/>
                  <a:gd name="T66" fmla="*/ 114 w 115"/>
                  <a:gd name="T67" fmla="*/ 87 h 214"/>
                  <a:gd name="T68" fmla="*/ 114 w 115"/>
                  <a:gd name="T69" fmla="*/ 96 h 214"/>
                  <a:gd name="T70" fmla="*/ 114 w 115"/>
                  <a:gd name="T71" fmla="*/ 105 h 214"/>
                  <a:gd name="T72" fmla="*/ 114 w 115"/>
                  <a:gd name="T73" fmla="*/ 114 h 214"/>
                  <a:gd name="T74" fmla="*/ 114 w 115"/>
                  <a:gd name="T75" fmla="*/ 123 h 214"/>
                  <a:gd name="T76" fmla="*/ 108 w 115"/>
                  <a:gd name="T77" fmla="*/ 132 h 214"/>
                  <a:gd name="T78" fmla="*/ 108 w 115"/>
                  <a:gd name="T79" fmla="*/ 141 h 214"/>
                  <a:gd name="T80" fmla="*/ 105 w 115"/>
                  <a:gd name="T81" fmla="*/ 150 h 214"/>
                  <a:gd name="T82" fmla="*/ 99 w 115"/>
                  <a:gd name="T83" fmla="*/ 159 h 214"/>
                  <a:gd name="T84" fmla="*/ 99 w 115"/>
                  <a:gd name="T85" fmla="*/ 171 h 214"/>
                  <a:gd name="T86" fmla="*/ 96 w 115"/>
                  <a:gd name="T87" fmla="*/ 180 h 214"/>
                  <a:gd name="T88" fmla="*/ 96 w 115"/>
                  <a:gd name="T89" fmla="*/ 189 h 214"/>
                  <a:gd name="T90" fmla="*/ 93 w 115"/>
                  <a:gd name="T91" fmla="*/ 198 h 214"/>
                  <a:gd name="T92" fmla="*/ 93 w 115"/>
                  <a:gd name="T93" fmla="*/ 207 h 214"/>
                  <a:gd name="T94" fmla="*/ 84 w 115"/>
                  <a:gd name="T95" fmla="*/ 213 h 214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115"/>
                  <a:gd name="T145" fmla="*/ 0 h 214"/>
                  <a:gd name="T146" fmla="*/ 115 w 115"/>
                  <a:gd name="T147" fmla="*/ 214 h 214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115" h="214">
                    <a:moveTo>
                      <a:pt x="81" y="36"/>
                    </a:moveTo>
                    <a:lnTo>
                      <a:pt x="72" y="42"/>
                    </a:lnTo>
                    <a:lnTo>
                      <a:pt x="63" y="51"/>
                    </a:lnTo>
                    <a:lnTo>
                      <a:pt x="54" y="54"/>
                    </a:lnTo>
                    <a:lnTo>
                      <a:pt x="45" y="54"/>
                    </a:lnTo>
                    <a:lnTo>
                      <a:pt x="36" y="54"/>
                    </a:lnTo>
                    <a:lnTo>
                      <a:pt x="27" y="45"/>
                    </a:lnTo>
                    <a:lnTo>
                      <a:pt x="18" y="51"/>
                    </a:lnTo>
                    <a:lnTo>
                      <a:pt x="9" y="63"/>
                    </a:lnTo>
                    <a:lnTo>
                      <a:pt x="6" y="45"/>
                    </a:lnTo>
                    <a:lnTo>
                      <a:pt x="9" y="27"/>
                    </a:lnTo>
                    <a:lnTo>
                      <a:pt x="18" y="18"/>
                    </a:lnTo>
                    <a:lnTo>
                      <a:pt x="3" y="27"/>
                    </a:lnTo>
                    <a:lnTo>
                      <a:pt x="0" y="36"/>
                    </a:lnTo>
                    <a:lnTo>
                      <a:pt x="0" y="45"/>
                    </a:lnTo>
                    <a:lnTo>
                      <a:pt x="0" y="54"/>
                    </a:lnTo>
                    <a:lnTo>
                      <a:pt x="9" y="60"/>
                    </a:lnTo>
                    <a:lnTo>
                      <a:pt x="18" y="57"/>
                    </a:lnTo>
                    <a:lnTo>
                      <a:pt x="24" y="48"/>
                    </a:lnTo>
                    <a:lnTo>
                      <a:pt x="30" y="39"/>
                    </a:lnTo>
                    <a:lnTo>
                      <a:pt x="33" y="30"/>
                    </a:lnTo>
                    <a:lnTo>
                      <a:pt x="39" y="21"/>
                    </a:lnTo>
                    <a:lnTo>
                      <a:pt x="45" y="12"/>
                    </a:lnTo>
                    <a:lnTo>
                      <a:pt x="45" y="3"/>
                    </a:lnTo>
                    <a:lnTo>
                      <a:pt x="54" y="0"/>
                    </a:lnTo>
                    <a:lnTo>
                      <a:pt x="66" y="9"/>
                    </a:lnTo>
                    <a:lnTo>
                      <a:pt x="75" y="21"/>
                    </a:lnTo>
                    <a:lnTo>
                      <a:pt x="84" y="27"/>
                    </a:lnTo>
                    <a:lnTo>
                      <a:pt x="90" y="36"/>
                    </a:lnTo>
                    <a:lnTo>
                      <a:pt x="99" y="48"/>
                    </a:lnTo>
                    <a:lnTo>
                      <a:pt x="105" y="60"/>
                    </a:lnTo>
                    <a:lnTo>
                      <a:pt x="108" y="69"/>
                    </a:lnTo>
                    <a:lnTo>
                      <a:pt x="111" y="78"/>
                    </a:lnTo>
                    <a:lnTo>
                      <a:pt x="114" y="87"/>
                    </a:lnTo>
                    <a:lnTo>
                      <a:pt x="114" y="96"/>
                    </a:lnTo>
                    <a:lnTo>
                      <a:pt x="114" y="105"/>
                    </a:lnTo>
                    <a:lnTo>
                      <a:pt x="114" y="114"/>
                    </a:lnTo>
                    <a:lnTo>
                      <a:pt x="114" y="123"/>
                    </a:lnTo>
                    <a:lnTo>
                      <a:pt x="108" y="132"/>
                    </a:lnTo>
                    <a:lnTo>
                      <a:pt x="108" y="141"/>
                    </a:lnTo>
                    <a:lnTo>
                      <a:pt x="105" y="150"/>
                    </a:lnTo>
                    <a:lnTo>
                      <a:pt x="99" y="159"/>
                    </a:lnTo>
                    <a:lnTo>
                      <a:pt x="99" y="171"/>
                    </a:lnTo>
                    <a:lnTo>
                      <a:pt x="96" y="180"/>
                    </a:lnTo>
                    <a:lnTo>
                      <a:pt x="96" y="189"/>
                    </a:lnTo>
                    <a:lnTo>
                      <a:pt x="93" y="198"/>
                    </a:lnTo>
                    <a:lnTo>
                      <a:pt x="93" y="207"/>
                    </a:lnTo>
                    <a:lnTo>
                      <a:pt x="84" y="213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1" name="Freeform 61">
                <a:extLst>
                  <a:ext uri="{FF2B5EF4-FFF2-40B4-BE49-F238E27FC236}">
                    <a16:creationId xmlns:a16="http://schemas.microsoft.com/office/drawing/2014/main" id="{57080E4F-CD84-4A47-B6ED-B9B82BB7D6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7" y="4608"/>
                <a:ext cx="316" cy="223"/>
              </a:xfrm>
              <a:custGeom>
                <a:avLst/>
                <a:gdLst>
                  <a:gd name="T0" fmla="*/ 303 w 316"/>
                  <a:gd name="T1" fmla="*/ 162 h 223"/>
                  <a:gd name="T2" fmla="*/ 288 w 316"/>
                  <a:gd name="T3" fmla="*/ 171 h 223"/>
                  <a:gd name="T4" fmla="*/ 291 w 316"/>
                  <a:gd name="T5" fmla="*/ 180 h 223"/>
                  <a:gd name="T6" fmla="*/ 312 w 316"/>
                  <a:gd name="T7" fmla="*/ 183 h 223"/>
                  <a:gd name="T8" fmla="*/ 279 w 316"/>
                  <a:gd name="T9" fmla="*/ 183 h 223"/>
                  <a:gd name="T10" fmla="*/ 285 w 316"/>
                  <a:gd name="T11" fmla="*/ 174 h 223"/>
                  <a:gd name="T12" fmla="*/ 300 w 316"/>
                  <a:gd name="T13" fmla="*/ 165 h 223"/>
                  <a:gd name="T14" fmla="*/ 294 w 316"/>
                  <a:gd name="T15" fmla="*/ 144 h 223"/>
                  <a:gd name="T16" fmla="*/ 300 w 316"/>
                  <a:gd name="T17" fmla="*/ 135 h 223"/>
                  <a:gd name="T18" fmla="*/ 300 w 316"/>
                  <a:gd name="T19" fmla="*/ 135 h 223"/>
                  <a:gd name="T20" fmla="*/ 282 w 316"/>
                  <a:gd name="T21" fmla="*/ 132 h 223"/>
                  <a:gd name="T22" fmla="*/ 252 w 316"/>
                  <a:gd name="T23" fmla="*/ 114 h 223"/>
                  <a:gd name="T24" fmla="*/ 264 w 316"/>
                  <a:gd name="T25" fmla="*/ 105 h 223"/>
                  <a:gd name="T26" fmla="*/ 297 w 316"/>
                  <a:gd name="T27" fmla="*/ 123 h 223"/>
                  <a:gd name="T28" fmla="*/ 294 w 316"/>
                  <a:gd name="T29" fmla="*/ 120 h 223"/>
                  <a:gd name="T30" fmla="*/ 279 w 316"/>
                  <a:gd name="T31" fmla="*/ 108 h 223"/>
                  <a:gd name="T32" fmla="*/ 264 w 316"/>
                  <a:gd name="T33" fmla="*/ 90 h 223"/>
                  <a:gd name="T34" fmla="*/ 246 w 316"/>
                  <a:gd name="T35" fmla="*/ 87 h 223"/>
                  <a:gd name="T36" fmla="*/ 252 w 316"/>
                  <a:gd name="T37" fmla="*/ 96 h 223"/>
                  <a:gd name="T38" fmla="*/ 252 w 316"/>
                  <a:gd name="T39" fmla="*/ 84 h 223"/>
                  <a:gd name="T40" fmla="*/ 243 w 316"/>
                  <a:gd name="T41" fmla="*/ 57 h 223"/>
                  <a:gd name="T42" fmla="*/ 234 w 316"/>
                  <a:gd name="T43" fmla="*/ 36 h 223"/>
                  <a:gd name="T44" fmla="*/ 225 w 316"/>
                  <a:gd name="T45" fmla="*/ 18 h 223"/>
                  <a:gd name="T46" fmla="*/ 216 w 316"/>
                  <a:gd name="T47" fmla="*/ 0 h 223"/>
                  <a:gd name="T48" fmla="*/ 222 w 316"/>
                  <a:gd name="T49" fmla="*/ 18 h 223"/>
                  <a:gd name="T50" fmla="*/ 231 w 316"/>
                  <a:gd name="T51" fmla="*/ 36 h 223"/>
                  <a:gd name="T52" fmla="*/ 240 w 316"/>
                  <a:gd name="T53" fmla="*/ 54 h 223"/>
                  <a:gd name="T54" fmla="*/ 243 w 316"/>
                  <a:gd name="T55" fmla="*/ 75 h 223"/>
                  <a:gd name="T56" fmla="*/ 225 w 316"/>
                  <a:gd name="T57" fmla="*/ 75 h 223"/>
                  <a:gd name="T58" fmla="*/ 210 w 316"/>
                  <a:gd name="T59" fmla="*/ 60 h 223"/>
                  <a:gd name="T60" fmla="*/ 192 w 316"/>
                  <a:gd name="T61" fmla="*/ 42 h 223"/>
                  <a:gd name="T62" fmla="*/ 177 w 316"/>
                  <a:gd name="T63" fmla="*/ 24 h 223"/>
                  <a:gd name="T64" fmla="*/ 159 w 316"/>
                  <a:gd name="T65" fmla="*/ 9 h 223"/>
                  <a:gd name="T66" fmla="*/ 144 w 316"/>
                  <a:gd name="T67" fmla="*/ 15 h 223"/>
                  <a:gd name="T68" fmla="*/ 138 w 316"/>
                  <a:gd name="T69" fmla="*/ 33 h 223"/>
                  <a:gd name="T70" fmla="*/ 132 w 316"/>
                  <a:gd name="T71" fmla="*/ 54 h 223"/>
                  <a:gd name="T72" fmla="*/ 126 w 316"/>
                  <a:gd name="T73" fmla="*/ 75 h 223"/>
                  <a:gd name="T74" fmla="*/ 123 w 316"/>
                  <a:gd name="T75" fmla="*/ 96 h 223"/>
                  <a:gd name="T76" fmla="*/ 120 w 316"/>
                  <a:gd name="T77" fmla="*/ 120 h 223"/>
                  <a:gd name="T78" fmla="*/ 114 w 316"/>
                  <a:gd name="T79" fmla="*/ 144 h 223"/>
                  <a:gd name="T80" fmla="*/ 105 w 316"/>
                  <a:gd name="T81" fmla="*/ 168 h 223"/>
                  <a:gd name="T82" fmla="*/ 105 w 316"/>
                  <a:gd name="T83" fmla="*/ 186 h 223"/>
                  <a:gd name="T84" fmla="*/ 0 w 316"/>
                  <a:gd name="T85" fmla="*/ 213 h 223"/>
                  <a:gd name="T86" fmla="*/ 0 w 316"/>
                  <a:gd name="T87" fmla="*/ 189 h 223"/>
                  <a:gd name="T88" fmla="*/ 3 w 316"/>
                  <a:gd name="T89" fmla="*/ 162 h 223"/>
                  <a:gd name="T90" fmla="*/ 12 w 316"/>
                  <a:gd name="T91" fmla="*/ 144 h 223"/>
                  <a:gd name="T92" fmla="*/ 12 w 316"/>
                  <a:gd name="T93" fmla="*/ 123 h 223"/>
                  <a:gd name="T94" fmla="*/ 18 w 316"/>
                  <a:gd name="T95" fmla="*/ 102 h 223"/>
                  <a:gd name="T96" fmla="*/ 27 w 316"/>
                  <a:gd name="T97" fmla="*/ 93 h 223"/>
                  <a:gd name="T98" fmla="*/ 21 w 316"/>
                  <a:gd name="T99" fmla="*/ 75 h 223"/>
                  <a:gd name="T100" fmla="*/ 30 w 316"/>
                  <a:gd name="T101" fmla="*/ 57 h 223"/>
                  <a:gd name="T102" fmla="*/ 30 w 316"/>
                  <a:gd name="T103" fmla="*/ 60 h 223"/>
                  <a:gd name="T104" fmla="*/ 30 w 316"/>
                  <a:gd name="T105" fmla="*/ 39 h 223"/>
                  <a:gd name="T106" fmla="*/ 36 w 316"/>
                  <a:gd name="T107" fmla="*/ 21 h 223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316"/>
                  <a:gd name="T163" fmla="*/ 0 h 223"/>
                  <a:gd name="T164" fmla="*/ 316 w 316"/>
                  <a:gd name="T165" fmla="*/ 223 h 223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316" h="223">
                    <a:moveTo>
                      <a:pt x="315" y="162"/>
                    </a:moveTo>
                    <a:lnTo>
                      <a:pt x="303" y="162"/>
                    </a:lnTo>
                    <a:lnTo>
                      <a:pt x="294" y="162"/>
                    </a:lnTo>
                    <a:lnTo>
                      <a:pt x="288" y="171"/>
                    </a:lnTo>
                    <a:lnTo>
                      <a:pt x="279" y="177"/>
                    </a:lnTo>
                    <a:lnTo>
                      <a:pt x="291" y="180"/>
                    </a:lnTo>
                    <a:lnTo>
                      <a:pt x="303" y="183"/>
                    </a:lnTo>
                    <a:lnTo>
                      <a:pt x="312" y="183"/>
                    </a:lnTo>
                    <a:lnTo>
                      <a:pt x="303" y="183"/>
                    </a:lnTo>
                    <a:lnTo>
                      <a:pt x="279" y="183"/>
                    </a:lnTo>
                    <a:lnTo>
                      <a:pt x="261" y="183"/>
                    </a:lnTo>
                    <a:lnTo>
                      <a:pt x="285" y="174"/>
                    </a:lnTo>
                    <a:lnTo>
                      <a:pt x="297" y="174"/>
                    </a:lnTo>
                    <a:lnTo>
                      <a:pt x="300" y="165"/>
                    </a:lnTo>
                    <a:lnTo>
                      <a:pt x="300" y="153"/>
                    </a:lnTo>
                    <a:lnTo>
                      <a:pt x="294" y="144"/>
                    </a:lnTo>
                    <a:lnTo>
                      <a:pt x="291" y="135"/>
                    </a:lnTo>
                    <a:lnTo>
                      <a:pt x="300" y="135"/>
                    </a:lnTo>
                    <a:lnTo>
                      <a:pt x="309" y="135"/>
                    </a:lnTo>
                    <a:lnTo>
                      <a:pt x="300" y="135"/>
                    </a:lnTo>
                    <a:lnTo>
                      <a:pt x="291" y="132"/>
                    </a:lnTo>
                    <a:lnTo>
                      <a:pt x="282" y="132"/>
                    </a:lnTo>
                    <a:lnTo>
                      <a:pt x="258" y="123"/>
                    </a:lnTo>
                    <a:lnTo>
                      <a:pt x="252" y="114"/>
                    </a:lnTo>
                    <a:lnTo>
                      <a:pt x="255" y="105"/>
                    </a:lnTo>
                    <a:lnTo>
                      <a:pt x="264" y="105"/>
                    </a:lnTo>
                    <a:lnTo>
                      <a:pt x="273" y="111"/>
                    </a:lnTo>
                    <a:lnTo>
                      <a:pt x="297" y="123"/>
                    </a:lnTo>
                    <a:lnTo>
                      <a:pt x="303" y="132"/>
                    </a:lnTo>
                    <a:lnTo>
                      <a:pt x="294" y="120"/>
                    </a:lnTo>
                    <a:lnTo>
                      <a:pt x="288" y="111"/>
                    </a:lnTo>
                    <a:lnTo>
                      <a:pt x="279" y="108"/>
                    </a:lnTo>
                    <a:lnTo>
                      <a:pt x="273" y="96"/>
                    </a:lnTo>
                    <a:lnTo>
                      <a:pt x="264" y="90"/>
                    </a:lnTo>
                    <a:lnTo>
                      <a:pt x="255" y="90"/>
                    </a:lnTo>
                    <a:lnTo>
                      <a:pt x="246" y="87"/>
                    </a:lnTo>
                    <a:lnTo>
                      <a:pt x="243" y="99"/>
                    </a:lnTo>
                    <a:lnTo>
                      <a:pt x="252" y="96"/>
                    </a:lnTo>
                    <a:lnTo>
                      <a:pt x="261" y="96"/>
                    </a:lnTo>
                    <a:lnTo>
                      <a:pt x="252" y="84"/>
                    </a:lnTo>
                    <a:lnTo>
                      <a:pt x="246" y="66"/>
                    </a:lnTo>
                    <a:lnTo>
                      <a:pt x="243" y="57"/>
                    </a:lnTo>
                    <a:lnTo>
                      <a:pt x="243" y="48"/>
                    </a:lnTo>
                    <a:lnTo>
                      <a:pt x="234" y="36"/>
                    </a:lnTo>
                    <a:lnTo>
                      <a:pt x="231" y="27"/>
                    </a:lnTo>
                    <a:lnTo>
                      <a:pt x="225" y="18"/>
                    </a:lnTo>
                    <a:lnTo>
                      <a:pt x="219" y="9"/>
                    </a:lnTo>
                    <a:lnTo>
                      <a:pt x="216" y="0"/>
                    </a:lnTo>
                    <a:lnTo>
                      <a:pt x="216" y="9"/>
                    </a:lnTo>
                    <a:lnTo>
                      <a:pt x="222" y="18"/>
                    </a:lnTo>
                    <a:lnTo>
                      <a:pt x="228" y="27"/>
                    </a:lnTo>
                    <a:lnTo>
                      <a:pt x="231" y="36"/>
                    </a:lnTo>
                    <a:lnTo>
                      <a:pt x="237" y="45"/>
                    </a:lnTo>
                    <a:lnTo>
                      <a:pt x="240" y="54"/>
                    </a:lnTo>
                    <a:lnTo>
                      <a:pt x="240" y="63"/>
                    </a:lnTo>
                    <a:lnTo>
                      <a:pt x="243" y="75"/>
                    </a:lnTo>
                    <a:lnTo>
                      <a:pt x="234" y="81"/>
                    </a:lnTo>
                    <a:lnTo>
                      <a:pt x="225" y="75"/>
                    </a:lnTo>
                    <a:lnTo>
                      <a:pt x="216" y="69"/>
                    </a:lnTo>
                    <a:lnTo>
                      <a:pt x="210" y="60"/>
                    </a:lnTo>
                    <a:lnTo>
                      <a:pt x="201" y="51"/>
                    </a:lnTo>
                    <a:lnTo>
                      <a:pt x="192" y="42"/>
                    </a:lnTo>
                    <a:lnTo>
                      <a:pt x="183" y="33"/>
                    </a:lnTo>
                    <a:lnTo>
                      <a:pt x="177" y="24"/>
                    </a:lnTo>
                    <a:lnTo>
                      <a:pt x="168" y="15"/>
                    </a:lnTo>
                    <a:lnTo>
                      <a:pt x="159" y="9"/>
                    </a:lnTo>
                    <a:lnTo>
                      <a:pt x="150" y="6"/>
                    </a:lnTo>
                    <a:lnTo>
                      <a:pt x="144" y="15"/>
                    </a:lnTo>
                    <a:lnTo>
                      <a:pt x="141" y="24"/>
                    </a:lnTo>
                    <a:lnTo>
                      <a:pt x="138" y="33"/>
                    </a:lnTo>
                    <a:lnTo>
                      <a:pt x="135" y="42"/>
                    </a:lnTo>
                    <a:lnTo>
                      <a:pt x="132" y="54"/>
                    </a:lnTo>
                    <a:lnTo>
                      <a:pt x="129" y="66"/>
                    </a:lnTo>
                    <a:lnTo>
                      <a:pt x="126" y="75"/>
                    </a:lnTo>
                    <a:lnTo>
                      <a:pt x="123" y="84"/>
                    </a:lnTo>
                    <a:lnTo>
                      <a:pt x="123" y="96"/>
                    </a:lnTo>
                    <a:lnTo>
                      <a:pt x="123" y="108"/>
                    </a:lnTo>
                    <a:lnTo>
                      <a:pt x="120" y="120"/>
                    </a:lnTo>
                    <a:lnTo>
                      <a:pt x="120" y="132"/>
                    </a:lnTo>
                    <a:lnTo>
                      <a:pt x="114" y="144"/>
                    </a:lnTo>
                    <a:lnTo>
                      <a:pt x="111" y="156"/>
                    </a:lnTo>
                    <a:lnTo>
                      <a:pt x="105" y="168"/>
                    </a:lnTo>
                    <a:lnTo>
                      <a:pt x="105" y="177"/>
                    </a:lnTo>
                    <a:lnTo>
                      <a:pt x="105" y="186"/>
                    </a:lnTo>
                    <a:lnTo>
                      <a:pt x="0" y="222"/>
                    </a:lnTo>
                    <a:lnTo>
                      <a:pt x="0" y="213"/>
                    </a:lnTo>
                    <a:lnTo>
                      <a:pt x="0" y="201"/>
                    </a:lnTo>
                    <a:lnTo>
                      <a:pt x="0" y="189"/>
                    </a:lnTo>
                    <a:lnTo>
                      <a:pt x="0" y="180"/>
                    </a:lnTo>
                    <a:lnTo>
                      <a:pt x="3" y="162"/>
                    </a:lnTo>
                    <a:lnTo>
                      <a:pt x="9" y="153"/>
                    </a:lnTo>
                    <a:lnTo>
                      <a:pt x="12" y="144"/>
                    </a:lnTo>
                    <a:lnTo>
                      <a:pt x="12" y="132"/>
                    </a:lnTo>
                    <a:lnTo>
                      <a:pt x="12" y="123"/>
                    </a:lnTo>
                    <a:lnTo>
                      <a:pt x="15" y="114"/>
                    </a:lnTo>
                    <a:lnTo>
                      <a:pt x="18" y="102"/>
                    </a:lnTo>
                    <a:lnTo>
                      <a:pt x="27" y="108"/>
                    </a:lnTo>
                    <a:lnTo>
                      <a:pt x="27" y="93"/>
                    </a:lnTo>
                    <a:lnTo>
                      <a:pt x="27" y="84"/>
                    </a:lnTo>
                    <a:lnTo>
                      <a:pt x="21" y="75"/>
                    </a:lnTo>
                    <a:lnTo>
                      <a:pt x="21" y="63"/>
                    </a:lnTo>
                    <a:lnTo>
                      <a:pt x="30" y="57"/>
                    </a:lnTo>
                    <a:lnTo>
                      <a:pt x="39" y="51"/>
                    </a:lnTo>
                    <a:lnTo>
                      <a:pt x="30" y="60"/>
                    </a:lnTo>
                    <a:lnTo>
                      <a:pt x="27" y="51"/>
                    </a:lnTo>
                    <a:lnTo>
                      <a:pt x="30" y="39"/>
                    </a:lnTo>
                    <a:lnTo>
                      <a:pt x="33" y="30"/>
                    </a:lnTo>
                    <a:lnTo>
                      <a:pt x="36" y="21"/>
                    </a:lnTo>
                    <a:lnTo>
                      <a:pt x="39" y="9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2" name="Freeform 62">
                <a:extLst>
                  <a:ext uri="{FF2B5EF4-FFF2-40B4-BE49-F238E27FC236}">
                    <a16:creationId xmlns:a16="http://schemas.microsoft.com/office/drawing/2014/main" id="{E304044D-0B33-4133-8129-C76B6C73FB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1" y="4923"/>
                <a:ext cx="19" cy="73"/>
              </a:xfrm>
              <a:custGeom>
                <a:avLst/>
                <a:gdLst>
                  <a:gd name="T0" fmla="*/ 15 w 19"/>
                  <a:gd name="T1" fmla="*/ 0 h 73"/>
                  <a:gd name="T2" fmla="*/ 9 w 19"/>
                  <a:gd name="T3" fmla="*/ 9 h 73"/>
                  <a:gd name="T4" fmla="*/ 0 w 19"/>
                  <a:gd name="T5" fmla="*/ 18 h 73"/>
                  <a:gd name="T6" fmla="*/ 0 w 19"/>
                  <a:gd name="T7" fmla="*/ 27 h 73"/>
                  <a:gd name="T8" fmla="*/ 0 w 19"/>
                  <a:gd name="T9" fmla="*/ 39 h 73"/>
                  <a:gd name="T10" fmla="*/ 0 w 19"/>
                  <a:gd name="T11" fmla="*/ 51 h 73"/>
                  <a:gd name="T12" fmla="*/ 0 w 19"/>
                  <a:gd name="T13" fmla="*/ 60 h 73"/>
                  <a:gd name="T14" fmla="*/ 0 w 19"/>
                  <a:gd name="T15" fmla="*/ 69 h 73"/>
                  <a:gd name="T16" fmla="*/ 12 w 19"/>
                  <a:gd name="T17" fmla="*/ 72 h 73"/>
                  <a:gd name="T18" fmla="*/ 18 w 19"/>
                  <a:gd name="T19" fmla="*/ 60 h 73"/>
                  <a:gd name="T20" fmla="*/ 18 w 19"/>
                  <a:gd name="T21" fmla="*/ 51 h 73"/>
                  <a:gd name="T22" fmla="*/ 18 w 19"/>
                  <a:gd name="T23" fmla="*/ 27 h 73"/>
                  <a:gd name="T24" fmla="*/ 15 w 19"/>
                  <a:gd name="T25" fmla="*/ 18 h 73"/>
                  <a:gd name="T26" fmla="*/ 15 w 19"/>
                  <a:gd name="T27" fmla="*/ 9 h 73"/>
                  <a:gd name="T28" fmla="*/ 15 w 19"/>
                  <a:gd name="T29" fmla="*/ 0 h 7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9"/>
                  <a:gd name="T46" fmla="*/ 0 h 73"/>
                  <a:gd name="T47" fmla="*/ 19 w 19"/>
                  <a:gd name="T48" fmla="*/ 73 h 73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9" h="73">
                    <a:moveTo>
                      <a:pt x="15" y="0"/>
                    </a:moveTo>
                    <a:lnTo>
                      <a:pt x="9" y="9"/>
                    </a:lnTo>
                    <a:lnTo>
                      <a:pt x="0" y="18"/>
                    </a:lnTo>
                    <a:lnTo>
                      <a:pt x="0" y="27"/>
                    </a:lnTo>
                    <a:lnTo>
                      <a:pt x="0" y="39"/>
                    </a:lnTo>
                    <a:lnTo>
                      <a:pt x="0" y="51"/>
                    </a:lnTo>
                    <a:lnTo>
                      <a:pt x="0" y="60"/>
                    </a:lnTo>
                    <a:lnTo>
                      <a:pt x="0" y="69"/>
                    </a:lnTo>
                    <a:lnTo>
                      <a:pt x="12" y="72"/>
                    </a:lnTo>
                    <a:lnTo>
                      <a:pt x="18" y="60"/>
                    </a:lnTo>
                    <a:lnTo>
                      <a:pt x="18" y="51"/>
                    </a:lnTo>
                    <a:lnTo>
                      <a:pt x="18" y="27"/>
                    </a:lnTo>
                    <a:lnTo>
                      <a:pt x="15" y="18"/>
                    </a:lnTo>
                    <a:lnTo>
                      <a:pt x="15" y="9"/>
                    </a:lnTo>
                    <a:lnTo>
                      <a:pt x="15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3" name="Freeform 63">
                <a:extLst>
                  <a:ext uri="{FF2B5EF4-FFF2-40B4-BE49-F238E27FC236}">
                    <a16:creationId xmlns:a16="http://schemas.microsoft.com/office/drawing/2014/main" id="{F27C965C-E7A0-4508-B84B-E1C88A8072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59" y="4170"/>
                <a:ext cx="469" cy="634"/>
              </a:xfrm>
              <a:custGeom>
                <a:avLst/>
                <a:gdLst>
                  <a:gd name="T0" fmla="*/ 411 w 469"/>
                  <a:gd name="T1" fmla="*/ 462 h 634"/>
                  <a:gd name="T2" fmla="*/ 447 w 469"/>
                  <a:gd name="T3" fmla="*/ 441 h 634"/>
                  <a:gd name="T4" fmla="*/ 441 w 469"/>
                  <a:gd name="T5" fmla="*/ 441 h 634"/>
                  <a:gd name="T6" fmla="*/ 396 w 469"/>
                  <a:gd name="T7" fmla="*/ 408 h 634"/>
                  <a:gd name="T8" fmla="*/ 348 w 469"/>
                  <a:gd name="T9" fmla="*/ 378 h 634"/>
                  <a:gd name="T10" fmla="*/ 366 w 469"/>
                  <a:gd name="T11" fmla="*/ 438 h 634"/>
                  <a:gd name="T12" fmla="*/ 372 w 469"/>
                  <a:gd name="T13" fmla="*/ 495 h 634"/>
                  <a:gd name="T14" fmla="*/ 381 w 469"/>
                  <a:gd name="T15" fmla="*/ 549 h 634"/>
                  <a:gd name="T16" fmla="*/ 381 w 469"/>
                  <a:gd name="T17" fmla="*/ 606 h 634"/>
                  <a:gd name="T18" fmla="*/ 384 w 469"/>
                  <a:gd name="T19" fmla="*/ 603 h 634"/>
                  <a:gd name="T20" fmla="*/ 378 w 469"/>
                  <a:gd name="T21" fmla="*/ 543 h 634"/>
                  <a:gd name="T22" fmla="*/ 366 w 469"/>
                  <a:gd name="T23" fmla="*/ 480 h 634"/>
                  <a:gd name="T24" fmla="*/ 351 w 469"/>
                  <a:gd name="T25" fmla="*/ 414 h 634"/>
                  <a:gd name="T26" fmla="*/ 345 w 469"/>
                  <a:gd name="T27" fmla="*/ 351 h 634"/>
                  <a:gd name="T28" fmla="*/ 336 w 469"/>
                  <a:gd name="T29" fmla="*/ 297 h 634"/>
                  <a:gd name="T30" fmla="*/ 303 w 469"/>
                  <a:gd name="T31" fmla="*/ 246 h 634"/>
                  <a:gd name="T32" fmla="*/ 243 w 469"/>
                  <a:gd name="T33" fmla="*/ 249 h 634"/>
                  <a:gd name="T34" fmla="*/ 231 w 469"/>
                  <a:gd name="T35" fmla="*/ 312 h 634"/>
                  <a:gd name="T36" fmla="*/ 234 w 469"/>
                  <a:gd name="T37" fmla="*/ 375 h 634"/>
                  <a:gd name="T38" fmla="*/ 255 w 469"/>
                  <a:gd name="T39" fmla="*/ 435 h 634"/>
                  <a:gd name="T40" fmla="*/ 267 w 469"/>
                  <a:gd name="T41" fmla="*/ 495 h 634"/>
                  <a:gd name="T42" fmla="*/ 264 w 469"/>
                  <a:gd name="T43" fmla="*/ 423 h 634"/>
                  <a:gd name="T44" fmla="*/ 243 w 469"/>
                  <a:gd name="T45" fmla="*/ 369 h 634"/>
                  <a:gd name="T46" fmla="*/ 231 w 469"/>
                  <a:gd name="T47" fmla="*/ 309 h 634"/>
                  <a:gd name="T48" fmla="*/ 249 w 469"/>
                  <a:gd name="T49" fmla="*/ 252 h 634"/>
                  <a:gd name="T50" fmla="*/ 243 w 469"/>
                  <a:gd name="T51" fmla="*/ 219 h 634"/>
                  <a:gd name="T52" fmla="*/ 279 w 469"/>
                  <a:gd name="T53" fmla="*/ 216 h 634"/>
                  <a:gd name="T54" fmla="*/ 213 w 469"/>
                  <a:gd name="T55" fmla="*/ 201 h 634"/>
                  <a:gd name="T56" fmla="*/ 201 w 469"/>
                  <a:gd name="T57" fmla="*/ 255 h 634"/>
                  <a:gd name="T58" fmla="*/ 168 w 469"/>
                  <a:gd name="T59" fmla="*/ 279 h 634"/>
                  <a:gd name="T60" fmla="*/ 138 w 469"/>
                  <a:gd name="T61" fmla="*/ 327 h 634"/>
                  <a:gd name="T62" fmla="*/ 132 w 469"/>
                  <a:gd name="T63" fmla="*/ 384 h 634"/>
                  <a:gd name="T64" fmla="*/ 156 w 469"/>
                  <a:gd name="T65" fmla="*/ 420 h 634"/>
                  <a:gd name="T66" fmla="*/ 138 w 469"/>
                  <a:gd name="T67" fmla="*/ 363 h 634"/>
                  <a:gd name="T68" fmla="*/ 111 w 469"/>
                  <a:gd name="T69" fmla="*/ 303 h 634"/>
                  <a:gd name="T70" fmla="*/ 99 w 469"/>
                  <a:gd name="T71" fmla="*/ 267 h 634"/>
                  <a:gd name="T72" fmla="*/ 120 w 469"/>
                  <a:gd name="T73" fmla="*/ 264 h 634"/>
                  <a:gd name="T74" fmla="*/ 126 w 469"/>
                  <a:gd name="T75" fmla="*/ 321 h 634"/>
                  <a:gd name="T76" fmla="*/ 126 w 469"/>
                  <a:gd name="T77" fmla="*/ 267 h 634"/>
                  <a:gd name="T78" fmla="*/ 159 w 469"/>
                  <a:gd name="T79" fmla="*/ 258 h 634"/>
                  <a:gd name="T80" fmla="*/ 195 w 469"/>
                  <a:gd name="T81" fmla="*/ 204 h 634"/>
                  <a:gd name="T82" fmla="*/ 222 w 469"/>
                  <a:gd name="T83" fmla="*/ 186 h 634"/>
                  <a:gd name="T84" fmla="*/ 195 w 469"/>
                  <a:gd name="T85" fmla="*/ 168 h 634"/>
                  <a:gd name="T86" fmla="*/ 213 w 469"/>
                  <a:gd name="T87" fmla="*/ 138 h 634"/>
                  <a:gd name="T88" fmla="*/ 222 w 469"/>
                  <a:gd name="T89" fmla="*/ 84 h 634"/>
                  <a:gd name="T90" fmla="*/ 204 w 469"/>
                  <a:gd name="T91" fmla="*/ 30 h 634"/>
                  <a:gd name="T92" fmla="*/ 135 w 469"/>
                  <a:gd name="T93" fmla="*/ 0 h 634"/>
                  <a:gd name="T94" fmla="*/ 93 w 469"/>
                  <a:gd name="T95" fmla="*/ 30 h 634"/>
                  <a:gd name="T96" fmla="*/ 78 w 469"/>
                  <a:gd name="T97" fmla="*/ 18 h 634"/>
                  <a:gd name="T98" fmla="*/ 90 w 469"/>
                  <a:gd name="T99" fmla="*/ 51 h 634"/>
                  <a:gd name="T100" fmla="*/ 54 w 469"/>
                  <a:gd name="T101" fmla="*/ 45 h 634"/>
                  <a:gd name="T102" fmla="*/ 39 w 469"/>
                  <a:gd name="T103" fmla="*/ 51 h 634"/>
                  <a:gd name="T104" fmla="*/ 36 w 469"/>
                  <a:gd name="T105" fmla="*/ 63 h 634"/>
                  <a:gd name="T106" fmla="*/ 24 w 469"/>
                  <a:gd name="T107" fmla="*/ 120 h 634"/>
                  <a:gd name="T108" fmla="*/ 12 w 469"/>
                  <a:gd name="T109" fmla="*/ 165 h 634"/>
                  <a:gd name="T110" fmla="*/ 39 w 469"/>
                  <a:gd name="T111" fmla="*/ 174 h 634"/>
                  <a:gd name="T112" fmla="*/ 39 w 469"/>
                  <a:gd name="T113" fmla="*/ 195 h 634"/>
                  <a:gd name="T114" fmla="*/ 60 w 469"/>
                  <a:gd name="T115" fmla="*/ 234 h 634"/>
                  <a:gd name="T116" fmla="*/ 93 w 469"/>
                  <a:gd name="T117" fmla="*/ 234 h 634"/>
                  <a:gd name="T118" fmla="*/ 39 w 469"/>
                  <a:gd name="T119" fmla="*/ 342 h 634"/>
                  <a:gd name="T120" fmla="*/ 39 w 469"/>
                  <a:gd name="T121" fmla="*/ 294 h 634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469"/>
                  <a:gd name="T184" fmla="*/ 0 h 634"/>
                  <a:gd name="T185" fmla="*/ 469 w 469"/>
                  <a:gd name="T186" fmla="*/ 634 h 634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469" h="634">
                    <a:moveTo>
                      <a:pt x="390" y="495"/>
                    </a:moveTo>
                    <a:lnTo>
                      <a:pt x="396" y="486"/>
                    </a:lnTo>
                    <a:lnTo>
                      <a:pt x="393" y="477"/>
                    </a:lnTo>
                    <a:lnTo>
                      <a:pt x="402" y="480"/>
                    </a:lnTo>
                    <a:lnTo>
                      <a:pt x="408" y="471"/>
                    </a:lnTo>
                    <a:lnTo>
                      <a:pt x="411" y="462"/>
                    </a:lnTo>
                    <a:lnTo>
                      <a:pt x="411" y="453"/>
                    </a:lnTo>
                    <a:lnTo>
                      <a:pt x="414" y="444"/>
                    </a:lnTo>
                    <a:lnTo>
                      <a:pt x="420" y="432"/>
                    </a:lnTo>
                    <a:lnTo>
                      <a:pt x="429" y="435"/>
                    </a:lnTo>
                    <a:lnTo>
                      <a:pt x="438" y="441"/>
                    </a:lnTo>
                    <a:lnTo>
                      <a:pt x="447" y="441"/>
                    </a:lnTo>
                    <a:lnTo>
                      <a:pt x="459" y="444"/>
                    </a:lnTo>
                    <a:lnTo>
                      <a:pt x="468" y="453"/>
                    </a:lnTo>
                    <a:lnTo>
                      <a:pt x="459" y="453"/>
                    </a:lnTo>
                    <a:lnTo>
                      <a:pt x="450" y="453"/>
                    </a:lnTo>
                    <a:lnTo>
                      <a:pt x="450" y="444"/>
                    </a:lnTo>
                    <a:lnTo>
                      <a:pt x="441" y="441"/>
                    </a:lnTo>
                    <a:lnTo>
                      <a:pt x="432" y="441"/>
                    </a:lnTo>
                    <a:lnTo>
                      <a:pt x="423" y="438"/>
                    </a:lnTo>
                    <a:lnTo>
                      <a:pt x="420" y="429"/>
                    </a:lnTo>
                    <a:lnTo>
                      <a:pt x="411" y="423"/>
                    </a:lnTo>
                    <a:lnTo>
                      <a:pt x="402" y="417"/>
                    </a:lnTo>
                    <a:lnTo>
                      <a:pt x="396" y="408"/>
                    </a:lnTo>
                    <a:lnTo>
                      <a:pt x="393" y="399"/>
                    </a:lnTo>
                    <a:lnTo>
                      <a:pt x="384" y="393"/>
                    </a:lnTo>
                    <a:lnTo>
                      <a:pt x="375" y="384"/>
                    </a:lnTo>
                    <a:lnTo>
                      <a:pt x="354" y="378"/>
                    </a:lnTo>
                    <a:lnTo>
                      <a:pt x="348" y="369"/>
                    </a:lnTo>
                    <a:lnTo>
                      <a:pt x="348" y="378"/>
                    </a:lnTo>
                    <a:lnTo>
                      <a:pt x="351" y="390"/>
                    </a:lnTo>
                    <a:lnTo>
                      <a:pt x="357" y="399"/>
                    </a:lnTo>
                    <a:lnTo>
                      <a:pt x="360" y="408"/>
                    </a:lnTo>
                    <a:lnTo>
                      <a:pt x="363" y="417"/>
                    </a:lnTo>
                    <a:lnTo>
                      <a:pt x="363" y="429"/>
                    </a:lnTo>
                    <a:lnTo>
                      <a:pt x="366" y="438"/>
                    </a:lnTo>
                    <a:lnTo>
                      <a:pt x="366" y="447"/>
                    </a:lnTo>
                    <a:lnTo>
                      <a:pt x="366" y="456"/>
                    </a:lnTo>
                    <a:lnTo>
                      <a:pt x="369" y="465"/>
                    </a:lnTo>
                    <a:lnTo>
                      <a:pt x="369" y="474"/>
                    </a:lnTo>
                    <a:lnTo>
                      <a:pt x="369" y="483"/>
                    </a:lnTo>
                    <a:lnTo>
                      <a:pt x="372" y="495"/>
                    </a:lnTo>
                    <a:lnTo>
                      <a:pt x="375" y="504"/>
                    </a:lnTo>
                    <a:lnTo>
                      <a:pt x="375" y="513"/>
                    </a:lnTo>
                    <a:lnTo>
                      <a:pt x="375" y="522"/>
                    </a:lnTo>
                    <a:lnTo>
                      <a:pt x="375" y="531"/>
                    </a:lnTo>
                    <a:lnTo>
                      <a:pt x="381" y="540"/>
                    </a:lnTo>
                    <a:lnTo>
                      <a:pt x="381" y="549"/>
                    </a:lnTo>
                    <a:lnTo>
                      <a:pt x="381" y="558"/>
                    </a:lnTo>
                    <a:lnTo>
                      <a:pt x="381" y="567"/>
                    </a:lnTo>
                    <a:lnTo>
                      <a:pt x="381" y="576"/>
                    </a:lnTo>
                    <a:lnTo>
                      <a:pt x="381" y="588"/>
                    </a:lnTo>
                    <a:lnTo>
                      <a:pt x="381" y="597"/>
                    </a:lnTo>
                    <a:lnTo>
                      <a:pt x="381" y="606"/>
                    </a:lnTo>
                    <a:lnTo>
                      <a:pt x="378" y="615"/>
                    </a:lnTo>
                    <a:lnTo>
                      <a:pt x="375" y="624"/>
                    </a:lnTo>
                    <a:lnTo>
                      <a:pt x="375" y="633"/>
                    </a:lnTo>
                    <a:lnTo>
                      <a:pt x="378" y="624"/>
                    </a:lnTo>
                    <a:lnTo>
                      <a:pt x="381" y="612"/>
                    </a:lnTo>
                    <a:lnTo>
                      <a:pt x="384" y="603"/>
                    </a:lnTo>
                    <a:lnTo>
                      <a:pt x="384" y="594"/>
                    </a:lnTo>
                    <a:lnTo>
                      <a:pt x="384" y="585"/>
                    </a:lnTo>
                    <a:lnTo>
                      <a:pt x="381" y="576"/>
                    </a:lnTo>
                    <a:lnTo>
                      <a:pt x="378" y="564"/>
                    </a:lnTo>
                    <a:lnTo>
                      <a:pt x="378" y="555"/>
                    </a:lnTo>
                    <a:lnTo>
                      <a:pt x="378" y="543"/>
                    </a:lnTo>
                    <a:lnTo>
                      <a:pt x="378" y="531"/>
                    </a:lnTo>
                    <a:lnTo>
                      <a:pt x="378" y="522"/>
                    </a:lnTo>
                    <a:lnTo>
                      <a:pt x="375" y="510"/>
                    </a:lnTo>
                    <a:lnTo>
                      <a:pt x="372" y="501"/>
                    </a:lnTo>
                    <a:lnTo>
                      <a:pt x="369" y="492"/>
                    </a:lnTo>
                    <a:lnTo>
                      <a:pt x="366" y="480"/>
                    </a:lnTo>
                    <a:lnTo>
                      <a:pt x="363" y="468"/>
                    </a:lnTo>
                    <a:lnTo>
                      <a:pt x="360" y="456"/>
                    </a:lnTo>
                    <a:lnTo>
                      <a:pt x="360" y="444"/>
                    </a:lnTo>
                    <a:lnTo>
                      <a:pt x="357" y="435"/>
                    </a:lnTo>
                    <a:lnTo>
                      <a:pt x="354" y="423"/>
                    </a:lnTo>
                    <a:lnTo>
                      <a:pt x="351" y="414"/>
                    </a:lnTo>
                    <a:lnTo>
                      <a:pt x="351" y="402"/>
                    </a:lnTo>
                    <a:lnTo>
                      <a:pt x="351" y="393"/>
                    </a:lnTo>
                    <a:lnTo>
                      <a:pt x="351" y="381"/>
                    </a:lnTo>
                    <a:lnTo>
                      <a:pt x="351" y="372"/>
                    </a:lnTo>
                    <a:lnTo>
                      <a:pt x="348" y="360"/>
                    </a:lnTo>
                    <a:lnTo>
                      <a:pt x="345" y="351"/>
                    </a:lnTo>
                    <a:lnTo>
                      <a:pt x="342" y="342"/>
                    </a:lnTo>
                    <a:lnTo>
                      <a:pt x="339" y="333"/>
                    </a:lnTo>
                    <a:lnTo>
                      <a:pt x="339" y="324"/>
                    </a:lnTo>
                    <a:lnTo>
                      <a:pt x="336" y="315"/>
                    </a:lnTo>
                    <a:lnTo>
                      <a:pt x="336" y="306"/>
                    </a:lnTo>
                    <a:lnTo>
                      <a:pt x="336" y="297"/>
                    </a:lnTo>
                    <a:lnTo>
                      <a:pt x="330" y="288"/>
                    </a:lnTo>
                    <a:lnTo>
                      <a:pt x="327" y="279"/>
                    </a:lnTo>
                    <a:lnTo>
                      <a:pt x="321" y="270"/>
                    </a:lnTo>
                    <a:lnTo>
                      <a:pt x="318" y="261"/>
                    </a:lnTo>
                    <a:lnTo>
                      <a:pt x="312" y="252"/>
                    </a:lnTo>
                    <a:lnTo>
                      <a:pt x="303" y="246"/>
                    </a:lnTo>
                    <a:lnTo>
                      <a:pt x="294" y="240"/>
                    </a:lnTo>
                    <a:lnTo>
                      <a:pt x="282" y="237"/>
                    </a:lnTo>
                    <a:lnTo>
                      <a:pt x="270" y="237"/>
                    </a:lnTo>
                    <a:lnTo>
                      <a:pt x="261" y="237"/>
                    </a:lnTo>
                    <a:lnTo>
                      <a:pt x="252" y="243"/>
                    </a:lnTo>
                    <a:lnTo>
                      <a:pt x="243" y="249"/>
                    </a:lnTo>
                    <a:lnTo>
                      <a:pt x="234" y="261"/>
                    </a:lnTo>
                    <a:lnTo>
                      <a:pt x="231" y="273"/>
                    </a:lnTo>
                    <a:lnTo>
                      <a:pt x="231" y="282"/>
                    </a:lnTo>
                    <a:lnTo>
                      <a:pt x="231" y="291"/>
                    </a:lnTo>
                    <a:lnTo>
                      <a:pt x="231" y="300"/>
                    </a:lnTo>
                    <a:lnTo>
                      <a:pt x="231" y="312"/>
                    </a:lnTo>
                    <a:lnTo>
                      <a:pt x="231" y="321"/>
                    </a:lnTo>
                    <a:lnTo>
                      <a:pt x="231" y="333"/>
                    </a:lnTo>
                    <a:lnTo>
                      <a:pt x="231" y="342"/>
                    </a:lnTo>
                    <a:lnTo>
                      <a:pt x="231" y="351"/>
                    </a:lnTo>
                    <a:lnTo>
                      <a:pt x="231" y="363"/>
                    </a:lnTo>
                    <a:lnTo>
                      <a:pt x="234" y="375"/>
                    </a:lnTo>
                    <a:lnTo>
                      <a:pt x="237" y="384"/>
                    </a:lnTo>
                    <a:lnTo>
                      <a:pt x="240" y="393"/>
                    </a:lnTo>
                    <a:lnTo>
                      <a:pt x="243" y="405"/>
                    </a:lnTo>
                    <a:lnTo>
                      <a:pt x="246" y="414"/>
                    </a:lnTo>
                    <a:lnTo>
                      <a:pt x="249" y="423"/>
                    </a:lnTo>
                    <a:lnTo>
                      <a:pt x="255" y="435"/>
                    </a:lnTo>
                    <a:lnTo>
                      <a:pt x="258" y="444"/>
                    </a:lnTo>
                    <a:lnTo>
                      <a:pt x="261" y="453"/>
                    </a:lnTo>
                    <a:lnTo>
                      <a:pt x="261" y="462"/>
                    </a:lnTo>
                    <a:lnTo>
                      <a:pt x="264" y="486"/>
                    </a:lnTo>
                    <a:lnTo>
                      <a:pt x="264" y="504"/>
                    </a:lnTo>
                    <a:lnTo>
                      <a:pt x="267" y="495"/>
                    </a:lnTo>
                    <a:lnTo>
                      <a:pt x="270" y="477"/>
                    </a:lnTo>
                    <a:lnTo>
                      <a:pt x="270" y="468"/>
                    </a:lnTo>
                    <a:lnTo>
                      <a:pt x="270" y="459"/>
                    </a:lnTo>
                    <a:lnTo>
                      <a:pt x="270" y="447"/>
                    </a:lnTo>
                    <a:lnTo>
                      <a:pt x="267" y="435"/>
                    </a:lnTo>
                    <a:lnTo>
                      <a:pt x="264" y="423"/>
                    </a:lnTo>
                    <a:lnTo>
                      <a:pt x="258" y="414"/>
                    </a:lnTo>
                    <a:lnTo>
                      <a:pt x="258" y="405"/>
                    </a:lnTo>
                    <a:lnTo>
                      <a:pt x="252" y="396"/>
                    </a:lnTo>
                    <a:lnTo>
                      <a:pt x="249" y="387"/>
                    </a:lnTo>
                    <a:lnTo>
                      <a:pt x="243" y="378"/>
                    </a:lnTo>
                    <a:lnTo>
                      <a:pt x="243" y="369"/>
                    </a:lnTo>
                    <a:lnTo>
                      <a:pt x="240" y="357"/>
                    </a:lnTo>
                    <a:lnTo>
                      <a:pt x="237" y="348"/>
                    </a:lnTo>
                    <a:lnTo>
                      <a:pt x="234" y="339"/>
                    </a:lnTo>
                    <a:lnTo>
                      <a:pt x="231" y="327"/>
                    </a:lnTo>
                    <a:lnTo>
                      <a:pt x="231" y="318"/>
                    </a:lnTo>
                    <a:lnTo>
                      <a:pt x="231" y="309"/>
                    </a:lnTo>
                    <a:lnTo>
                      <a:pt x="231" y="300"/>
                    </a:lnTo>
                    <a:lnTo>
                      <a:pt x="231" y="288"/>
                    </a:lnTo>
                    <a:lnTo>
                      <a:pt x="231" y="279"/>
                    </a:lnTo>
                    <a:lnTo>
                      <a:pt x="234" y="270"/>
                    </a:lnTo>
                    <a:lnTo>
                      <a:pt x="240" y="261"/>
                    </a:lnTo>
                    <a:lnTo>
                      <a:pt x="249" y="252"/>
                    </a:lnTo>
                    <a:lnTo>
                      <a:pt x="252" y="243"/>
                    </a:lnTo>
                    <a:lnTo>
                      <a:pt x="258" y="234"/>
                    </a:lnTo>
                    <a:lnTo>
                      <a:pt x="258" y="225"/>
                    </a:lnTo>
                    <a:lnTo>
                      <a:pt x="249" y="219"/>
                    </a:lnTo>
                    <a:lnTo>
                      <a:pt x="240" y="210"/>
                    </a:lnTo>
                    <a:lnTo>
                      <a:pt x="243" y="219"/>
                    </a:lnTo>
                    <a:lnTo>
                      <a:pt x="252" y="231"/>
                    </a:lnTo>
                    <a:lnTo>
                      <a:pt x="261" y="234"/>
                    </a:lnTo>
                    <a:lnTo>
                      <a:pt x="285" y="234"/>
                    </a:lnTo>
                    <a:lnTo>
                      <a:pt x="297" y="237"/>
                    </a:lnTo>
                    <a:lnTo>
                      <a:pt x="306" y="240"/>
                    </a:lnTo>
                    <a:lnTo>
                      <a:pt x="279" y="216"/>
                    </a:lnTo>
                    <a:lnTo>
                      <a:pt x="258" y="198"/>
                    </a:lnTo>
                    <a:lnTo>
                      <a:pt x="201" y="165"/>
                    </a:lnTo>
                    <a:lnTo>
                      <a:pt x="210" y="171"/>
                    </a:lnTo>
                    <a:lnTo>
                      <a:pt x="213" y="180"/>
                    </a:lnTo>
                    <a:lnTo>
                      <a:pt x="213" y="192"/>
                    </a:lnTo>
                    <a:lnTo>
                      <a:pt x="213" y="201"/>
                    </a:lnTo>
                    <a:lnTo>
                      <a:pt x="213" y="210"/>
                    </a:lnTo>
                    <a:lnTo>
                      <a:pt x="213" y="219"/>
                    </a:lnTo>
                    <a:lnTo>
                      <a:pt x="210" y="228"/>
                    </a:lnTo>
                    <a:lnTo>
                      <a:pt x="204" y="237"/>
                    </a:lnTo>
                    <a:lnTo>
                      <a:pt x="204" y="246"/>
                    </a:lnTo>
                    <a:lnTo>
                      <a:pt x="201" y="255"/>
                    </a:lnTo>
                    <a:lnTo>
                      <a:pt x="201" y="264"/>
                    </a:lnTo>
                    <a:lnTo>
                      <a:pt x="195" y="273"/>
                    </a:lnTo>
                    <a:lnTo>
                      <a:pt x="186" y="273"/>
                    </a:lnTo>
                    <a:lnTo>
                      <a:pt x="177" y="276"/>
                    </a:lnTo>
                    <a:lnTo>
                      <a:pt x="159" y="279"/>
                    </a:lnTo>
                    <a:lnTo>
                      <a:pt x="168" y="279"/>
                    </a:lnTo>
                    <a:lnTo>
                      <a:pt x="171" y="288"/>
                    </a:lnTo>
                    <a:lnTo>
                      <a:pt x="168" y="297"/>
                    </a:lnTo>
                    <a:lnTo>
                      <a:pt x="159" y="303"/>
                    </a:lnTo>
                    <a:lnTo>
                      <a:pt x="150" y="309"/>
                    </a:lnTo>
                    <a:lnTo>
                      <a:pt x="144" y="318"/>
                    </a:lnTo>
                    <a:lnTo>
                      <a:pt x="138" y="327"/>
                    </a:lnTo>
                    <a:lnTo>
                      <a:pt x="132" y="336"/>
                    </a:lnTo>
                    <a:lnTo>
                      <a:pt x="132" y="348"/>
                    </a:lnTo>
                    <a:lnTo>
                      <a:pt x="132" y="357"/>
                    </a:lnTo>
                    <a:lnTo>
                      <a:pt x="132" y="366"/>
                    </a:lnTo>
                    <a:lnTo>
                      <a:pt x="132" y="375"/>
                    </a:lnTo>
                    <a:lnTo>
                      <a:pt x="132" y="384"/>
                    </a:lnTo>
                    <a:lnTo>
                      <a:pt x="135" y="396"/>
                    </a:lnTo>
                    <a:lnTo>
                      <a:pt x="144" y="405"/>
                    </a:lnTo>
                    <a:lnTo>
                      <a:pt x="147" y="414"/>
                    </a:lnTo>
                    <a:lnTo>
                      <a:pt x="153" y="423"/>
                    </a:lnTo>
                    <a:lnTo>
                      <a:pt x="162" y="432"/>
                    </a:lnTo>
                    <a:lnTo>
                      <a:pt x="156" y="420"/>
                    </a:lnTo>
                    <a:lnTo>
                      <a:pt x="153" y="411"/>
                    </a:lnTo>
                    <a:lnTo>
                      <a:pt x="147" y="402"/>
                    </a:lnTo>
                    <a:lnTo>
                      <a:pt x="144" y="393"/>
                    </a:lnTo>
                    <a:lnTo>
                      <a:pt x="141" y="384"/>
                    </a:lnTo>
                    <a:lnTo>
                      <a:pt x="138" y="375"/>
                    </a:lnTo>
                    <a:lnTo>
                      <a:pt x="138" y="363"/>
                    </a:lnTo>
                    <a:lnTo>
                      <a:pt x="138" y="354"/>
                    </a:lnTo>
                    <a:lnTo>
                      <a:pt x="138" y="345"/>
                    </a:lnTo>
                    <a:lnTo>
                      <a:pt x="135" y="333"/>
                    </a:lnTo>
                    <a:lnTo>
                      <a:pt x="126" y="324"/>
                    </a:lnTo>
                    <a:lnTo>
                      <a:pt x="117" y="312"/>
                    </a:lnTo>
                    <a:lnTo>
                      <a:pt x="111" y="303"/>
                    </a:lnTo>
                    <a:lnTo>
                      <a:pt x="111" y="294"/>
                    </a:lnTo>
                    <a:lnTo>
                      <a:pt x="102" y="288"/>
                    </a:lnTo>
                    <a:lnTo>
                      <a:pt x="93" y="294"/>
                    </a:lnTo>
                    <a:lnTo>
                      <a:pt x="90" y="285"/>
                    </a:lnTo>
                    <a:lnTo>
                      <a:pt x="96" y="276"/>
                    </a:lnTo>
                    <a:lnTo>
                      <a:pt x="99" y="267"/>
                    </a:lnTo>
                    <a:lnTo>
                      <a:pt x="102" y="255"/>
                    </a:lnTo>
                    <a:lnTo>
                      <a:pt x="102" y="246"/>
                    </a:lnTo>
                    <a:lnTo>
                      <a:pt x="102" y="237"/>
                    </a:lnTo>
                    <a:lnTo>
                      <a:pt x="108" y="246"/>
                    </a:lnTo>
                    <a:lnTo>
                      <a:pt x="117" y="252"/>
                    </a:lnTo>
                    <a:lnTo>
                      <a:pt x="120" y="264"/>
                    </a:lnTo>
                    <a:lnTo>
                      <a:pt x="120" y="273"/>
                    </a:lnTo>
                    <a:lnTo>
                      <a:pt x="123" y="282"/>
                    </a:lnTo>
                    <a:lnTo>
                      <a:pt x="123" y="294"/>
                    </a:lnTo>
                    <a:lnTo>
                      <a:pt x="123" y="303"/>
                    </a:lnTo>
                    <a:lnTo>
                      <a:pt x="123" y="312"/>
                    </a:lnTo>
                    <a:lnTo>
                      <a:pt x="126" y="321"/>
                    </a:lnTo>
                    <a:lnTo>
                      <a:pt x="129" y="309"/>
                    </a:lnTo>
                    <a:lnTo>
                      <a:pt x="129" y="297"/>
                    </a:lnTo>
                    <a:lnTo>
                      <a:pt x="126" y="288"/>
                    </a:lnTo>
                    <a:lnTo>
                      <a:pt x="120" y="279"/>
                    </a:lnTo>
                    <a:lnTo>
                      <a:pt x="117" y="267"/>
                    </a:lnTo>
                    <a:lnTo>
                      <a:pt x="126" y="267"/>
                    </a:lnTo>
                    <a:lnTo>
                      <a:pt x="138" y="276"/>
                    </a:lnTo>
                    <a:lnTo>
                      <a:pt x="144" y="285"/>
                    </a:lnTo>
                    <a:lnTo>
                      <a:pt x="150" y="294"/>
                    </a:lnTo>
                    <a:lnTo>
                      <a:pt x="150" y="276"/>
                    </a:lnTo>
                    <a:lnTo>
                      <a:pt x="150" y="264"/>
                    </a:lnTo>
                    <a:lnTo>
                      <a:pt x="159" y="258"/>
                    </a:lnTo>
                    <a:lnTo>
                      <a:pt x="165" y="249"/>
                    </a:lnTo>
                    <a:lnTo>
                      <a:pt x="168" y="240"/>
                    </a:lnTo>
                    <a:lnTo>
                      <a:pt x="174" y="231"/>
                    </a:lnTo>
                    <a:lnTo>
                      <a:pt x="183" y="222"/>
                    </a:lnTo>
                    <a:lnTo>
                      <a:pt x="189" y="213"/>
                    </a:lnTo>
                    <a:lnTo>
                      <a:pt x="195" y="204"/>
                    </a:lnTo>
                    <a:lnTo>
                      <a:pt x="195" y="195"/>
                    </a:lnTo>
                    <a:lnTo>
                      <a:pt x="195" y="186"/>
                    </a:lnTo>
                    <a:lnTo>
                      <a:pt x="195" y="177"/>
                    </a:lnTo>
                    <a:lnTo>
                      <a:pt x="204" y="177"/>
                    </a:lnTo>
                    <a:lnTo>
                      <a:pt x="213" y="183"/>
                    </a:lnTo>
                    <a:lnTo>
                      <a:pt x="222" y="186"/>
                    </a:lnTo>
                    <a:lnTo>
                      <a:pt x="231" y="192"/>
                    </a:lnTo>
                    <a:lnTo>
                      <a:pt x="222" y="195"/>
                    </a:lnTo>
                    <a:lnTo>
                      <a:pt x="213" y="186"/>
                    </a:lnTo>
                    <a:lnTo>
                      <a:pt x="204" y="177"/>
                    </a:lnTo>
                    <a:lnTo>
                      <a:pt x="204" y="174"/>
                    </a:lnTo>
                    <a:lnTo>
                      <a:pt x="195" y="168"/>
                    </a:lnTo>
                    <a:lnTo>
                      <a:pt x="186" y="162"/>
                    </a:lnTo>
                    <a:lnTo>
                      <a:pt x="195" y="168"/>
                    </a:lnTo>
                    <a:lnTo>
                      <a:pt x="204" y="165"/>
                    </a:lnTo>
                    <a:lnTo>
                      <a:pt x="210" y="156"/>
                    </a:lnTo>
                    <a:lnTo>
                      <a:pt x="210" y="147"/>
                    </a:lnTo>
                    <a:lnTo>
                      <a:pt x="213" y="138"/>
                    </a:lnTo>
                    <a:lnTo>
                      <a:pt x="213" y="129"/>
                    </a:lnTo>
                    <a:lnTo>
                      <a:pt x="213" y="120"/>
                    </a:lnTo>
                    <a:lnTo>
                      <a:pt x="216" y="111"/>
                    </a:lnTo>
                    <a:lnTo>
                      <a:pt x="216" y="102"/>
                    </a:lnTo>
                    <a:lnTo>
                      <a:pt x="222" y="93"/>
                    </a:lnTo>
                    <a:lnTo>
                      <a:pt x="222" y="84"/>
                    </a:lnTo>
                    <a:lnTo>
                      <a:pt x="222" y="75"/>
                    </a:lnTo>
                    <a:lnTo>
                      <a:pt x="222" y="63"/>
                    </a:lnTo>
                    <a:lnTo>
                      <a:pt x="222" y="54"/>
                    </a:lnTo>
                    <a:lnTo>
                      <a:pt x="219" y="45"/>
                    </a:lnTo>
                    <a:lnTo>
                      <a:pt x="210" y="39"/>
                    </a:lnTo>
                    <a:lnTo>
                      <a:pt x="204" y="30"/>
                    </a:lnTo>
                    <a:lnTo>
                      <a:pt x="195" y="27"/>
                    </a:lnTo>
                    <a:lnTo>
                      <a:pt x="186" y="21"/>
                    </a:lnTo>
                    <a:lnTo>
                      <a:pt x="177" y="15"/>
                    </a:lnTo>
                    <a:lnTo>
                      <a:pt x="165" y="9"/>
                    </a:lnTo>
                    <a:lnTo>
                      <a:pt x="156" y="3"/>
                    </a:lnTo>
                    <a:lnTo>
                      <a:pt x="135" y="0"/>
                    </a:lnTo>
                    <a:lnTo>
                      <a:pt x="117" y="0"/>
                    </a:lnTo>
                    <a:lnTo>
                      <a:pt x="117" y="12"/>
                    </a:lnTo>
                    <a:lnTo>
                      <a:pt x="108" y="12"/>
                    </a:lnTo>
                    <a:lnTo>
                      <a:pt x="99" y="12"/>
                    </a:lnTo>
                    <a:lnTo>
                      <a:pt x="99" y="21"/>
                    </a:lnTo>
                    <a:lnTo>
                      <a:pt x="93" y="30"/>
                    </a:lnTo>
                    <a:lnTo>
                      <a:pt x="93" y="39"/>
                    </a:lnTo>
                    <a:lnTo>
                      <a:pt x="87" y="48"/>
                    </a:lnTo>
                    <a:lnTo>
                      <a:pt x="87" y="39"/>
                    </a:lnTo>
                    <a:lnTo>
                      <a:pt x="87" y="30"/>
                    </a:lnTo>
                    <a:lnTo>
                      <a:pt x="87" y="21"/>
                    </a:lnTo>
                    <a:lnTo>
                      <a:pt x="78" y="18"/>
                    </a:lnTo>
                    <a:lnTo>
                      <a:pt x="72" y="30"/>
                    </a:lnTo>
                    <a:lnTo>
                      <a:pt x="72" y="39"/>
                    </a:lnTo>
                    <a:lnTo>
                      <a:pt x="72" y="48"/>
                    </a:lnTo>
                    <a:lnTo>
                      <a:pt x="72" y="57"/>
                    </a:lnTo>
                    <a:lnTo>
                      <a:pt x="87" y="60"/>
                    </a:lnTo>
                    <a:lnTo>
                      <a:pt x="90" y="51"/>
                    </a:lnTo>
                    <a:lnTo>
                      <a:pt x="81" y="48"/>
                    </a:lnTo>
                    <a:lnTo>
                      <a:pt x="75" y="39"/>
                    </a:lnTo>
                    <a:lnTo>
                      <a:pt x="72" y="27"/>
                    </a:lnTo>
                    <a:lnTo>
                      <a:pt x="63" y="27"/>
                    </a:lnTo>
                    <a:lnTo>
                      <a:pt x="60" y="36"/>
                    </a:lnTo>
                    <a:lnTo>
                      <a:pt x="54" y="45"/>
                    </a:lnTo>
                    <a:lnTo>
                      <a:pt x="45" y="45"/>
                    </a:lnTo>
                    <a:lnTo>
                      <a:pt x="36" y="39"/>
                    </a:lnTo>
                    <a:lnTo>
                      <a:pt x="39" y="48"/>
                    </a:lnTo>
                    <a:lnTo>
                      <a:pt x="48" y="51"/>
                    </a:lnTo>
                    <a:lnTo>
                      <a:pt x="48" y="60"/>
                    </a:lnTo>
                    <a:lnTo>
                      <a:pt x="39" y="51"/>
                    </a:lnTo>
                    <a:lnTo>
                      <a:pt x="30" y="48"/>
                    </a:lnTo>
                    <a:lnTo>
                      <a:pt x="27" y="66"/>
                    </a:lnTo>
                    <a:lnTo>
                      <a:pt x="18" y="78"/>
                    </a:lnTo>
                    <a:lnTo>
                      <a:pt x="27" y="81"/>
                    </a:lnTo>
                    <a:lnTo>
                      <a:pt x="27" y="72"/>
                    </a:lnTo>
                    <a:lnTo>
                      <a:pt x="36" y="63"/>
                    </a:lnTo>
                    <a:lnTo>
                      <a:pt x="30" y="72"/>
                    </a:lnTo>
                    <a:lnTo>
                      <a:pt x="27" y="81"/>
                    </a:lnTo>
                    <a:lnTo>
                      <a:pt x="27" y="90"/>
                    </a:lnTo>
                    <a:lnTo>
                      <a:pt x="27" y="99"/>
                    </a:lnTo>
                    <a:lnTo>
                      <a:pt x="27" y="111"/>
                    </a:lnTo>
                    <a:lnTo>
                      <a:pt x="24" y="120"/>
                    </a:lnTo>
                    <a:lnTo>
                      <a:pt x="24" y="129"/>
                    </a:lnTo>
                    <a:lnTo>
                      <a:pt x="36" y="132"/>
                    </a:lnTo>
                    <a:lnTo>
                      <a:pt x="27" y="138"/>
                    </a:lnTo>
                    <a:lnTo>
                      <a:pt x="24" y="147"/>
                    </a:lnTo>
                    <a:lnTo>
                      <a:pt x="18" y="156"/>
                    </a:lnTo>
                    <a:lnTo>
                      <a:pt x="12" y="165"/>
                    </a:lnTo>
                    <a:lnTo>
                      <a:pt x="12" y="174"/>
                    </a:lnTo>
                    <a:lnTo>
                      <a:pt x="21" y="174"/>
                    </a:lnTo>
                    <a:lnTo>
                      <a:pt x="30" y="174"/>
                    </a:lnTo>
                    <a:lnTo>
                      <a:pt x="39" y="174"/>
                    </a:lnTo>
                    <a:lnTo>
                      <a:pt x="48" y="174"/>
                    </a:lnTo>
                    <a:lnTo>
                      <a:pt x="39" y="174"/>
                    </a:lnTo>
                    <a:lnTo>
                      <a:pt x="30" y="174"/>
                    </a:lnTo>
                    <a:lnTo>
                      <a:pt x="30" y="183"/>
                    </a:lnTo>
                    <a:lnTo>
                      <a:pt x="30" y="192"/>
                    </a:lnTo>
                    <a:lnTo>
                      <a:pt x="39" y="198"/>
                    </a:lnTo>
                    <a:lnTo>
                      <a:pt x="48" y="198"/>
                    </a:lnTo>
                    <a:lnTo>
                      <a:pt x="39" y="195"/>
                    </a:lnTo>
                    <a:lnTo>
                      <a:pt x="39" y="204"/>
                    </a:lnTo>
                    <a:lnTo>
                      <a:pt x="36" y="213"/>
                    </a:lnTo>
                    <a:lnTo>
                      <a:pt x="36" y="222"/>
                    </a:lnTo>
                    <a:lnTo>
                      <a:pt x="42" y="231"/>
                    </a:lnTo>
                    <a:lnTo>
                      <a:pt x="51" y="237"/>
                    </a:lnTo>
                    <a:lnTo>
                      <a:pt x="60" y="234"/>
                    </a:lnTo>
                    <a:lnTo>
                      <a:pt x="69" y="228"/>
                    </a:lnTo>
                    <a:lnTo>
                      <a:pt x="75" y="219"/>
                    </a:lnTo>
                    <a:lnTo>
                      <a:pt x="66" y="228"/>
                    </a:lnTo>
                    <a:lnTo>
                      <a:pt x="75" y="234"/>
                    </a:lnTo>
                    <a:lnTo>
                      <a:pt x="84" y="234"/>
                    </a:lnTo>
                    <a:lnTo>
                      <a:pt x="93" y="234"/>
                    </a:lnTo>
                    <a:lnTo>
                      <a:pt x="99" y="243"/>
                    </a:lnTo>
                    <a:lnTo>
                      <a:pt x="90" y="249"/>
                    </a:lnTo>
                    <a:lnTo>
                      <a:pt x="81" y="255"/>
                    </a:lnTo>
                    <a:lnTo>
                      <a:pt x="54" y="282"/>
                    </a:lnTo>
                    <a:lnTo>
                      <a:pt x="39" y="312"/>
                    </a:lnTo>
                    <a:lnTo>
                      <a:pt x="39" y="342"/>
                    </a:lnTo>
                    <a:lnTo>
                      <a:pt x="18" y="378"/>
                    </a:lnTo>
                    <a:lnTo>
                      <a:pt x="9" y="411"/>
                    </a:lnTo>
                    <a:lnTo>
                      <a:pt x="0" y="447"/>
                    </a:lnTo>
                    <a:lnTo>
                      <a:pt x="24" y="354"/>
                    </a:lnTo>
                    <a:lnTo>
                      <a:pt x="27" y="327"/>
                    </a:lnTo>
                    <a:lnTo>
                      <a:pt x="39" y="294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4" name="Freeform 64">
                <a:extLst>
                  <a:ext uri="{FF2B5EF4-FFF2-40B4-BE49-F238E27FC236}">
                    <a16:creationId xmlns:a16="http://schemas.microsoft.com/office/drawing/2014/main" id="{3BB53788-318B-4A13-90C3-DAAC2732A3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5" y="4203"/>
                <a:ext cx="67" cy="178"/>
              </a:xfrm>
              <a:custGeom>
                <a:avLst/>
                <a:gdLst>
                  <a:gd name="T0" fmla="*/ 9 w 67"/>
                  <a:gd name="T1" fmla="*/ 177 h 178"/>
                  <a:gd name="T2" fmla="*/ 18 w 67"/>
                  <a:gd name="T3" fmla="*/ 177 h 178"/>
                  <a:gd name="T4" fmla="*/ 27 w 67"/>
                  <a:gd name="T5" fmla="*/ 177 h 178"/>
                  <a:gd name="T6" fmla="*/ 33 w 67"/>
                  <a:gd name="T7" fmla="*/ 165 h 178"/>
                  <a:gd name="T8" fmla="*/ 42 w 67"/>
                  <a:gd name="T9" fmla="*/ 159 h 178"/>
                  <a:gd name="T10" fmla="*/ 54 w 67"/>
                  <a:gd name="T11" fmla="*/ 150 h 178"/>
                  <a:gd name="T12" fmla="*/ 63 w 67"/>
                  <a:gd name="T13" fmla="*/ 144 h 178"/>
                  <a:gd name="T14" fmla="*/ 63 w 67"/>
                  <a:gd name="T15" fmla="*/ 135 h 178"/>
                  <a:gd name="T16" fmla="*/ 63 w 67"/>
                  <a:gd name="T17" fmla="*/ 126 h 178"/>
                  <a:gd name="T18" fmla="*/ 66 w 67"/>
                  <a:gd name="T19" fmla="*/ 117 h 178"/>
                  <a:gd name="T20" fmla="*/ 66 w 67"/>
                  <a:gd name="T21" fmla="*/ 108 h 178"/>
                  <a:gd name="T22" fmla="*/ 66 w 67"/>
                  <a:gd name="T23" fmla="*/ 99 h 178"/>
                  <a:gd name="T24" fmla="*/ 66 w 67"/>
                  <a:gd name="T25" fmla="*/ 90 h 178"/>
                  <a:gd name="T26" fmla="*/ 57 w 67"/>
                  <a:gd name="T27" fmla="*/ 90 h 178"/>
                  <a:gd name="T28" fmla="*/ 48 w 67"/>
                  <a:gd name="T29" fmla="*/ 90 h 178"/>
                  <a:gd name="T30" fmla="*/ 57 w 67"/>
                  <a:gd name="T31" fmla="*/ 90 h 178"/>
                  <a:gd name="T32" fmla="*/ 63 w 67"/>
                  <a:gd name="T33" fmla="*/ 99 h 178"/>
                  <a:gd name="T34" fmla="*/ 54 w 67"/>
                  <a:gd name="T35" fmla="*/ 102 h 178"/>
                  <a:gd name="T36" fmla="*/ 54 w 67"/>
                  <a:gd name="T37" fmla="*/ 111 h 178"/>
                  <a:gd name="T38" fmla="*/ 54 w 67"/>
                  <a:gd name="T39" fmla="*/ 123 h 178"/>
                  <a:gd name="T40" fmla="*/ 45 w 67"/>
                  <a:gd name="T41" fmla="*/ 129 h 178"/>
                  <a:gd name="T42" fmla="*/ 48 w 67"/>
                  <a:gd name="T43" fmla="*/ 120 h 178"/>
                  <a:gd name="T44" fmla="*/ 48 w 67"/>
                  <a:gd name="T45" fmla="*/ 111 h 178"/>
                  <a:gd name="T46" fmla="*/ 57 w 67"/>
                  <a:gd name="T47" fmla="*/ 102 h 178"/>
                  <a:gd name="T48" fmla="*/ 57 w 67"/>
                  <a:gd name="T49" fmla="*/ 93 h 178"/>
                  <a:gd name="T50" fmla="*/ 48 w 67"/>
                  <a:gd name="T51" fmla="*/ 93 h 178"/>
                  <a:gd name="T52" fmla="*/ 36 w 67"/>
                  <a:gd name="T53" fmla="*/ 96 h 178"/>
                  <a:gd name="T54" fmla="*/ 39 w 67"/>
                  <a:gd name="T55" fmla="*/ 105 h 178"/>
                  <a:gd name="T56" fmla="*/ 30 w 67"/>
                  <a:gd name="T57" fmla="*/ 96 h 178"/>
                  <a:gd name="T58" fmla="*/ 36 w 67"/>
                  <a:gd name="T59" fmla="*/ 87 h 178"/>
                  <a:gd name="T60" fmla="*/ 36 w 67"/>
                  <a:gd name="T61" fmla="*/ 78 h 178"/>
                  <a:gd name="T62" fmla="*/ 27 w 67"/>
                  <a:gd name="T63" fmla="*/ 72 h 178"/>
                  <a:gd name="T64" fmla="*/ 39 w 67"/>
                  <a:gd name="T65" fmla="*/ 69 h 178"/>
                  <a:gd name="T66" fmla="*/ 48 w 67"/>
                  <a:gd name="T67" fmla="*/ 72 h 178"/>
                  <a:gd name="T68" fmla="*/ 39 w 67"/>
                  <a:gd name="T69" fmla="*/ 66 h 178"/>
                  <a:gd name="T70" fmla="*/ 30 w 67"/>
                  <a:gd name="T71" fmla="*/ 57 h 178"/>
                  <a:gd name="T72" fmla="*/ 21 w 67"/>
                  <a:gd name="T73" fmla="*/ 51 h 178"/>
                  <a:gd name="T74" fmla="*/ 30 w 67"/>
                  <a:gd name="T75" fmla="*/ 51 h 178"/>
                  <a:gd name="T76" fmla="*/ 30 w 67"/>
                  <a:gd name="T77" fmla="*/ 42 h 178"/>
                  <a:gd name="T78" fmla="*/ 21 w 67"/>
                  <a:gd name="T79" fmla="*/ 33 h 178"/>
                  <a:gd name="T80" fmla="*/ 30 w 67"/>
                  <a:gd name="T81" fmla="*/ 33 h 178"/>
                  <a:gd name="T82" fmla="*/ 21 w 67"/>
                  <a:gd name="T83" fmla="*/ 30 h 178"/>
                  <a:gd name="T84" fmla="*/ 30 w 67"/>
                  <a:gd name="T85" fmla="*/ 18 h 178"/>
                  <a:gd name="T86" fmla="*/ 30 w 67"/>
                  <a:gd name="T87" fmla="*/ 9 h 178"/>
                  <a:gd name="T88" fmla="*/ 36 w 67"/>
                  <a:gd name="T89" fmla="*/ 0 h 178"/>
                  <a:gd name="T90" fmla="*/ 33 w 67"/>
                  <a:gd name="T91" fmla="*/ 9 h 178"/>
                  <a:gd name="T92" fmla="*/ 24 w 67"/>
                  <a:gd name="T93" fmla="*/ 18 h 178"/>
                  <a:gd name="T94" fmla="*/ 18 w 67"/>
                  <a:gd name="T95" fmla="*/ 9 h 178"/>
                  <a:gd name="T96" fmla="*/ 9 w 67"/>
                  <a:gd name="T97" fmla="*/ 9 h 178"/>
                  <a:gd name="T98" fmla="*/ 0 w 67"/>
                  <a:gd name="T99" fmla="*/ 9 h 178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67"/>
                  <a:gd name="T151" fmla="*/ 0 h 178"/>
                  <a:gd name="T152" fmla="*/ 67 w 67"/>
                  <a:gd name="T153" fmla="*/ 178 h 178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67" h="178">
                    <a:moveTo>
                      <a:pt x="9" y="177"/>
                    </a:moveTo>
                    <a:lnTo>
                      <a:pt x="18" y="177"/>
                    </a:lnTo>
                    <a:lnTo>
                      <a:pt x="27" y="177"/>
                    </a:lnTo>
                    <a:lnTo>
                      <a:pt x="33" y="165"/>
                    </a:lnTo>
                    <a:lnTo>
                      <a:pt x="42" y="159"/>
                    </a:lnTo>
                    <a:lnTo>
                      <a:pt x="54" y="150"/>
                    </a:lnTo>
                    <a:lnTo>
                      <a:pt x="63" y="144"/>
                    </a:lnTo>
                    <a:lnTo>
                      <a:pt x="63" y="135"/>
                    </a:lnTo>
                    <a:lnTo>
                      <a:pt x="63" y="126"/>
                    </a:lnTo>
                    <a:lnTo>
                      <a:pt x="66" y="117"/>
                    </a:lnTo>
                    <a:lnTo>
                      <a:pt x="66" y="108"/>
                    </a:lnTo>
                    <a:lnTo>
                      <a:pt x="66" y="99"/>
                    </a:lnTo>
                    <a:lnTo>
                      <a:pt x="66" y="90"/>
                    </a:lnTo>
                    <a:lnTo>
                      <a:pt x="57" y="90"/>
                    </a:lnTo>
                    <a:lnTo>
                      <a:pt x="48" y="90"/>
                    </a:lnTo>
                    <a:lnTo>
                      <a:pt x="57" y="90"/>
                    </a:lnTo>
                    <a:lnTo>
                      <a:pt x="63" y="99"/>
                    </a:lnTo>
                    <a:lnTo>
                      <a:pt x="54" y="102"/>
                    </a:lnTo>
                    <a:lnTo>
                      <a:pt x="54" y="111"/>
                    </a:lnTo>
                    <a:lnTo>
                      <a:pt x="54" y="123"/>
                    </a:lnTo>
                    <a:lnTo>
                      <a:pt x="45" y="129"/>
                    </a:lnTo>
                    <a:lnTo>
                      <a:pt x="48" y="120"/>
                    </a:lnTo>
                    <a:lnTo>
                      <a:pt x="48" y="111"/>
                    </a:lnTo>
                    <a:lnTo>
                      <a:pt x="57" y="102"/>
                    </a:lnTo>
                    <a:lnTo>
                      <a:pt x="57" y="93"/>
                    </a:lnTo>
                    <a:lnTo>
                      <a:pt x="48" y="93"/>
                    </a:lnTo>
                    <a:lnTo>
                      <a:pt x="36" y="96"/>
                    </a:lnTo>
                    <a:lnTo>
                      <a:pt x="39" y="105"/>
                    </a:lnTo>
                    <a:lnTo>
                      <a:pt x="30" y="96"/>
                    </a:lnTo>
                    <a:lnTo>
                      <a:pt x="36" y="87"/>
                    </a:lnTo>
                    <a:lnTo>
                      <a:pt x="36" y="78"/>
                    </a:lnTo>
                    <a:lnTo>
                      <a:pt x="27" y="72"/>
                    </a:lnTo>
                    <a:lnTo>
                      <a:pt x="39" y="69"/>
                    </a:lnTo>
                    <a:lnTo>
                      <a:pt x="48" y="72"/>
                    </a:lnTo>
                    <a:lnTo>
                      <a:pt x="39" y="66"/>
                    </a:lnTo>
                    <a:lnTo>
                      <a:pt x="30" y="57"/>
                    </a:lnTo>
                    <a:lnTo>
                      <a:pt x="21" y="51"/>
                    </a:lnTo>
                    <a:lnTo>
                      <a:pt x="30" y="51"/>
                    </a:lnTo>
                    <a:lnTo>
                      <a:pt x="30" y="42"/>
                    </a:lnTo>
                    <a:lnTo>
                      <a:pt x="21" y="33"/>
                    </a:lnTo>
                    <a:lnTo>
                      <a:pt x="30" y="33"/>
                    </a:lnTo>
                    <a:lnTo>
                      <a:pt x="21" y="30"/>
                    </a:lnTo>
                    <a:lnTo>
                      <a:pt x="30" y="18"/>
                    </a:lnTo>
                    <a:lnTo>
                      <a:pt x="30" y="9"/>
                    </a:lnTo>
                    <a:lnTo>
                      <a:pt x="36" y="0"/>
                    </a:lnTo>
                    <a:lnTo>
                      <a:pt x="33" y="9"/>
                    </a:lnTo>
                    <a:lnTo>
                      <a:pt x="24" y="18"/>
                    </a:lnTo>
                    <a:lnTo>
                      <a:pt x="18" y="9"/>
                    </a:lnTo>
                    <a:lnTo>
                      <a:pt x="9" y="9"/>
                    </a:lnTo>
                    <a:lnTo>
                      <a:pt x="0" y="9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5" name="Freeform 65">
                <a:extLst>
                  <a:ext uri="{FF2B5EF4-FFF2-40B4-BE49-F238E27FC236}">
                    <a16:creationId xmlns:a16="http://schemas.microsoft.com/office/drawing/2014/main" id="{E174AA04-AD34-44FA-BAE6-982D1CDA55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10" y="4299"/>
                <a:ext cx="19" cy="4"/>
              </a:xfrm>
              <a:custGeom>
                <a:avLst/>
                <a:gdLst>
                  <a:gd name="T0" fmla="*/ 18 w 19"/>
                  <a:gd name="T1" fmla="*/ 3 h 4"/>
                  <a:gd name="T2" fmla="*/ 9 w 19"/>
                  <a:gd name="T3" fmla="*/ 0 h 4"/>
                  <a:gd name="T4" fmla="*/ 0 w 19"/>
                  <a:gd name="T5" fmla="*/ 0 h 4"/>
                  <a:gd name="T6" fmla="*/ 9 w 19"/>
                  <a:gd name="T7" fmla="*/ 0 h 4"/>
                  <a:gd name="T8" fmla="*/ 18 w 19"/>
                  <a:gd name="T9" fmla="*/ 3 h 4"/>
                  <a:gd name="T10" fmla="*/ 18 w 19"/>
                  <a:gd name="T11" fmla="*/ 3 h 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4"/>
                  <a:gd name="T20" fmla="*/ 19 w 19"/>
                  <a:gd name="T21" fmla="*/ 4 h 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4">
                    <a:moveTo>
                      <a:pt x="18" y="3"/>
                    </a:moveTo>
                    <a:lnTo>
                      <a:pt x="9" y="0"/>
                    </a:lnTo>
                    <a:lnTo>
                      <a:pt x="0" y="0"/>
                    </a:lnTo>
                    <a:lnTo>
                      <a:pt x="9" y="0"/>
                    </a:lnTo>
                    <a:lnTo>
                      <a:pt x="18" y="3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6" name="Freeform 66">
                <a:extLst>
                  <a:ext uri="{FF2B5EF4-FFF2-40B4-BE49-F238E27FC236}">
                    <a16:creationId xmlns:a16="http://schemas.microsoft.com/office/drawing/2014/main" id="{2D53B95D-35F8-4D74-96CE-67F8BEEA23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2" y="4302"/>
                <a:ext cx="7" cy="4"/>
              </a:xfrm>
              <a:custGeom>
                <a:avLst/>
                <a:gdLst>
                  <a:gd name="T0" fmla="*/ 6 w 7"/>
                  <a:gd name="T1" fmla="*/ 3 h 4"/>
                  <a:gd name="T2" fmla="*/ 0 w 7"/>
                  <a:gd name="T3" fmla="*/ 0 h 4"/>
                  <a:gd name="T4" fmla="*/ 0 60000 65536"/>
                  <a:gd name="T5" fmla="*/ 0 60000 65536"/>
                  <a:gd name="T6" fmla="*/ 0 w 7"/>
                  <a:gd name="T7" fmla="*/ 0 h 4"/>
                  <a:gd name="T8" fmla="*/ 7 w 7"/>
                  <a:gd name="T9" fmla="*/ 4 h 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" h="4">
                    <a:moveTo>
                      <a:pt x="6" y="3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7" name="Freeform 67">
                <a:extLst>
                  <a:ext uri="{FF2B5EF4-FFF2-40B4-BE49-F238E27FC236}">
                    <a16:creationId xmlns:a16="http://schemas.microsoft.com/office/drawing/2014/main" id="{CB4AADDE-E5C0-4476-B3C1-F7FB2ACFE3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4" y="4281"/>
                <a:ext cx="19" cy="4"/>
              </a:xfrm>
              <a:custGeom>
                <a:avLst/>
                <a:gdLst>
                  <a:gd name="T0" fmla="*/ 0 w 19"/>
                  <a:gd name="T1" fmla="*/ 0 h 4"/>
                  <a:gd name="T2" fmla="*/ 9 w 19"/>
                  <a:gd name="T3" fmla="*/ 0 h 4"/>
                  <a:gd name="T4" fmla="*/ 18 w 19"/>
                  <a:gd name="T5" fmla="*/ 3 h 4"/>
                  <a:gd name="T6" fmla="*/ 0 60000 65536"/>
                  <a:gd name="T7" fmla="*/ 0 60000 65536"/>
                  <a:gd name="T8" fmla="*/ 0 60000 65536"/>
                  <a:gd name="T9" fmla="*/ 0 w 19"/>
                  <a:gd name="T10" fmla="*/ 0 h 4"/>
                  <a:gd name="T11" fmla="*/ 19 w 19"/>
                  <a:gd name="T12" fmla="*/ 4 h 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9" h="4">
                    <a:moveTo>
                      <a:pt x="0" y="0"/>
                    </a:moveTo>
                    <a:lnTo>
                      <a:pt x="9" y="0"/>
                    </a:lnTo>
                    <a:lnTo>
                      <a:pt x="18" y="3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8" name="Freeform 68">
                <a:extLst>
                  <a:ext uri="{FF2B5EF4-FFF2-40B4-BE49-F238E27FC236}">
                    <a16:creationId xmlns:a16="http://schemas.microsoft.com/office/drawing/2014/main" id="{93F2D437-3273-4080-85D2-E9B0050E97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2" y="4815"/>
                <a:ext cx="340" cy="247"/>
              </a:xfrm>
              <a:custGeom>
                <a:avLst/>
                <a:gdLst>
                  <a:gd name="T0" fmla="*/ 336 w 340"/>
                  <a:gd name="T1" fmla="*/ 216 h 247"/>
                  <a:gd name="T2" fmla="*/ 288 w 340"/>
                  <a:gd name="T3" fmla="*/ 246 h 247"/>
                  <a:gd name="T4" fmla="*/ 288 w 340"/>
                  <a:gd name="T5" fmla="*/ 30 h 247"/>
                  <a:gd name="T6" fmla="*/ 339 w 340"/>
                  <a:gd name="T7" fmla="*/ 0 h 247"/>
                  <a:gd name="T8" fmla="*/ 285 w 340"/>
                  <a:gd name="T9" fmla="*/ 30 h 247"/>
                  <a:gd name="T10" fmla="*/ 0 w 340"/>
                  <a:gd name="T11" fmla="*/ 18 h 247"/>
                  <a:gd name="T12" fmla="*/ 0 w 340"/>
                  <a:gd name="T13" fmla="*/ 237 h 247"/>
                  <a:gd name="T14" fmla="*/ 285 w 340"/>
                  <a:gd name="T15" fmla="*/ 246 h 24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40"/>
                  <a:gd name="T25" fmla="*/ 0 h 247"/>
                  <a:gd name="T26" fmla="*/ 340 w 340"/>
                  <a:gd name="T27" fmla="*/ 247 h 24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40" h="247">
                    <a:moveTo>
                      <a:pt x="336" y="216"/>
                    </a:moveTo>
                    <a:lnTo>
                      <a:pt x="288" y="246"/>
                    </a:lnTo>
                    <a:lnTo>
                      <a:pt x="288" y="30"/>
                    </a:lnTo>
                    <a:lnTo>
                      <a:pt x="339" y="0"/>
                    </a:lnTo>
                    <a:lnTo>
                      <a:pt x="285" y="30"/>
                    </a:lnTo>
                    <a:lnTo>
                      <a:pt x="0" y="18"/>
                    </a:lnTo>
                    <a:lnTo>
                      <a:pt x="0" y="237"/>
                    </a:lnTo>
                    <a:lnTo>
                      <a:pt x="285" y="246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9" name="Freeform 69">
                <a:extLst>
                  <a:ext uri="{FF2B5EF4-FFF2-40B4-BE49-F238E27FC236}">
                    <a16:creationId xmlns:a16="http://schemas.microsoft.com/office/drawing/2014/main" id="{05C6E9DB-EF1D-45D9-8C49-A8672EE505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8" y="4785"/>
                <a:ext cx="169" cy="4"/>
              </a:xfrm>
              <a:custGeom>
                <a:avLst/>
                <a:gdLst>
                  <a:gd name="T0" fmla="*/ 0 w 169"/>
                  <a:gd name="T1" fmla="*/ 0 h 4"/>
                  <a:gd name="T2" fmla="*/ 168 w 169"/>
                  <a:gd name="T3" fmla="*/ 3 h 4"/>
                  <a:gd name="T4" fmla="*/ 0 60000 65536"/>
                  <a:gd name="T5" fmla="*/ 0 60000 65536"/>
                  <a:gd name="T6" fmla="*/ 0 w 169"/>
                  <a:gd name="T7" fmla="*/ 0 h 4"/>
                  <a:gd name="T8" fmla="*/ 169 w 169"/>
                  <a:gd name="T9" fmla="*/ 4 h 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69" h="4">
                    <a:moveTo>
                      <a:pt x="0" y="0"/>
                    </a:moveTo>
                    <a:lnTo>
                      <a:pt x="168" y="3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0" name="Freeform 70">
                <a:extLst>
                  <a:ext uri="{FF2B5EF4-FFF2-40B4-BE49-F238E27FC236}">
                    <a16:creationId xmlns:a16="http://schemas.microsoft.com/office/drawing/2014/main" id="{3BEA6085-85B8-4AED-8531-8F19D432E0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3" y="4572"/>
                <a:ext cx="31" cy="40"/>
              </a:xfrm>
              <a:custGeom>
                <a:avLst/>
                <a:gdLst>
                  <a:gd name="T0" fmla="*/ 27 w 31"/>
                  <a:gd name="T1" fmla="*/ 39 h 40"/>
                  <a:gd name="T2" fmla="*/ 18 w 31"/>
                  <a:gd name="T3" fmla="*/ 39 h 40"/>
                  <a:gd name="T4" fmla="*/ 9 w 31"/>
                  <a:gd name="T5" fmla="*/ 36 h 40"/>
                  <a:gd name="T6" fmla="*/ 3 w 31"/>
                  <a:gd name="T7" fmla="*/ 27 h 40"/>
                  <a:gd name="T8" fmla="*/ 0 w 31"/>
                  <a:gd name="T9" fmla="*/ 18 h 40"/>
                  <a:gd name="T10" fmla="*/ 0 w 31"/>
                  <a:gd name="T11" fmla="*/ 9 h 40"/>
                  <a:gd name="T12" fmla="*/ 0 w 31"/>
                  <a:gd name="T13" fmla="*/ 0 h 40"/>
                  <a:gd name="T14" fmla="*/ 3 w 31"/>
                  <a:gd name="T15" fmla="*/ 9 h 40"/>
                  <a:gd name="T16" fmla="*/ 12 w 31"/>
                  <a:gd name="T17" fmla="*/ 15 h 40"/>
                  <a:gd name="T18" fmla="*/ 21 w 31"/>
                  <a:gd name="T19" fmla="*/ 21 h 40"/>
                  <a:gd name="T20" fmla="*/ 27 w 31"/>
                  <a:gd name="T21" fmla="*/ 30 h 40"/>
                  <a:gd name="T22" fmla="*/ 30 w 31"/>
                  <a:gd name="T23" fmla="*/ 39 h 40"/>
                  <a:gd name="T24" fmla="*/ 27 w 31"/>
                  <a:gd name="T25" fmla="*/ 39 h 4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31"/>
                  <a:gd name="T40" fmla="*/ 0 h 40"/>
                  <a:gd name="T41" fmla="*/ 31 w 31"/>
                  <a:gd name="T42" fmla="*/ 40 h 40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31" h="40">
                    <a:moveTo>
                      <a:pt x="27" y="39"/>
                    </a:moveTo>
                    <a:lnTo>
                      <a:pt x="18" y="39"/>
                    </a:lnTo>
                    <a:lnTo>
                      <a:pt x="9" y="36"/>
                    </a:lnTo>
                    <a:lnTo>
                      <a:pt x="3" y="27"/>
                    </a:lnTo>
                    <a:lnTo>
                      <a:pt x="0" y="18"/>
                    </a:lnTo>
                    <a:lnTo>
                      <a:pt x="0" y="9"/>
                    </a:lnTo>
                    <a:lnTo>
                      <a:pt x="0" y="0"/>
                    </a:lnTo>
                    <a:lnTo>
                      <a:pt x="3" y="9"/>
                    </a:lnTo>
                    <a:lnTo>
                      <a:pt x="12" y="15"/>
                    </a:lnTo>
                    <a:lnTo>
                      <a:pt x="21" y="21"/>
                    </a:lnTo>
                    <a:lnTo>
                      <a:pt x="27" y="30"/>
                    </a:lnTo>
                    <a:lnTo>
                      <a:pt x="30" y="39"/>
                    </a:lnTo>
                    <a:lnTo>
                      <a:pt x="27" y="39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1" name="Freeform 71">
                <a:extLst>
                  <a:ext uri="{FF2B5EF4-FFF2-40B4-BE49-F238E27FC236}">
                    <a16:creationId xmlns:a16="http://schemas.microsoft.com/office/drawing/2014/main" id="{1CE04A0D-F1B1-4BDD-A365-34C0230661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3" y="4593"/>
                <a:ext cx="34" cy="19"/>
              </a:xfrm>
              <a:custGeom>
                <a:avLst/>
                <a:gdLst>
                  <a:gd name="T0" fmla="*/ 33 w 34"/>
                  <a:gd name="T1" fmla="*/ 18 h 19"/>
                  <a:gd name="T2" fmla="*/ 0 w 34"/>
                  <a:gd name="T3" fmla="*/ 0 h 19"/>
                  <a:gd name="T4" fmla="*/ 0 60000 65536"/>
                  <a:gd name="T5" fmla="*/ 0 60000 65536"/>
                  <a:gd name="T6" fmla="*/ 0 w 34"/>
                  <a:gd name="T7" fmla="*/ 0 h 19"/>
                  <a:gd name="T8" fmla="*/ 34 w 34"/>
                  <a:gd name="T9" fmla="*/ 19 h 19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4" h="19">
                    <a:moveTo>
                      <a:pt x="33" y="18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2" name="Freeform 72">
                <a:extLst>
                  <a:ext uri="{FF2B5EF4-FFF2-40B4-BE49-F238E27FC236}">
                    <a16:creationId xmlns:a16="http://schemas.microsoft.com/office/drawing/2014/main" id="{311518FB-16FE-420D-944D-A92A421314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7" y="3912"/>
                <a:ext cx="415" cy="625"/>
              </a:xfrm>
              <a:custGeom>
                <a:avLst/>
                <a:gdLst>
                  <a:gd name="T0" fmla="*/ 228 w 415"/>
                  <a:gd name="T1" fmla="*/ 33 h 625"/>
                  <a:gd name="T2" fmla="*/ 228 w 415"/>
                  <a:gd name="T3" fmla="*/ 30 h 625"/>
                  <a:gd name="T4" fmla="*/ 255 w 415"/>
                  <a:gd name="T5" fmla="*/ 18 h 625"/>
                  <a:gd name="T6" fmla="*/ 297 w 415"/>
                  <a:gd name="T7" fmla="*/ 0 h 625"/>
                  <a:gd name="T8" fmla="*/ 354 w 415"/>
                  <a:gd name="T9" fmla="*/ 9 h 625"/>
                  <a:gd name="T10" fmla="*/ 411 w 415"/>
                  <a:gd name="T11" fmla="*/ 60 h 625"/>
                  <a:gd name="T12" fmla="*/ 414 w 415"/>
                  <a:gd name="T13" fmla="*/ 117 h 625"/>
                  <a:gd name="T14" fmla="*/ 387 w 415"/>
                  <a:gd name="T15" fmla="*/ 171 h 625"/>
                  <a:gd name="T16" fmla="*/ 339 w 415"/>
                  <a:gd name="T17" fmla="*/ 192 h 625"/>
                  <a:gd name="T18" fmla="*/ 327 w 415"/>
                  <a:gd name="T19" fmla="*/ 183 h 625"/>
                  <a:gd name="T20" fmla="*/ 360 w 415"/>
                  <a:gd name="T21" fmla="*/ 150 h 625"/>
                  <a:gd name="T22" fmla="*/ 324 w 415"/>
                  <a:gd name="T23" fmla="*/ 159 h 625"/>
                  <a:gd name="T24" fmla="*/ 321 w 415"/>
                  <a:gd name="T25" fmla="*/ 117 h 625"/>
                  <a:gd name="T26" fmla="*/ 312 w 415"/>
                  <a:gd name="T27" fmla="*/ 63 h 625"/>
                  <a:gd name="T28" fmla="*/ 327 w 415"/>
                  <a:gd name="T29" fmla="*/ 54 h 625"/>
                  <a:gd name="T30" fmla="*/ 291 w 415"/>
                  <a:gd name="T31" fmla="*/ 48 h 625"/>
                  <a:gd name="T32" fmla="*/ 255 w 415"/>
                  <a:gd name="T33" fmla="*/ 48 h 625"/>
                  <a:gd name="T34" fmla="*/ 216 w 415"/>
                  <a:gd name="T35" fmla="*/ 78 h 625"/>
                  <a:gd name="T36" fmla="*/ 207 w 415"/>
                  <a:gd name="T37" fmla="*/ 126 h 625"/>
                  <a:gd name="T38" fmla="*/ 237 w 415"/>
                  <a:gd name="T39" fmla="*/ 156 h 625"/>
                  <a:gd name="T40" fmla="*/ 219 w 415"/>
                  <a:gd name="T41" fmla="*/ 198 h 625"/>
                  <a:gd name="T42" fmla="*/ 267 w 415"/>
                  <a:gd name="T43" fmla="*/ 234 h 625"/>
                  <a:gd name="T44" fmla="*/ 276 w 415"/>
                  <a:gd name="T45" fmla="*/ 294 h 625"/>
                  <a:gd name="T46" fmla="*/ 261 w 415"/>
                  <a:gd name="T47" fmla="*/ 279 h 625"/>
                  <a:gd name="T48" fmla="*/ 246 w 415"/>
                  <a:gd name="T49" fmla="*/ 297 h 625"/>
                  <a:gd name="T50" fmla="*/ 252 w 415"/>
                  <a:gd name="T51" fmla="*/ 345 h 625"/>
                  <a:gd name="T52" fmla="*/ 273 w 415"/>
                  <a:gd name="T53" fmla="*/ 345 h 625"/>
                  <a:gd name="T54" fmla="*/ 276 w 415"/>
                  <a:gd name="T55" fmla="*/ 300 h 625"/>
                  <a:gd name="T56" fmla="*/ 282 w 415"/>
                  <a:gd name="T57" fmla="*/ 342 h 625"/>
                  <a:gd name="T58" fmla="*/ 294 w 415"/>
                  <a:gd name="T59" fmla="*/ 324 h 625"/>
                  <a:gd name="T60" fmla="*/ 339 w 415"/>
                  <a:gd name="T61" fmla="*/ 285 h 625"/>
                  <a:gd name="T62" fmla="*/ 372 w 415"/>
                  <a:gd name="T63" fmla="*/ 234 h 625"/>
                  <a:gd name="T64" fmla="*/ 375 w 415"/>
                  <a:gd name="T65" fmla="*/ 216 h 625"/>
                  <a:gd name="T66" fmla="*/ 378 w 415"/>
                  <a:gd name="T67" fmla="*/ 276 h 625"/>
                  <a:gd name="T68" fmla="*/ 348 w 415"/>
                  <a:gd name="T69" fmla="*/ 327 h 625"/>
                  <a:gd name="T70" fmla="*/ 312 w 415"/>
                  <a:gd name="T71" fmla="*/ 357 h 625"/>
                  <a:gd name="T72" fmla="*/ 264 w 415"/>
                  <a:gd name="T73" fmla="*/ 402 h 625"/>
                  <a:gd name="T74" fmla="*/ 258 w 415"/>
                  <a:gd name="T75" fmla="*/ 420 h 625"/>
                  <a:gd name="T76" fmla="*/ 252 w 415"/>
                  <a:gd name="T77" fmla="*/ 477 h 625"/>
                  <a:gd name="T78" fmla="*/ 249 w 415"/>
                  <a:gd name="T79" fmla="*/ 534 h 625"/>
                  <a:gd name="T80" fmla="*/ 243 w 415"/>
                  <a:gd name="T81" fmla="*/ 591 h 625"/>
                  <a:gd name="T82" fmla="*/ 201 w 415"/>
                  <a:gd name="T83" fmla="*/ 618 h 625"/>
                  <a:gd name="T84" fmla="*/ 195 w 415"/>
                  <a:gd name="T85" fmla="*/ 567 h 625"/>
                  <a:gd name="T86" fmla="*/ 201 w 415"/>
                  <a:gd name="T87" fmla="*/ 546 h 625"/>
                  <a:gd name="T88" fmla="*/ 198 w 415"/>
                  <a:gd name="T89" fmla="*/ 510 h 625"/>
                  <a:gd name="T90" fmla="*/ 183 w 415"/>
                  <a:gd name="T91" fmla="*/ 444 h 625"/>
                  <a:gd name="T92" fmla="*/ 174 w 415"/>
                  <a:gd name="T93" fmla="*/ 411 h 625"/>
                  <a:gd name="T94" fmla="*/ 162 w 415"/>
                  <a:gd name="T95" fmla="*/ 414 h 625"/>
                  <a:gd name="T96" fmla="*/ 186 w 415"/>
                  <a:gd name="T97" fmla="*/ 480 h 625"/>
                  <a:gd name="T98" fmla="*/ 171 w 415"/>
                  <a:gd name="T99" fmla="*/ 543 h 625"/>
                  <a:gd name="T100" fmla="*/ 144 w 415"/>
                  <a:gd name="T101" fmla="*/ 600 h 625"/>
                  <a:gd name="T102" fmla="*/ 15 w 415"/>
                  <a:gd name="T103" fmla="*/ 603 h 625"/>
                  <a:gd name="T104" fmla="*/ 66 w 415"/>
                  <a:gd name="T105" fmla="*/ 555 h 625"/>
                  <a:gd name="T106" fmla="*/ 111 w 415"/>
                  <a:gd name="T107" fmla="*/ 573 h 625"/>
                  <a:gd name="T108" fmla="*/ 78 w 415"/>
                  <a:gd name="T109" fmla="*/ 567 h 625"/>
                  <a:gd name="T110" fmla="*/ 66 w 415"/>
                  <a:gd name="T111" fmla="*/ 552 h 625"/>
                  <a:gd name="T112" fmla="*/ 93 w 415"/>
                  <a:gd name="T113" fmla="*/ 492 h 625"/>
                  <a:gd name="T114" fmla="*/ 117 w 415"/>
                  <a:gd name="T115" fmla="*/ 432 h 625"/>
                  <a:gd name="T116" fmla="*/ 141 w 415"/>
                  <a:gd name="T117" fmla="*/ 375 h 625"/>
                  <a:gd name="T118" fmla="*/ 171 w 415"/>
                  <a:gd name="T119" fmla="*/ 318 h 625"/>
                  <a:gd name="T120" fmla="*/ 198 w 415"/>
                  <a:gd name="T121" fmla="*/ 294 h 625"/>
                  <a:gd name="T122" fmla="*/ 252 w 415"/>
                  <a:gd name="T123" fmla="*/ 273 h 625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415"/>
                  <a:gd name="T187" fmla="*/ 0 h 625"/>
                  <a:gd name="T188" fmla="*/ 415 w 415"/>
                  <a:gd name="T189" fmla="*/ 625 h 625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415" h="625">
                    <a:moveTo>
                      <a:pt x="210" y="54"/>
                    </a:moveTo>
                    <a:lnTo>
                      <a:pt x="219" y="54"/>
                    </a:lnTo>
                    <a:lnTo>
                      <a:pt x="228" y="54"/>
                    </a:lnTo>
                    <a:lnTo>
                      <a:pt x="219" y="48"/>
                    </a:lnTo>
                    <a:lnTo>
                      <a:pt x="219" y="39"/>
                    </a:lnTo>
                    <a:lnTo>
                      <a:pt x="228" y="33"/>
                    </a:lnTo>
                    <a:lnTo>
                      <a:pt x="237" y="33"/>
                    </a:lnTo>
                    <a:lnTo>
                      <a:pt x="243" y="45"/>
                    </a:lnTo>
                    <a:lnTo>
                      <a:pt x="234" y="51"/>
                    </a:lnTo>
                    <a:lnTo>
                      <a:pt x="237" y="39"/>
                    </a:lnTo>
                    <a:lnTo>
                      <a:pt x="237" y="30"/>
                    </a:lnTo>
                    <a:lnTo>
                      <a:pt x="228" y="30"/>
                    </a:lnTo>
                    <a:lnTo>
                      <a:pt x="228" y="39"/>
                    </a:lnTo>
                    <a:lnTo>
                      <a:pt x="231" y="30"/>
                    </a:lnTo>
                    <a:lnTo>
                      <a:pt x="240" y="27"/>
                    </a:lnTo>
                    <a:lnTo>
                      <a:pt x="249" y="33"/>
                    </a:lnTo>
                    <a:lnTo>
                      <a:pt x="246" y="24"/>
                    </a:lnTo>
                    <a:lnTo>
                      <a:pt x="255" y="18"/>
                    </a:lnTo>
                    <a:lnTo>
                      <a:pt x="264" y="18"/>
                    </a:lnTo>
                    <a:lnTo>
                      <a:pt x="273" y="18"/>
                    </a:lnTo>
                    <a:lnTo>
                      <a:pt x="270" y="9"/>
                    </a:lnTo>
                    <a:lnTo>
                      <a:pt x="279" y="6"/>
                    </a:lnTo>
                    <a:lnTo>
                      <a:pt x="288" y="0"/>
                    </a:lnTo>
                    <a:lnTo>
                      <a:pt x="297" y="0"/>
                    </a:lnTo>
                    <a:lnTo>
                      <a:pt x="306" y="0"/>
                    </a:lnTo>
                    <a:lnTo>
                      <a:pt x="318" y="0"/>
                    </a:lnTo>
                    <a:lnTo>
                      <a:pt x="327" y="0"/>
                    </a:lnTo>
                    <a:lnTo>
                      <a:pt x="336" y="0"/>
                    </a:lnTo>
                    <a:lnTo>
                      <a:pt x="345" y="3"/>
                    </a:lnTo>
                    <a:lnTo>
                      <a:pt x="354" y="9"/>
                    </a:lnTo>
                    <a:lnTo>
                      <a:pt x="369" y="6"/>
                    </a:lnTo>
                    <a:lnTo>
                      <a:pt x="378" y="9"/>
                    </a:lnTo>
                    <a:lnTo>
                      <a:pt x="405" y="33"/>
                    </a:lnTo>
                    <a:lnTo>
                      <a:pt x="408" y="42"/>
                    </a:lnTo>
                    <a:lnTo>
                      <a:pt x="411" y="51"/>
                    </a:lnTo>
                    <a:lnTo>
                      <a:pt x="411" y="60"/>
                    </a:lnTo>
                    <a:lnTo>
                      <a:pt x="414" y="69"/>
                    </a:lnTo>
                    <a:lnTo>
                      <a:pt x="414" y="78"/>
                    </a:lnTo>
                    <a:lnTo>
                      <a:pt x="414" y="87"/>
                    </a:lnTo>
                    <a:lnTo>
                      <a:pt x="414" y="96"/>
                    </a:lnTo>
                    <a:lnTo>
                      <a:pt x="414" y="108"/>
                    </a:lnTo>
                    <a:lnTo>
                      <a:pt x="414" y="117"/>
                    </a:lnTo>
                    <a:lnTo>
                      <a:pt x="414" y="126"/>
                    </a:lnTo>
                    <a:lnTo>
                      <a:pt x="408" y="135"/>
                    </a:lnTo>
                    <a:lnTo>
                      <a:pt x="408" y="144"/>
                    </a:lnTo>
                    <a:lnTo>
                      <a:pt x="399" y="153"/>
                    </a:lnTo>
                    <a:lnTo>
                      <a:pt x="396" y="162"/>
                    </a:lnTo>
                    <a:lnTo>
                      <a:pt x="387" y="171"/>
                    </a:lnTo>
                    <a:lnTo>
                      <a:pt x="384" y="180"/>
                    </a:lnTo>
                    <a:lnTo>
                      <a:pt x="375" y="186"/>
                    </a:lnTo>
                    <a:lnTo>
                      <a:pt x="366" y="186"/>
                    </a:lnTo>
                    <a:lnTo>
                      <a:pt x="357" y="183"/>
                    </a:lnTo>
                    <a:lnTo>
                      <a:pt x="348" y="189"/>
                    </a:lnTo>
                    <a:lnTo>
                      <a:pt x="339" y="192"/>
                    </a:lnTo>
                    <a:lnTo>
                      <a:pt x="327" y="198"/>
                    </a:lnTo>
                    <a:lnTo>
                      <a:pt x="324" y="207"/>
                    </a:lnTo>
                    <a:lnTo>
                      <a:pt x="315" y="216"/>
                    </a:lnTo>
                    <a:lnTo>
                      <a:pt x="315" y="201"/>
                    </a:lnTo>
                    <a:lnTo>
                      <a:pt x="321" y="192"/>
                    </a:lnTo>
                    <a:lnTo>
                      <a:pt x="327" y="183"/>
                    </a:lnTo>
                    <a:lnTo>
                      <a:pt x="336" y="180"/>
                    </a:lnTo>
                    <a:lnTo>
                      <a:pt x="345" y="180"/>
                    </a:lnTo>
                    <a:lnTo>
                      <a:pt x="354" y="177"/>
                    </a:lnTo>
                    <a:lnTo>
                      <a:pt x="357" y="168"/>
                    </a:lnTo>
                    <a:lnTo>
                      <a:pt x="357" y="159"/>
                    </a:lnTo>
                    <a:lnTo>
                      <a:pt x="360" y="150"/>
                    </a:lnTo>
                    <a:lnTo>
                      <a:pt x="360" y="141"/>
                    </a:lnTo>
                    <a:lnTo>
                      <a:pt x="351" y="138"/>
                    </a:lnTo>
                    <a:lnTo>
                      <a:pt x="339" y="138"/>
                    </a:lnTo>
                    <a:lnTo>
                      <a:pt x="327" y="141"/>
                    </a:lnTo>
                    <a:lnTo>
                      <a:pt x="321" y="150"/>
                    </a:lnTo>
                    <a:lnTo>
                      <a:pt x="324" y="159"/>
                    </a:lnTo>
                    <a:lnTo>
                      <a:pt x="318" y="150"/>
                    </a:lnTo>
                    <a:lnTo>
                      <a:pt x="318" y="141"/>
                    </a:lnTo>
                    <a:lnTo>
                      <a:pt x="327" y="141"/>
                    </a:lnTo>
                    <a:lnTo>
                      <a:pt x="324" y="117"/>
                    </a:lnTo>
                    <a:lnTo>
                      <a:pt x="315" y="108"/>
                    </a:lnTo>
                    <a:lnTo>
                      <a:pt x="321" y="117"/>
                    </a:lnTo>
                    <a:lnTo>
                      <a:pt x="312" y="111"/>
                    </a:lnTo>
                    <a:lnTo>
                      <a:pt x="312" y="99"/>
                    </a:lnTo>
                    <a:lnTo>
                      <a:pt x="321" y="102"/>
                    </a:lnTo>
                    <a:lnTo>
                      <a:pt x="321" y="84"/>
                    </a:lnTo>
                    <a:lnTo>
                      <a:pt x="315" y="72"/>
                    </a:lnTo>
                    <a:lnTo>
                      <a:pt x="312" y="63"/>
                    </a:lnTo>
                    <a:lnTo>
                      <a:pt x="318" y="72"/>
                    </a:lnTo>
                    <a:lnTo>
                      <a:pt x="324" y="81"/>
                    </a:lnTo>
                    <a:lnTo>
                      <a:pt x="324" y="63"/>
                    </a:lnTo>
                    <a:lnTo>
                      <a:pt x="324" y="54"/>
                    </a:lnTo>
                    <a:lnTo>
                      <a:pt x="330" y="63"/>
                    </a:lnTo>
                    <a:lnTo>
                      <a:pt x="327" y="54"/>
                    </a:lnTo>
                    <a:lnTo>
                      <a:pt x="336" y="48"/>
                    </a:lnTo>
                    <a:lnTo>
                      <a:pt x="327" y="51"/>
                    </a:lnTo>
                    <a:lnTo>
                      <a:pt x="318" y="51"/>
                    </a:lnTo>
                    <a:lnTo>
                      <a:pt x="294" y="48"/>
                    </a:lnTo>
                    <a:lnTo>
                      <a:pt x="291" y="39"/>
                    </a:lnTo>
                    <a:lnTo>
                      <a:pt x="291" y="48"/>
                    </a:lnTo>
                    <a:lnTo>
                      <a:pt x="282" y="51"/>
                    </a:lnTo>
                    <a:lnTo>
                      <a:pt x="273" y="54"/>
                    </a:lnTo>
                    <a:lnTo>
                      <a:pt x="264" y="54"/>
                    </a:lnTo>
                    <a:lnTo>
                      <a:pt x="255" y="54"/>
                    </a:lnTo>
                    <a:lnTo>
                      <a:pt x="264" y="45"/>
                    </a:lnTo>
                    <a:lnTo>
                      <a:pt x="255" y="48"/>
                    </a:lnTo>
                    <a:lnTo>
                      <a:pt x="246" y="48"/>
                    </a:lnTo>
                    <a:lnTo>
                      <a:pt x="237" y="51"/>
                    </a:lnTo>
                    <a:lnTo>
                      <a:pt x="228" y="51"/>
                    </a:lnTo>
                    <a:lnTo>
                      <a:pt x="219" y="60"/>
                    </a:lnTo>
                    <a:lnTo>
                      <a:pt x="219" y="69"/>
                    </a:lnTo>
                    <a:lnTo>
                      <a:pt x="216" y="78"/>
                    </a:lnTo>
                    <a:lnTo>
                      <a:pt x="213" y="90"/>
                    </a:lnTo>
                    <a:lnTo>
                      <a:pt x="207" y="99"/>
                    </a:lnTo>
                    <a:lnTo>
                      <a:pt x="207" y="108"/>
                    </a:lnTo>
                    <a:lnTo>
                      <a:pt x="213" y="117"/>
                    </a:lnTo>
                    <a:lnTo>
                      <a:pt x="216" y="126"/>
                    </a:lnTo>
                    <a:lnTo>
                      <a:pt x="207" y="126"/>
                    </a:lnTo>
                    <a:lnTo>
                      <a:pt x="216" y="123"/>
                    </a:lnTo>
                    <a:lnTo>
                      <a:pt x="216" y="132"/>
                    </a:lnTo>
                    <a:lnTo>
                      <a:pt x="198" y="156"/>
                    </a:lnTo>
                    <a:lnTo>
                      <a:pt x="213" y="165"/>
                    </a:lnTo>
                    <a:lnTo>
                      <a:pt x="225" y="168"/>
                    </a:lnTo>
                    <a:lnTo>
                      <a:pt x="237" y="156"/>
                    </a:lnTo>
                    <a:lnTo>
                      <a:pt x="225" y="165"/>
                    </a:lnTo>
                    <a:lnTo>
                      <a:pt x="207" y="168"/>
                    </a:lnTo>
                    <a:lnTo>
                      <a:pt x="213" y="186"/>
                    </a:lnTo>
                    <a:lnTo>
                      <a:pt x="240" y="189"/>
                    </a:lnTo>
                    <a:lnTo>
                      <a:pt x="219" y="192"/>
                    </a:lnTo>
                    <a:lnTo>
                      <a:pt x="219" y="198"/>
                    </a:lnTo>
                    <a:lnTo>
                      <a:pt x="216" y="210"/>
                    </a:lnTo>
                    <a:lnTo>
                      <a:pt x="213" y="222"/>
                    </a:lnTo>
                    <a:lnTo>
                      <a:pt x="225" y="231"/>
                    </a:lnTo>
                    <a:lnTo>
                      <a:pt x="240" y="234"/>
                    </a:lnTo>
                    <a:lnTo>
                      <a:pt x="258" y="231"/>
                    </a:lnTo>
                    <a:lnTo>
                      <a:pt x="267" y="234"/>
                    </a:lnTo>
                    <a:lnTo>
                      <a:pt x="261" y="246"/>
                    </a:lnTo>
                    <a:lnTo>
                      <a:pt x="261" y="258"/>
                    </a:lnTo>
                    <a:lnTo>
                      <a:pt x="261" y="267"/>
                    </a:lnTo>
                    <a:lnTo>
                      <a:pt x="261" y="276"/>
                    </a:lnTo>
                    <a:lnTo>
                      <a:pt x="267" y="285"/>
                    </a:lnTo>
                    <a:lnTo>
                      <a:pt x="276" y="294"/>
                    </a:lnTo>
                    <a:lnTo>
                      <a:pt x="282" y="306"/>
                    </a:lnTo>
                    <a:lnTo>
                      <a:pt x="282" y="315"/>
                    </a:lnTo>
                    <a:lnTo>
                      <a:pt x="279" y="303"/>
                    </a:lnTo>
                    <a:lnTo>
                      <a:pt x="276" y="291"/>
                    </a:lnTo>
                    <a:lnTo>
                      <a:pt x="267" y="288"/>
                    </a:lnTo>
                    <a:lnTo>
                      <a:pt x="261" y="279"/>
                    </a:lnTo>
                    <a:lnTo>
                      <a:pt x="258" y="270"/>
                    </a:lnTo>
                    <a:lnTo>
                      <a:pt x="258" y="261"/>
                    </a:lnTo>
                    <a:lnTo>
                      <a:pt x="258" y="270"/>
                    </a:lnTo>
                    <a:lnTo>
                      <a:pt x="252" y="279"/>
                    </a:lnTo>
                    <a:lnTo>
                      <a:pt x="249" y="288"/>
                    </a:lnTo>
                    <a:lnTo>
                      <a:pt x="246" y="297"/>
                    </a:lnTo>
                    <a:lnTo>
                      <a:pt x="237" y="303"/>
                    </a:lnTo>
                    <a:lnTo>
                      <a:pt x="237" y="312"/>
                    </a:lnTo>
                    <a:lnTo>
                      <a:pt x="249" y="318"/>
                    </a:lnTo>
                    <a:lnTo>
                      <a:pt x="249" y="327"/>
                    </a:lnTo>
                    <a:lnTo>
                      <a:pt x="246" y="336"/>
                    </a:lnTo>
                    <a:lnTo>
                      <a:pt x="252" y="345"/>
                    </a:lnTo>
                    <a:lnTo>
                      <a:pt x="261" y="354"/>
                    </a:lnTo>
                    <a:lnTo>
                      <a:pt x="267" y="363"/>
                    </a:lnTo>
                    <a:lnTo>
                      <a:pt x="273" y="372"/>
                    </a:lnTo>
                    <a:lnTo>
                      <a:pt x="273" y="363"/>
                    </a:lnTo>
                    <a:lnTo>
                      <a:pt x="273" y="354"/>
                    </a:lnTo>
                    <a:lnTo>
                      <a:pt x="273" y="345"/>
                    </a:lnTo>
                    <a:lnTo>
                      <a:pt x="273" y="333"/>
                    </a:lnTo>
                    <a:lnTo>
                      <a:pt x="273" y="324"/>
                    </a:lnTo>
                    <a:lnTo>
                      <a:pt x="273" y="315"/>
                    </a:lnTo>
                    <a:lnTo>
                      <a:pt x="273" y="303"/>
                    </a:lnTo>
                    <a:lnTo>
                      <a:pt x="273" y="291"/>
                    </a:lnTo>
                    <a:lnTo>
                      <a:pt x="276" y="300"/>
                    </a:lnTo>
                    <a:lnTo>
                      <a:pt x="279" y="324"/>
                    </a:lnTo>
                    <a:lnTo>
                      <a:pt x="279" y="342"/>
                    </a:lnTo>
                    <a:lnTo>
                      <a:pt x="279" y="351"/>
                    </a:lnTo>
                    <a:lnTo>
                      <a:pt x="282" y="360"/>
                    </a:lnTo>
                    <a:lnTo>
                      <a:pt x="282" y="351"/>
                    </a:lnTo>
                    <a:lnTo>
                      <a:pt x="282" y="342"/>
                    </a:lnTo>
                    <a:lnTo>
                      <a:pt x="282" y="333"/>
                    </a:lnTo>
                    <a:lnTo>
                      <a:pt x="285" y="324"/>
                    </a:lnTo>
                    <a:lnTo>
                      <a:pt x="288" y="333"/>
                    </a:lnTo>
                    <a:lnTo>
                      <a:pt x="288" y="342"/>
                    </a:lnTo>
                    <a:lnTo>
                      <a:pt x="291" y="333"/>
                    </a:lnTo>
                    <a:lnTo>
                      <a:pt x="294" y="324"/>
                    </a:lnTo>
                    <a:lnTo>
                      <a:pt x="303" y="318"/>
                    </a:lnTo>
                    <a:lnTo>
                      <a:pt x="303" y="309"/>
                    </a:lnTo>
                    <a:lnTo>
                      <a:pt x="312" y="300"/>
                    </a:lnTo>
                    <a:lnTo>
                      <a:pt x="321" y="291"/>
                    </a:lnTo>
                    <a:lnTo>
                      <a:pt x="330" y="288"/>
                    </a:lnTo>
                    <a:lnTo>
                      <a:pt x="339" y="285"/>
                    </a:lnTo>
                    <a:lnTo>
                      <a:pt x="345" y="276"/>
                    </a:lnTo>
                    <a:lnTo>
                      <a:pt x="354" y="270"/>
                    </a:lnTo>
                    <a:lnTo>
                      <a:pt x="360" y="261"/>
                    </a:lnTo>
                    <a:lnTo>
                      <a:pt x="366" y="252"/>
                    </a:lnTo>
                    <a:lnTo>
                      <a:pt x="369" y="243"/>
                    </a:lnTo>
                    <a:lnTo>
                      <a:pt x="372" y="234"/>
                    </a:lnTo>
                    <a:lnTo>
                      <a:pt x="372" y="225"/>
                    </a:lnTo>
                    <a:lnTo>
                      <a:pt x="372" y="216"/>
                    </a:lnTo>
                    <a:lnTo>
                      <a:pt x="369" y="204"/>
                    </a:lnTo>
                    <a:lnTo>
                      <a:pt x="369" y="195"/>
                    </a:lnTo>
                    <a:lnTo>
                      <a:pt x="369" y="204"/>
                    </a:lnTo>
                    <a:lnTo>
                      <a:pt x="375" y="216"/>
                    </a:lnTo>
                    <a:lnTo>
                      <a:pt x="384" y="225"/>
                    </a:lnTo>
                    <a:lnTo>
                      <a:pt x="390" y="234"/>
                    </a:lnTo>
                    <a:lnTo>
                      <a:pt x="396" y="246"/>
                    </a:lnTo>
                    <a:lnTo>
                      <a:pt x="393" y="255"/>
                    </a:lnTo>
                    <a:lnTo>
                      <a:pt x="387" y="264"/>
                    </a:lnTo>
                    <a:lnTo>
                      <a:pt x="378" y="276"/>
                    </a:lnTo>
                    <a:lnTo>
                      <a:pt x="372" y="285"/>
                    </a:lnTo>
                    <a:lnTo>
                      <a:pt x="369" y="294"/>
                    </a:lnTo>
                    <a:lnTo>
                      <a:pt x="366" y="303"/>
                    </a:lnTo>
                    <a:lnTo>
                      <a:pt x="363" y="312"/>
                    </a:lnTo>
                    <a:lnTo>
                      <a:pt x="357" y="321"/>
                    </a:lnTo>
                    <a:lnTo>
                      <a:pt x="348" y="327"/>
                    </a:lnTo>
                    <a:lnTo>
                      <a:pt x="339" y="324"/>
                    </a:lnTo>
                    <a:lnTo>
                      <a:pt x="330" y="321"/>
                    </a:lnTo>
                    <a:lnTo>
                      <a:pt x="327" y="330"/>
                    </a:lnTo>
                    <a:lnTo>
                      <a:pt x="324" y="339"/>
                    </a:lnTo>
                    <a:lnTo>
                      <a:pt x="321" y="348"/>
                    </a:lnTo>
                    <a:lnTo>
                      <a:pt x="312" y="357"/>
                    </a:lnTo>
                    <a:lnTo>
                      <a:pt x="303" y="363"/>
                    </a:lnTo>
                    <a:lnTo>
                      <a:pt x="294" y="372"/>
                    </a:lnTo>
                    <a:lnTo>
                      <a:pt x="285" y="381"/>
                    </a:lnTo>
                    <a:lnTo>
                      <a:pt x="279" y="390"/>
                    </a:lnTo>
                    <a:lnTo>
                      <a:pt x="273" y="399"/>
                    </a:lnTo>
                    <a:lnTo>
                      <a:pt x="264" y="402"/>
                    </a:lnTo>
                    <a:lnTo>
                      <a:pt x="258" y="390"/>
                    </a:lnTo>
                    <a:lnTo>
                      <a:pt x="261" y="381"/>
                    </a:lnTo>
                    <a:lnTo>
                      <a:pt x="261" y="390"/>
                    </a:lnTo>
                    <a:lnTo>
                      <a:pt x="261" y="399"/>
                    </a:lnTo>
                    <a:lnTo>
                      <a:pt x="261" y="408"/>
                    </a:lnTo>
                    <a:lnTo>
                      <a:pt x="258" y="420"/>
                    </a:lnTo>
                    <a:lnTo>
                      <a:pt x="252" y="429"/>
                    </a:lnTo>
                    <a:lnTo>
                      <a:pt x="249" y="438"/>
                    </a:lnTo>
                    <a:lnTo>
                      <a:pt x="249" y="447"/>
                    </a:lnTo>
                    <a:lnTo>
                      <a:pt x="249" y="456"/>
                    </a:lnTo>
                    <a:lnTo>
                      <a:pt x="252" y="468"/>
                    </a:lnTo>
                    <a:lnTo>
                      <a:pt x="252" y="477"/>
                    </a:lnTo>
                    <a:lnTo>
                      <a:pt x="252" y="486"/>
                    </a:lnTo>
                    <a:lnTo>
                      <a:pt x="252" y="495"/>
                    </a:lnTo>
                    <a:lnTo>
                      <a:pt x="249" y="504"/>
                    </a:lnTo>
                    <a:lnTo>
                      <a:pt x="249" y="513"/>
                    </a:lnTo>
                    <a:lnTo>
                      <a:pt x="249" y="522"/>
                    </a:lnTo>
                    <a:lnTo>
                      <a:pt x="249" y="534"/>
                    </a:lnTo>
                    <a:lnTo>
                      <a:pt x="249" y="543"/>
                    </a:lnTo>
                    <a:lnTo>
                      <a:pt x="249" y="552"/>
                    </a:lnTo>
                    <a:lnTo>
                      <a:pt x="249" y="561"/>
                    </a:lnTo>
                    <a:lnTo>
                      <a:pt x="249" y="570"/>
                    </a:lnTo>
                    <a:lnTo>
                      <a:pt x="246" y="582"/>
                    </a:lnTo>
                    <a:lnTo>
                      <a:pt x="243" y="591"/>
                    </a:lnTo>
                    <a:lnTo>
                      <a:pt x="240" y="600"/>
                    </a:lnTo>
                    <a:lnTo>
                      <a:pt x="237" y="609"/>
                    </a:lnTo>
                    <a:lnTo>
                      <a:pt x="237" y="618"/>
                    </a:lnTo>
                    <a:lnTo>
                      <a:pt x="225" y="624"/>
                    </a:lnTo>
                    <a:lnTo>
                      <a:pt x="213" y="621"/>
                    </a:lnTo>
                    <a:lnTo>
                      <a:pt x="201" y="618"/>
                    </a:lnTo>
                    <a:lnTo>
                      <a:pt x="192" y="615"/>
                    </a:lnTo>
                    <a:lnTo>
                      <a:pt x="189" y="606"/>
                    </a:lnTo>
                    <a:lnTo>
                      <a:pt x="189" y="597"/>
                    </a:lnTo>
                    <a:lnTo>
                      <a:pt x="189" y="585"/>
                    </a:lnTo>
                    <a:lnTo>
                      <a:pt x="192" y="576"/>
                    </a:lnTo>
                    <a:lnTo>
                      <a:pt x="195" y="567"/>
                    </a:lnTo>
                    <a:lnTo>
                      <a:pt x="195" y="555"/>
                    </a:lnTo>
                    <a:lnTo>
                      <a:pt x="195" y="543"/>
                    </a:lnTo>
                    <a:lnTo>
                      <a:pt x="195" y="534"/>
                    </a:lnTo>
                    <a:lnTo>
                      <a:pt x="195" y="525"/>
                    </a:lnTo>
                    <a:lnTo>
                      <a:pt x="198" y="537"/>
                    </a:lnTo>
                    <a:lnTo>
                      <a:pt x="201" y="546"/>
                    </a:lnTo>
                    <a:lnTo>
                      <a:pt x="207" y="555"/>
                    </a:lnTo>
                    <a:lnTo>
                      <a:pt x="210" y="564"/>
                    </a:lnTo>
                    <a:lnTo>
                      <a:pt x="210" y="546"/>
                    </a:lnTo>
                    <a:lnTo>
                      <a:pt x="207" y="534"/>
                    </a:lnTo>
                    <a:lnTo>
                      <a:pt x="201" y="522"/>
                    </a:lnTo>
                    <a:lnTo>
                      <a:pt x="198" y="510"/>
                    </a:lnTo>
                    <a:lnTo>
                      <a:pt x="195" y="498"/>
                    </a:lnTo>
                    <a:lnTo>
                      <a:pt x="195" y="486"/>
                    </a:lnTo>
                    <a:lnTo>
                      <a:pt x="192" y="477"/>
                    </a:lnTo>
                    <a:lnTo>
                      <a:pt x="189" y="468"/>
                    </a:lnTo>
                    <a:lnTo>
                      <a:pt x="186" y="456"/>
                    </a:lnTo>
                    <a:lnTo>
                      <a:pt x="183" y="444"/>
                    </a:lnTo>
                    <a:lnTo>
                      <a:pt x="180" y="435"/>
                    </a:lnTo>
                    <a:lnTo>
                      <a:pt x="177" y="426"/>
                    </a:lnTo>
                    <a:lnTo>
                      <a:pt x="177" y="417"/>
                    </a:lnTo>
                    <a:lnTo>
                      <a:pt x="177" y="408"/>
                    </a:lnTo>
                    <a:lnTo>
                      <a:pt x="174" y="396"/>
                    </a:lnTo>
                    <a:lnTo>
                      <a:pt x="174" y="411"/>
                    </a:lnTo>
                    <a:lnTo>
                      <a:pt x="174" y="420"/>
                    </a:lnTo>
                    <a:lnTo>
                      <a:pt x="174" y="432"/>
                    </a:lnTo>
                    <a:lnTo>
                      <a:pt x="174" y="444"/>
                    </a:lnTo>
                    <a:lnTo>
                      <a:pt x="171" y="432"/>
                    </a:lnTo>
                    <a:lnTo>
                      <a:pt x="165" y="423"/>
                    </a:lnTo>
                    <a:lnTo>
                      <a:pt x="162" y="414"/>
                    </a:lnTo>
                    <a:lnTo>
                      <a:pt x="174" y="423"/>
                    </a:lnTo>
                    <a:lnTo>
                      <a:pt x="174" y="435"/>
                    </a:lnTo>
                    <a:lnTo>
                      <a:pt x="180" y="444"/>
                    </a:lnTo>
                    <a:lnTo>
                      <a:pt x="183" y="456"/>
                    </a:lnTo>
                    <a:lnTo>
                      <a:pt x="186" y="468"/>
                    </a:lnTo>
                    <a:lnTo>
                      <a:pt x="186" y="480"/>
                    </a:lnTo>
                    <a:lnTo>
                      <a:pt x="186" y="492"/>
                    </a:lnTo>
                    <a:lnTo>
                      <a:pt x="186" y="504"/>
                    </a:lnTo>
                    <a:lnTo>
                      <a:pt x="186" y="516"/>
                    </a:lnTo>
                    <a:lnTo>
                      <a:pt x="177" y="525"/>
                    </a:lnTo>
                    <a:lnTo>
                      <a:pt x="174" y="534"/>
                    </a:lnTo>
                    <a:lnTo>
                      <a:pt x="171" y="543"/>
                    </a:lnTo>
                    <a:lnTo>
                      <a:pt x="171" y="552"/>
                    </a:lnTo>
                    <a:lnTo>
                      <a:pt x="168" y="561"/>
                    </a:lnTo>
                    <a:lnTo>
                      <a:pt x="162" y="570"/>
                    </a:lnTo>
                    <a:lnTo>
                      <a:pt x="156" y="579"/>
                    </a:lnTo>
                    <a:lnTo>
                      <a:pt x="153" y="588"/>
                    </a:lnTo>
                    <a:lnTo>
                      <a:pt x="144" y="600"/>
                    </a:lnTo>
                    <a:lnTo>
                      <a:pt x="138" y="609"/>
                    </a:lnTo>
                    <a:lnTo>
                      <a:pt x="0" y="621"/>
                    </a:lnTo>
                    <a:lnTo>
                      <a:pt x="6" y="609"/>
                    </a:lnTo>
                    <a:lnTo>
                      <a:pt x="12" y="600"/>
                    </a:lnTo>
                    <a:lnTo>
                      <a:pt x="6" y="609"/>
                    </a:lnTo>
                    <a:lnTo>
                      <a:pt x="15" y="603"/>
                    </a:lnTo>
                    <a:lnTo>
                      <a:pt x="21" y="594"/>
                    </a:lnTo>
                    <a:lnTo>
                      <a:pt x="30" y="585"/>
                    </a:lnTo>
                    <a:lnTo>
                      <a:pt x="39" y="579"/>
                    </a:lnTo>
                    <a:lnTo>
                      <a:pt x="48" y="570"/>
                    </a:lnTo>
                    <a:lnTo>
                      <a:pt x="57" y="561"/>
                    </a:lnTo>
                    <a:lnTo>
                      <a:pt x="66" y="555"/>
                    </a:lnTo>
                    <a:lnTo>
                      <a:pt x="75" y="555"/>
                    </a:lnTo>
                    <a:lnTo>
                      <a:pt x="87" y="561"/>
                    </a:lnTo>
                    <a:lnTo>
                      <a:pt x="96" y="567"/>
                    </a:lnTo>
                    <a:lnTo>
                      <a:pt x="105" y="573"/>
                    </a:lnTo>
                    <a:lnTo>
                      <a:pt x="114" y="582"/>
                    </a:lnTo>
                    <a:lnTo>
                      <a:pt x="111" y="573"/>
                    </a:lnTo>
                    <a:lnTo>
                      <a:pt x="99" y="567"/>
                    </a:lnTo>
                    <a:lnTo>
                      <a:pt x="81" y="567"/>
                    </a:lnTo>
                    <a:lnTo>
                      <a:pt x="69" y="561"/>
                    </a:lnTo>
                    <a:lnTo>
                      <a:pt x="57" y="561"/>
                    </a:lnTo>
                    <a:lnTo>
                      <a:pt x="66" y="564"/>
                    </a:lnTo>
                    <a:lnTo>
                      <a:pt x="78" y="567"/>
                    </a:lnTo>
                    <a:lnTo>
                      <a:pt x="81" y="552"/>
                    </a:lnTo>
                    <a:lnTo>
                      <a:pt x="63" y="546"/>
                    </a:lnTo>
                    <a:lnTo>
                      <a:pt x="72" y="555"/>
                    </a:lnTo>
                    <a:lnTo>
                      <a:pt x="63" y="552"/>
                    </a:lnTo>
                    <a:lnTo>
                      <a:pt x="54" y="552"/>
                    </a:lnTo>
                    <a:lnTo>
                      <a:pt x="66" y="552"/>
                    </a:lnTo>
                    <a:lnTo>
                      <a:pt x="72" y="540"/>
                    </a:lnTo>
                    <a:lnTo>
                      <a:pt x="78" y="528"/>
                    </a:lnTo>
                    <a:lnTo>
                      <a:pt x="84" y="519"/>
                    </a:lnTo>
                    <a:lnTo>
                      <a:pt x="84" y="510"/>
                    </a:lnTo>
                    <a:lnTo>
                      <a:pt x="90" y="501"/>
                    </a:lnTo>
                    <a:lnTo>
                      <a:pt x="93" y="492"/>
                    </a:lnTo>
                    <a:lnTo>
                      <a:pt x="96" y="480"/>
                    </a:lnTo>
                    <a:lnTo>
                      <a:pt x="102" y="471"/>
                    </a:lnTo>
                    <a:lnTo>
                      <a:pt x="108" y="459"/>
                    </a:lnTo>
                    <a:lnTo>
                      <a:pt x="111" y="450"/>
                    </a:lnTo>
                    <a:lnTo>
                      <a:pt x="114" y="441"/>
                    </a:lnTo>
                    <a:lnTo>
                      <a:pt x="117" y="432"/>
                    </a:lnTo>
                    <a:lnTo>
                      <a:pt x="120" y="423"/>
                    </a:lnTo>
                    <a:lnTo>
                      <a:pt x="123" y="414"/>
                    </a:lnTo>
                    <a:lnTo>
                      <a:pt x="129" y="405"/>
                    </a:lnTo>
                    <a:lnTo>
                      <a:pt x="135" y="396"/>
                    </a:lnTo>
                    <a:lnTo>
                      <a:pt x="138" y="384"/>
                    </a:lnTo>
                    <a:lnTo>
                      <a:pt x="141" y="375"/>
                    </a:lnTo>
                    <a:lnTo>
                      <a:pt x="144" y="363"/>
                    </a:lnTo>
                    <a:lnTo>
                      <a:pt x="150" y="354"/>
                    </a:lnTo>
                    <a:lnTo>
                      <a:pt x="153" y="345"/>
                    </a:lnTo>
                    <a:lnTo>
                      <a:pt x="159" y="336"/>
                    </a:lnTo>
                    <a:lnTo>
                      <a:pt x="165" y="327"/>
                    </a:lnTo>
                    <a:lnTo>
                      <a:pt x="171" y="318"/>
                    </a:lnTo>
                    <a:lnTo>
                      <a:pt x="180" y="315"/>
                    </a:lnTo>
                    <a:lnTo>
                      <a:pt x="180" y="327"/>
                    </a:lnTo>
                    <a:lnTo>
                      <a:pt x="180" y="312"/>
                    </a:lnTo>
                    <a:lnTo>
                      <a:pt x="180" y="303"/>
                    </a:lnTo>
                    <a:lnTo>
                      <a:pt x="189" y="300"/>
                    </a:lnTo>
                    <a:lnTo>
                      <a:pt x="198" y="294"/>
                    </a:lnTo>
                    <a:lnTo>
                      <a:pt x="207" y="288"/>
                    </a:lnTo>
                    <a:lnTo>
                      <a:pt x="216" y="285"/>
                    </a:lnTo>
                    <a:lnTo>
                      <a:pt x="225" y="282"/>
                    </a:lnTo>
                    <a:lnTo>
                      <a:pt x="234" y="279"/>
                    </a:lnTo>
                    <a:lnTo>
                      <a:pt x="243" y="276"/>
                    </a:lnTo>
                    <a:lnTo>
                      <a:pt x="252" y="273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3" name="Freeform 73">
                <a:extLst>
                  <a:ext uri="{FF2B5EF4-FFF2-40B4-BE49-F238E27FC236}">
                    <a16:creationId xmlns:a16="http://schemas.microsoft.com/office/drawing/2014/main" id="{B49C881D-DD5C-4A12-8177-839D27CD41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9" y="4158"/>
                <a:ext cx="283" cy="664"/>
              </a:xfrm>
              <a:custGeom>
                <a:avLst/>
                <a:gdLst>
                  <a:gd name="T0" fmla="*/ 195 w 283"/>
                  <a:gd name="T1" fmla="*/ 30 h 664"/>
                  <a:gd name="T2" fmla="*/ 213 w 283"/>
                  <a:gd name="T3" fmla="*/ 57 h 664"/>
                  <a:gd name="T4" fmla="*/ 213 w 283"/>
                  <a:gd name="T5" fmla="*/ 48 h 664"/>
                  <a:gd name="T6" fmla="*/ 195 w 283"/>
                  <a:gd name="T7" fmla="*/ 27 h 664"/>
                  <a:gd name="T8" fmla="*/ 174 w 283"/>
                  <a:gd name="T9" fmla="*/ 6 h 664"/>
                  <a:gd name="T10" fmla="*/ 210 w 283"/>
                  <a:gd name="T11" fmla="*/ 15 h 664"/>
                  <a:gd name="T12" fmla="*/ 231 w 283"/>
                  <a:gd name="T13" fmla="*/ 39 h 664"/>
                  <a:gd name="T14" fmla="*/ 249 w 283"/>
                  <a:gd name="T15" fmla="*/ 66 h 664"/>
                  <a:gd name="T16" fmla="*/ 258 w 283"/>
                  <a:gd name="T17" fmla="*/ 93 h 664"/>
                  <a:gd name="T18" fmla="*/ 258 w 283"/>
                  <a:gd name="T19" fmla="*/ 123 h 664"/>
                  <a:gd name="T20" fmla="*/ 264 w 283"/>
                  <a:gd name="T21" fmla="*/ 153 h 664"/>
                  <a:gd name="T22" fmla="*/ 267 w 283"/>
                  <a:gd name="T23" fmla="*/ 186 h 664"/>
                  <a:gd name="T24" fmla="*/ 282 w 283"/>
                  <a:gd name="T25" fmla="*/ 336 h 664"/>
                  <a:gd name="T26" fmla="*/ 204 w 283"/>
                  <a:gd name="T27" fmla="*/ 519 h 664"/>
                  <a:gd name="T28" fmla="*/ 177 w 283"/>
                  <a:gd name="T29" fmla="*/ 525 h 664"/>
                  <a:gd name="T30" fmla="*/ 171 w 283"/>
                  <a:gd name="T31" fmla="*/ 555 h 664"/>
                  <a:gd name="T32" fmla="*/ 153 w 283"/>
                  <a:gd name="T33" fmla="*/ 549 h 664"/>
                  <a:gd name="T34" fmla="*/ 126 w 283"/>
                  <a:gd name="T35" fmla="*/ 534 h 664"/>
                  <a:gd name="T36" fmla="*/ 96 w 283"/>
                  <a:gd name="T37" fmla="*/ 531 h 664"/>
                  <a:gd name="T38" fmla="*/ 108 w 283"/>
                  <a:gd name="T39" fmla="*/ 531 h 664"/>
                  <a:gd name="T40" fmla="*/ 138 w 283"/>
                  <a:gd name="T41" fmla="*/ 540 h 664"/>
                  <a:gd name="T42" fmla="*/ 156 w 283"/>
                  <a:gd name="T43" fmla="*/ 561 h 664"/>
                  <a:gd name="T44" fmla="*/ 147 w 283"/>
                  <a:gd name="T45" fmla="*/ 588 h 664"/>
                  <a:gd name="T46" fmla="*/ 135 w 283"/>
                  <a:gd name="T47" fmla="*/ 615 h 664"/>
                  <a:gd name="T48" fmla="*/ 120 w 283"/>
                  <a:gd name="T49" fmla="*/ 639 h 664"/>
                  <a:gd name="T50" fmla="*/ 105 w 283"/>
                  <a:gd name="T51" fmla="*/ 648 h 664"/>
                  <a:gd name="T52" fmla="*/ 96 w 283"/>
                  <a:gd name="T53" fmla="*/ 660 h 664"/>
                  <a:gd name="T54" fmla="*/ 90 w 283"/>
                  <a:gd name="T55" fmla="*/ 660 h 664"/>
                  <a:gd name="T56" fmla="*/ 105 w 283"/>
                  <a:gd name="T57" fmla="*/ 639 h 664"/>
                  <a:gd name="T58" fmla="*/ 75 w 283"/>
                  <a:gd name="T59" fmla="*/ 654 h 664"/>
                  <a:gd name="T60" fmla="*/ 45 w 283"/>
                  <a:gd name="T61" fmla="*/ 663 h 664"/>
                  <a:gd name="T62" fmla="*/ 69 w 283"/>
                  <a:gd name="T63" fmla="*/ 642 h 664"/>
                  <a:gd name="T64" fmla="*/ 45 w 283"/>
                  <a:gd name="T65" fmla="*/ 657 h 664"/>
                  <a:gd name="T66" fmla="*/ 21 w 283"/>
                  <a:gd name="T67" fmla="*/ 651 h 664"/>
                  <a:gd name="T68" fmla="*/ 42 w 283"/>
                  <a:gd name="T69" fmla="*/ 633 h 664"/>
                  <a:gd name="T70" fmla="*/ 51 w 283"/>
                  <a:gd name="T71" fmla="*/ 606 h 664"/>
                  <a:gd name="T72" fmla="*/ 9 w 283"/>
                  <a:gd name="T73" fmla="*/ 603 h 664"/>
                  <a:gd name="T74" fmla="*/ 18 w 283"/>
                  <a:gd name="T75" fmla="*/ 609 h 664"/>
                  <a:gd name="T76" fmla="*/ 27 w 283"/>
                  <a:gd name="T77" fmla="*/ 603 h 664"/>
                  <a:gd name="T78" fmla="*/ 0 w 283"/>
                  <a:gd name="T79" fmla="*/ 594 h 664"/>
                  <a:gd name="T80" fmla="*/ 27 w 283"/>
                  <a:gd name="T81" fmla="*/ 570 h 664"/>
                  <a:gd name="T82" fmla="*/ 45 w 283"/>
                  <a:gd name="T83" fmla="*/ 543 h 664"/>
                  <a:gd name="T84" fmla="*/ 78 w 283"/>
                  <a:gd name="T85" fmla="*/ 528 h 664"/>
                  <a:gd name="T86" fmla="*/ 117 w 283"/>
                  <a:gd name="T87" fmla="*/ 474 h 664"/>
                  <a:gd name="T88" fmla="*/ 162 w 283"/>
                  <a:gd name="T89" fmla="*/ 342 h 664"/>
                  <a:gd name="T90" fmla="*/ 192 w 283"/>
                  <a:gd name="T91" fmla="*/ 345 h 664"/>
                  <a:gd name="T92" fmla="*/ 198 w 283"/>
                  <a:gd name="T93" fmla="*/ 360 h 664"/>
                  <a:gd name="T94" fmla="*/ 183 w 283"/>
                  <a:gd name="T95" fmla="*/ 357 h 664"/>
                  <a:gd name="T96" fmla="*/ 156 w 283"/>
                  <a:gd name="T97" fmla="*/ 351 h 664"/>
                  <a:gd name="T98" fmla="*/ 174 w 283"/>
                  <a:gd name="T99" fmla="*/ 228 h 664"/>
                  <a:gd name="T100" fmla="*/ 186 w 283"/>
                  <a:gd name="T101" fmla="*/ 93 h 664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283"/>
                  <a:gd name="T154" fmla="*/ 0 h 664"/>
                  <a:gd name="T155" fmla="*/ 283 w 283"/>
                  <a:gd name="T156" fmla="*/ 664 h 664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283" h="664">
                    <a:moveTo>
                      <a:pt x="177" y="15"/>
                    </a:moveTo>
                    <a:lnTo>
                      <a:pt x="186" y="21"/>
                    </a:lnTo>
                    <a:lnTo>
                      <a:pt x="195" y="30"/>
                    </a:lnTo>
                    <a:lnTo>
                      <a:pt x="198" y="39"/>
                    </a:lnTo>
                    <a:lnTo>
                      <a:pt x="207" y="45"/>
                    </a:lnTo>
                    <a:lnTo>
                      <a:pt x="213" y="57"/>
                    </a:lnTo>
                    <a:lnTo>
                      <a:pt x="216" y="66"/>
                    </a:lnTo>
                    <a:lnTo>
                      <a:pt x="216" y="57"/>
                    </a:lnTo>
                    <a:lnTo>
                      <a:pt x="213" y="48"/>
                    </a:lnTo>
                    <a:lnTo>
                      <a:pt x="210" y="39"/>
                    </a:lnTo>
                    <a:lnTo>
                      <a:pt x="201" y="36"/>
                    </a:lnTo>
                    <a:lnTo>
                      <a:pt x="195" y="27"/>
                    </a:lnTo>
                    <a:lnTo>
                      <a:pt x="189" y="18"/>
                    </a:lnTo>
                    <a:lnTo>
                      <a:pt x="180" y="18"/>
                    </a:lnTo>
                    <a:lnTo>
                      <a:pt x="174" y="6"/>
                    </a:lnTo>
                    <a:lnTo>
                      <a:pt x="192" y="0"/>
                    </a:lnTo>
                    <a:lnTo>
                      <a:pt x="201" y="9"/>
                    </a:lnTo>
                    <a:lnTo>
                      <a:pt x="210" y="15"/>
                    </a:lnTo>
                    <a:lnTo>
                      <a:pt x="219" y="21"/>
                    </a:lnTo>
                    <a:lnTo>
                      <a:pt x="222" y="30"/>
                    </a:lnTo>
                    <a:lnTo>
                      <a:pt x="231" y="39"/>
                    </a:lnTo>
                    <a:lnTo>
                      <a:pt x="240" y="48"/>
                    </a:lnTo>
                    <a:lnTo>
                      <a:pt x="246" y="57"/>
                    </a:lnTo>
                    <a:lnTo>
                      <a:pt x="249" y="66"/>
                    </a:lnTo>
                    <a:lnTo>
                      <a:pt x="255" y="75"/>
                    </a:lnTo>
                    <a:lnTo>
                      <a:pt x="258" y="84"/>
                    </a:lnTo>
                    <a:lnTo>
                      <a:pt x="258" y="93"/>
                    </a:lnTo>
                    <a:lnTo>
                      <a:pt x="258" y="102"/>
                    </a:lnTo>
                    <a:lnTo>
                      <a:pt x="258" y="114"/>
                    </a:lnTo>
                    <a:lnTo>
                      <a:pt x="258" y="123"/>
                    </a:lnTo>
                    <a:lnTo>
                      <a:pt x="258" y="132"/>
                    </a:lnTo>
                    <a:lnTo>
                      <a:pt x="258" y="141"/>
                    </a:lnTo>
                    <a:lnTo>
                      <a:pt x="264" y="153"/>
                    </a:lnTo>
                    <a:lnTo>
                      <a:pt x="264" y="165"/>
                    </a:lnTo>
                    <a:lnTo>
                      <a:pt x="264" y="177"/>
                    </a:lnTo>
                    <a:lnTo>
                      <a:pt x="267" y="186"/>
                    </a:lnTo>
                    <a:lnTo>
                      <a:pt x="267" y="195"/>
                    </a:lnTo>
                    <a:lnTo>
                      <a:pt x="279" y="282"/>
                    </a:lnTo>
                    <a:lnTo>
                      <a:pt x="282" y="336"/>
                    </a:lnTo>
                    <a:lnTo>
                      <a:pt x="267" y="351"/>
                    </a:lnTo>
                    <a:lnTo>
                      <a:pt x="207" y="510"/>
                    </a:lnTo>
                    <a:lnTo>
                      <a:pt x="204" y="519"/>
                    </a:lnTo>
                    <a:lnTo>
                      <a:pt x="195" y="522"/>
                    </a:lnTo>
                    <a:lnTo>
                      <a:pt x="186" y="522"/>
                    </a:lnTo>
                    <a:lnTo>
                      <a:pt x="177" y="525"/>
                    </a:lnTo>
                    <a:lnTo>
                      <a:pt x="177" y="537"/>
                    </a:lnTo>
                    <a:lnTo>
                      <a:pt x="177" y="546"/>
                    </a:lnTo>
                    <a:lnTo>
                      <a:pt x="171" y="555"/>
                    </a:lnTo>
                    <a:lnTo>
                      <a:pt x="162" y="567"/>
                    </a:lnTo>
                    <a:lnTo>
                      <a:pt x="156" y="558"/>
                    </a:lnTo>
                    <a:lnTo>
                      <a:pt x="153" y="549"/>
                    </a:lnTo>
                    <a:lnTo>
                      <a:pt x="144" y="546"/>
                    </a:lnTo>
                    <a:lnTo>
                      <a:pt x="135" y="540"/>
                    </a:lnTo>
                    <a:lnTo>
                      <a:pt x="126" y="534"/>
                    </a:lnTo>
                    <a:lnTo>
                      <a:pt x="114" y="531"/>
                    </a:lnTo>
                    <a:lnTo>
                      <a:pt x="105" y="531"/>
                    </a:lnTo>
                    <a:lnTo>
                      <a:pt x="96" y="531"/>
                    </a:lnTo>
                    <a:lnTo>
                      <a:pt x="87" y="531"/>
                    </a:lnTo>
                    <a:lnTo>
                      <a:pt x="99" y="531"/>
                    </a:lnTo>
                    <a:lnTo>
                      <a:pt x="108" y="531"/>
                    </a:lnTo>
                    <a:lnTo>
                      <a:pt x="117" y="531"/>
                    </a:lnTo>
                    <a:lnTo>
                      <a:pt x="126" y="534"/>
                    </a:lnTo>
                    <a:lnTo>
                      <a:pt x="138" y="540"/>
                    </a:lnTo>
                    <a:lnTo>
                      <a:pt x="147" y="543"/>
                    </a:lnTo>
                    <a:lnTo>
                      <a:pt x="153" y="552"/>
                    </a:lnTo>
                    <a:lnTo>
                      <a:pt x="156" y="561"/>
                    </a:lnTo>
                    <a:lnTo>
                      <a:pt x="159" y="570"/>
                    </a:lnTo>
                    <a:lnTo>
                      <a:pt x="153" y="579"/>
                    </a:lnTo>
                    <a:lnTo>
                      <a:pt x="147" y="588"/>
                    </a:lnTo>
                    <a:lnTo>
                      <a:pt x="144" y="597"/>
                    </a:lnTo>
                    <a:lnTo>
                      <a:pt x="138" y="606"/>
                    </a:lnTo>
                    <a:lnTo>
                      <a:pt x="135" y="615"/>
                    </a:lnTo>
                    <a:lnTo>
                      <a:pt x="132" y="624"/>
                    </a:lnTo>
                    <a:lnTo>
                      <a:pt x="129" y="633"/>
                    </a:lnTo>
                    <a:lnTo>
                      <a:pt x="120" y="639"/>
                    </a:lnTo>
                    <a:lnTo>
                      <a:pt x="117" y="648"/>
                    </a:lnTo>
                    <a:lnTo>
                      <a:pt x="108" y="657"/>
                    </a:lnTo>
                    <a:lnTo>
                      <a:pt x="105" y="648"/>
                    </a:lnTo>
                    <a:lnTo>
                      <a:pt x="111" y="639"/>
                    </a:lnTo>
                    <a:lnTo>
                      <a:pt x="105" y="657"/>
                    </a:lnTo>
                    <a:lnTo>
                      <a:pt x="96" y="660"/>
                    </a:lnTo>
                    <a:lnTo>
                      <a:pt x="87" y="660"/>
                    </a:lnTo>
                    <a:lnTo>
                      <a:pt x="78" y="663"/>
                    </a:lnTo>
                    <a:lnTo>
                      <a:pt x="90" y="660"/>
                    </a:lnTo>
                    <a:lnTo>
                      <a:pt x="99" y="657"/>
                    </a:lnTo>
                    <a:lnTo>
                      <a:pt x="105" y="648"/>
                    </a:lnTo>
                    <a:lnTo>
                      <a:pt x="105" y="639"/>
                    </a:lnTo>
                    <a:lnTo>
                      <a:pt x="93" y="642"/>
                    </a:lnTo>
                    <a:lnTo>
                      <a:pt x="84" y="648"/>
                    </a:lnTo>
                    <a:lnTo>
                      <a:pt x="75" y="654"/>
                    </a:lnTo>
                    <a:lnTo>
                      <a:pt x="63" y="660"/>
                    </a:lnTo>
                    <a:lnTo>
                      <a:pt x="54" y="663"/>
                    </a:lnTo>
                    <a:lnTo>
                      <a:pt x="45" y="663"/>
                    </a:lnTo>
                    <a:lnTo>
                      <a:pt x="54" y="654"/>
                    </a:lnTo>
                    <a:lnTo>
                      <a:pt x="63" y="651"/>
                    </a:lnTo>
                    <a:lnTo>
                      <a:pt x="69" y="642"/>
                    </a:lnTo>
                    <a:lnTo>
                      <a:pt x="60" y="645"/>
                    </a:lnTo>
                    <a:lnTo>
                      <a:pt x="54" y="654"/>
                    </a:lnTo>
                    <a:lnTo>
                      <a:pt x="45" y="657"/>
                    </a:lnTo>
                    <a:lnTo>
                      <a:pt x="33" y="660"/>
                    </a:lnTo>
                    <a:lnTo>
                      <a:pt x="24" y="663"/>
                    </a:lnTo>
                    <a:lnTo>
                      <a:pt x="21" y="651"/>
                    </a:lnTo>
                    <a:lnTo>
                      <a:pt x="30" y="648"/>
                    </a:lnTo>
                    <a:lnTo>
                      <a:pt x="39" y="642"/>
                    </a:lnTo>
                    <a:lnTo>
                      <a:pt x="42" y="633"/>
                    </a:lnTo>
                    <a:lnTo>
                      <a:pt x="48" y="624"/>
                    </a:lnTo>
                    <a:lnTo>
                      <a:pt x="51" y="615"/>
                    </a:lnTo>
                    <a:lnTo>
                      <a:pt x="51" y="606"/>
                    </a:lnTo>
                    <a:lnTo>
                      <a:pt x="39" y="600"/>
                    </a:lnTo>
                    <a:lnTo>
                      <a:pt x="18" y="600"/>
                    </a:lnTo>
                    <a:lnTo>
                      <a:pt x="9" y="603"/>
                    </a:lnTo>
                    <a:lnTo>
                      <a:pt x="0" y="606"/>
                    </a:lnTo>
                    <a:lnTo>
                      <a:pt x="9" y="606"/>
                    </a:lnTo>
                    <a:lnTo>
                      <a:pt x="18" y="609"/>
                    </a:lnTo>
                    <a:lnTo>
                      <a:pt x="27" y="609"/>
                    </a:lnTo>
                    <a:lnTo>
                      <a:pt x="36" y="603"/>
                    </a:lnTo>
                    <a:lnTo>
                      <a:pt x="27" y="603"/>
                    </a:lnTo>
                    <a:lnTo>
                      <a:pt x="18" y="606"/>
                    </a:lnTo>
                    <a:lnTo>
                      <a:pt x="6" y="603"/>
                    </a:lnTo>
                    <a:lnTo>
                      <a:pt x="0" y="594"/>
                    </a:lnTo>
                    <a:lnTo>
                      <a:pt x="12" y="588"/>
                    </a:lnTo>
                    <a:lnTo>
                      <a:pt x="18" y="579"/>
                    </a:lnTo>
                    <a:lnTo>
                      <a:pt x="27" y="570"/>
                    </a:lnTo>
                    <a:lnTo>
                      <a:pt x="33" y="561"/>
                    </a:lnTo>
                    <a:lnTo>
                      <a:pt x="39" y="552"/>
                    </a:lnTo>
                    <a:lnTo>
                      <a:pt x="45" y="543"/>
                    </a:lnTo>
                    <a:lnTo>
                      <a:pt x="54" y="537"/>
                    </a:lnTo>
                    <a:lnTo>
                      <a:pt x="66" y="531"/>
                    </a:lnTo>
                    <a:lnTo>
                      <a:pt x="78" y="528"/>
                    </a:lnTo>
                    <a:lnTo>
                      <a:pt x="90" y="528"/>
                    </a:lnTo>
                    <a:lnTo>
                      <a:pt x="114" y="501"/>
                    </a:lnTo>
                    <a:lnTo>
                      <a:pt x="117" y="474"/>
                    </a:lnTo>
                    <a:lnTo>
                      <a:pt x="147" y="366"/>
                    </a:lnTo>
                    <a:lnTo>
                      <a:pt x="156" y="351"/>
                    </a:lnTo>
                    <a:lnTo>
                      <a:pt x="162" y="342"/>
                    </a:lnTo>
                    <a:lnTo>
                      <a:pt x="174" y="342"/>
                    </a:lnTo>
                    <a:lnTo>
                      <a:pt x="183" y="342"/>
                    </a:lnTo>
                    <a:lnTo>
                      <a:pt x="192" y="345"/>
                    </a:lnTo>
                    <a:lnTo>
                      <a:pt x="180" y="348"/>
                    </a:lnTo>
                    <a:lnTo>
                      <a:pt x="189" y="354"/>
                    </a:lnTo>
                    <a:lnTo>
                      <a:pt x="198" y="360"/>
                    </a:lnTo>
                    <a:lnTo>
                      <a:pt x="207" y="372"/>
                    </a:lnTo>
                    <a:lnTo>
                      <a:pt x="195" y="366"/>
                    </a:lnTo>
                    <a:lnTo>
                      <a:pt x="183" y="357"/>
                    </a:lnTo>
                    <a:lnTo>
                      <a:pt x="171" y="357"/>
                    </a:lnTo>
                    <a:lnTo>
                      <a:pt x="147" y="357"/>
                    </a:lnTo>
                    <a:lnTo>
                      <a:pt x="156" y="351"/>
                    </a:lnTo>
                    <a:lnTo>
                      <a:pt x="159" y="342"/>
                    </a:lnTo>
                    <a:lnTo>
                      <a:pt x="177" y="300"/>
                    </a:lnTo>
                    <a:lnTo>
                      <a:pt x="174" y="228"/>
                    </a:lnTo>
                    <a:lnTo>
                      <a:pt x="177" y="162"/>
                    </a:lnTo>
                    <a:lnTo>
                      <a:pt x="180" y="117"/>
                    </a:lnTo>
                    <a:lnTo>
                      <a:pt x="186" y="93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4" name="Freeform 74">
                <a:extLst>
                  <a:ext uri="{FF2B5EF4-FFF2-40B4-BE49-F238E27FC236}">
                    <a16:creationId xmlns:a16="http://schemas.microsoft.com/office/drawing/2014/main" id="{50F3860B-2082-4625-B70D-73B1A4759E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8" y="4527"/>
                <a:ext cx="133" cy="19"/>
              </a:xfrm>
              <a:custGeom>
                <a:avLst/>
                <a:gdLst>
                  <a:gd name="T0" fmla="*/ 0 w 133"/>
                  <a:gd name="T1" fmla="*/ 0 h 19"/>
                  <a:gd name="T2" fmla="*/ 9 w 133"/>
                  <a:gd name="T3" fmla="*/ 3 h 19"/>
                  <a:gd name="T4" fmla="*/ 18 w 133"/>
                  <a:gd name="T5" fmla="*/ 3 h 19"/>
                  <a:gd name="T6" fmla="*/ 27 w 133"/>
                  <a:gd name="T7" fmla="*/ 3 h 19"/>
                  <a:gd name="T8" fmla="*/ 36 w 133"/>
                  <a:gd name="T9" fmla="*/ 6 h 19"/>
                  <a:gd name="T10" fmla="*/ 60 w 133"/>
                  <a:gd name="T11" fmla="*/ 9 h 19"/>
                  <a:gd name="T12" fmla="*/ 69 w 133"/>
                  <a:gd name="T13" fmla="*/ 9 h 19"/>
                  <a:gd name="T14" fmla="*/ 78 w 133"/>
                  <a:gd name="T15" fmla="*/ 12 h 19"/>
                  <a:gd name="T16" fmla="*/ 90 w 133"/>
                  <a:gd name="T17" fmla="*/ 15 h 19"/>
                  <a:gd name="T18" fmla="*/ 111 w 133"/>
                  <a:gd name="T19" fmla="*/ 15 h 19"/>
                  <a:gd name="T20" fmla="*/ 123 w 133"/>
                  <a:gd name="T21" fmla="*/ 18 h 19"/>
                  <a:gd name="T22" fmla="*/ 132 w 133"/>
                  <a:gd name="T23" fmla="*/ 18 h 1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33"/>
                  <a:gd name="T37" fmla="*/ 0 h 19"/>
                  <a:gd name="T38" fmla="*/ 133 w 133"/>
                  <a:gd name="T39" fmla="*/ 19 h 19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33" h="19">
                    <a:moveTo>
                      <a:pt x="0" y="0"/>
                    </a:moveTo>
                    <a:lnTo>
                      <a:pt x="9" y="3"/>
                    </a:lnTo>
                    <a:lnTo>
                      <a:pt x="18" y="3"/>
                    </a:lnTo>
                    <a:lnTo>
                      <a:pt x="27" y="3"/>
                    </a:lnTo>
                    <a:lnTo>
                      <a:pt x="36" y="6"/>
                    </a:lnTo>
                    <a:lnTo>
                      <a:pt x="60" y="9"/>
                    </a:lnTo>
                    <a:lnTo>
                      <a:pt x="69" y="9"/>
                    </a:lnTo>
                    <a:lnTo>
                      <a:pt x="78" y="12"/>
                    </a:lnTo>
                    <a:lnTo>
                      <a:pt x="90" y="15"/>
                    </a:lnTo>
                    <a:lnTo>
                      <a:pt x="111" y="15"/>
                    </a:lnTo>
                    <a:lnTo>
                      <a:pt x="123" y="18"/>
                    </a:lnTo>
                    <a:lnTo>
                      <a:pt x="132" y="18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5" name="Freeform 75">
                <a:extLst>
                  <a:ext uri="{FF2B5EF4-FFF2-40B4-BE49-F238E27FC236}">
                    <a16:creationId xmlns:a16="http://schemas.microsoft.com/office/drawing/2014/main" id="{07B42D2E-B353-4328-B717-00D9D9E465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0" y="4575"/>
                <a:ext cx="43" cy="49"/>
              </a:xfrm>
              <a:custGeom>
                <a:avLst/>
                <a:gdLst>
                  <a:gd name="T0" fmla="*/ 42 w 43"/>
                  <a:gd name="T1" fmla="*/ 39 h 49"/>
                  <a:gd name="T2" fmla="*/ 33 w 43"/>
                  <a:gd name="T3" fmla="*/ 39 h 49"/>
                  <a:gd name="T4" fmla="*/ 27 w 43"/>
                  <a:gd name="T5" fmla="*/ 27 h 49"/>
                  <a:gd name="T6" fmla="*/ 21 w 43"/>
                  <a:gd name="T7" fmla="*/ 18 h 49"/>
                  <a:gd name="T8" fmla="*/ 12 w 43"/>
                  <a:gd name="T9" fmla="*/ 9 h 49"/>
                  <a:gd name="T10" fmla="*/ 3 w 43"/>
                  <a:gd name="T11" fmla="*/ 0 h 49"/>
                  <a:gd name="T12" fmla="*/ 0 w 43"/>
                  <a:gd name="T13" fmla="*/ 9 h 49"/>
                  <a:gd name="T14" fmla="*/ 3 w 43"/>
                  <a:gd name="T15" fmla="*/ 18 h 49"/>
                  <a:gd name="T16" fmla="*/ 12 w 43"/>
                  <a:gd name="T17" fmla="*/ 27 h 49"/>
                  <a:gd name="T18" fmla="*/ 18 w 43"/>
                  <a:gd name="T19" fmla="*/ 36 h 49"/>
                  <a:gd name="T20" fmla="*/ 21 w 43"/>
                  <a:gd name="T21" fmla="*/ 48 h 49"/>
                  <a:gd name="T22" fmla="*/ 24 w 43"/>
                  <a:gd name="T23" fmla="*/ 33 h 49"/>
                  <a:gd name="T24" fmla="*/ 27 w 43"/>
                  <a:gd name="T25" fmla="*/ 24 h 49"/>
                  <a:gd name="T26" fmla="*/ 21 w 43"/>
                  <a:gd name="T27" fmla="*/ 12 h 49"/>
                  <a:gd name="T28" fmla="*/ 21 w 43"/>
                  <a:gd name="T29" fmla="*/ 21 h 49"/>
                  <a:gd name="T30" fmla="*/ 42 w 43"/>
                  <a:gd name="T31" fmla="*/ 39 h 49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43"/>
                  <a:gd name="T49" fmla="*/ 0 h 49"/>
                  <a:gd name="T50" fmla="*/ 43 w 43"/>
                  <a:gd name="T51" fmla="*/ 49 h 49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43" h="49">
                    <a:moveTo>
                      <a:pt x="42" y="39"/>
                    </a:moveTo>
                    <a:lnTo>
                      <a:pt x="33" y="39"/>
                    </a:lnTo>
                    <a:lnTo>
                      <a:pt x="27" y="27"/>
                    </a:lnTo>
                    <a:lnTo>
                      <a:pt x="21" y="18"/>
                    </a:lnTo>
                    <a:lnTo>
                      <a:pt x="12" y="9"/>
                    </a:lnTo>
                    <a:lnTo>
                      <a:pt x="3" y="0"/>
                    </a:lnTo>
                    <a:lnTo>
                      <a:pt x="0" y="9"/>
                    </a:lnTo>
                    <a:lnTo>
                      <a:pt x="3" y="18"/>
                    </a:lnTo>
                    <a:lnTo>
                      <a:pt x="12" y="27"/>
                    </a:lnTo>
                    <a:lnTo>
                      <a:pt x="18" y="36"/>
                    </a:lnTo>
                    <a:lnTo>
                      <a:pt x="21" y="48"/>
                    </a:lnTo>
                    <a:lnTo>
                      <a:pt x="24" y="33"/>
                    </a:lnTo>
                    <a:lnTo>
                      <a:pt x="27" y="24"/>
                    </a:lnTo>
                    <a:lnTo>
                      <a:pt x="21" y="12"/>
                    </a:lnTo>
                    <a:lnTo>
                      <a:pt x="21" y="21"/>
                    </a:lnTo>
                    <a:lnTo>
                      <a:pt x="42" y="39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6" name="Freeform 76">
                <a:extLst>
                  <a:ext uri="{FF2B5EF4-FFF2-40B4-BE49-F238E27FC236}">
                    <a16:creationId xmlns:a16="http://schemas.microsoft.com/office/drawing/2014/main" id="{A9CCF073-30BF-4680-8C37-447CA41B59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6" y="4677"/>
                <a:ext cx="16" cy="25"/>
              </a:xfrm>
              <a:custGeom>
                <a:avLst/>
                <a:gdLst>
                  <a:gd name="T0" fmla="*/ 12 w 16"/>
                  <a:gd name="T1" fmla="*/ 0 h 25"/>
                  <a:gd name="T2" fmla="*/ 3 w 16"/>
                  <a:gd name="T3" fmla="*/ 9 h 25"/>
                  <a:gd name="T4" fmla="*/ 0 w 16"/>
                  <a:gd name="T5" fmla="*/ 18 h 25"/>
                  <a:gd name="T6" fmla="*/ 9 w 16"/>
                  <a:gd name="T7" fmla="*/ 24 h 25"/>
                  <a:gd name="T8" fmla="*/ 15 w 16"/>
                  <a:gd name="T9" fmla="*/ 12 h 25"/>
                  <a:gd name="T10" fmla="*/ 12 w 16"/>
                  <a:gd name="T11" fmla="*/ 0 h 2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6"/>
                  <a:gd name="T19" fmla="*/ 0 h 25"/>
                  <a:gd name="T20" fmla="*/ 16 w 16"/>
                  <a:gd name="T21" fmla="*/ 25 h 2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6" h="25">
                    <a:moveTo>
                      <a:pt x="12" y="0"/>
                    </a:moveTo>
                    <a:lnTo>
                      <a:pt x="3" y="9"/>
                    </a:lnTo>
                    <a:lnTo>
                      <a:pt x="0" y="18"/>
                    </a:lnTo>
                    <a:lnTo>
                      <a:pt x="9" y="24"/>
                    </a:lnTo>
                    <a:lnTo>
                      <a:pt x="15" y="12"/>
                    </a:lnTo>
                    <a:lnTo>
                      <a:pt x="12" y="0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7" name="Freeform 77">
                <a:extLst>
                  <a:ext uri="{FF2B5EF4-FFF2-40B4-BE49-F238E27FC236}">
                    <a16:creationId xmlns:a16="http://schemas.microsoft.com/office/drawing/2014/main" id="{F750DA63-A368-4315-9207-1D7EE28533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0" y="4617"/>
                <a:ext cx="70" cy="793"/>
              </a:xfrm>
              <a:custGeom>
                <a:avLst/>
                <a:gdLst>
                  <a:gd name="T0" fmla="*/ 63 w 70"/>
                  <a:gd name="T1" fmla="*/ 9 h 793"/>
                  <a:gd name="T2" fmla="*/ 63 w 70"/>
                  <a:gd name="T3" fmla="*/ 27 h 793"/>
                  <a:gd name="T4" fmla="*/ 63 w 70"/>
                  <a:gd name="T5" fmla="*/ 45 h 793"/>
                  <a:gd name="T6" fmla="*/ 63 w 70"/>
                  <a:gd name="T7" fmla="*/ 66 h 793"/>
                  <a:gd name="T8" fmla="*/ 63 w 70"/>
                  <a:gd name="T9" fmla="*/ 66 h 793"/>
                  <a:gd name="T10" fmla="*/ 63 w 70"/>
                  <a:gd name="T11" fmla="*/ 48 h 793"/>
                  <a:gd name="T12" fmla="*/ 69 w 70"/>
                  <a:gd name="T13" fmla="*/ 69 h 793"/>
                  <a:gd name="T14" fmla="*/ 69 w 70"/>
                  <a:gd name="T15" fmla="*/ 90 h 793"/>
                  <a:gd name="T16" fmla="*/ 69 w 70"/>
                  <a:gd name="T17" fmla="*/ 111 h 793"/>
                  <a:gd name="T18" fmla="*/ 66 w 70"/>
                  <a:gd name="T19" fmla="*/ 129 h 793"/>
                  <a:gd name="T20" fmla="*/ 63 w 70"/>
                  <a:gd name="T21" fmla="*/ 150 h 793"/>
                  <a:gd name="T22" fmla="*/ 51 w 70"/>
                  <a:gd name="T23" fmla="*/ 168 h 793"/>
                  <a:gd name="T24" fmla="*/ 48 w 70"/>
                  <a:gd name="T25" fmla="*/ 186 h 793"/>
                  <a:gd name="T26" fmla="*/ 57 w 70"/>
                  <a:gd name="T27" fmla="*/ 183 h 793"/>
                  <a:gd name="T28" fmla="*/ 54 w 70"/>
                  <a:gd name="T29" fmla="*/ 204 h 793"/>
                  <a:gd name="T30" fmla="*/ 54 w 70"/>
                  <a:gd name="T31" fmla="*/ 243 h 793"/>
                  <a:gd name="T32" fmla="*/ 39 w 70"/>
                  <a:gd name="T33" fmla="*/ 381 h 793"/>
                  <a:gd name="T34" fmla="*/ 33 w 70"/>
                  <a:gd name="T35" fmla="*/ 456 h 793"/>
                  <a:gd name="T36" fmla="*/ 15 w 70"/>
                  <a:gd name="T37" fmla="*/ 477 h 793"/>
                  <a:gd name="T38" fmla="*/ 3 w 70"/>
                  <a:gd name="T39" fmla="*/ 498 h 793"/>
                  <a:gd name="T40" fmla="*/ 6 w 70"/>
                  <a:gd name="T41" fmla="*/ 498 h 793"/>
                  <a:gd name="T42" fmla="*/ 18 w 70"/>
                  <a:gd name="T43" fmla="*/ 480 h 793"/>
                  <a:gd name="T44" fmla="*/ 27 w 70"/>
                  <a:gd name="T45" fmla="*/ 480 h 793"/>
                  <a:gd name="T46" fmla="*/ 27 w 70"/>
                  <a:gd name="T47" fmla="*/ 504 h 793"/>
                  <a:gd name="T48" fmla="*/ 15 w 70"/>
                  <a:gd name="T49" fmla="*/ 525 h 793"/>
                  <a:gd name="T50" fmla="*/ 6 w 70"/>
                  <a:gd name="T51" fmla="*/ 546 h 793"/>
                  <a:gd name="T52" fmla="*/ 9 w 70"/>
                  <a:gd name="T53" fmla="*/ 525 h 793"/>
                  <a:gd name="T54" fmla="*/ 9 w 70"/>
                  <a:gd name="T55" fmla="*/ 507 h 793"/>
                  <a:gd name="T56" fmla="*/ 18 w 70"/>
                  <a:gd name="T57" fmla="*/ 507 h 793"/>
                  <a:gd name="T58" fmla="*/ 27 w 70"/>
                  <a:gd name="T59" fmla="*/ 519 h 793"/>
                  <a:gd name="T60" fmla="*/ 30 w 70"/>
                  <a:gd name="T61" fmla="*/ 522 h 793"/>
                  <a:gd name="T62" fmla="*/ 51 w 70"/>
                  <a:gd name="T63" fmla="*/ 669 h 793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70"/>
                  <a:gd name="T97" fmla="*/ 0 h 793"/>
                  <a:gd name="T98" fmla="*/ 70 w 70"/>
                  <a:gd name="T99" fmla="*/ 793 h 793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70" h="793">
                    <a:moveTo>
                      <a:pt x="63" y="0"/>
                    </a:moveTo>
                    <a:lnTo>
                      <a:pt x="63" y="9"/>
                    </a:lnTo>
                    <a:lnTo>
                      <a:pt x="63" y="18"/>
                    </a:lnTo>
                    <a:lnTo>
                      <a:pt x="63" y="27"/>
                    </a:lnTo>
                    <a:lnTo>
                      <a:pt x="63" y="36"/>
                    </a:lnTo>
                    <a:lnTo>
                      <a:pt x="63" y="45"/>
                    </a:lnTo>
                    <a:lnTo>
                      <a:pt x="63" y="57"/>
                    </a:lnTo>
                    <a:lnTo>
                      <a:pt x="63" y="66"/>
                    </a:lnTo>
                    <a:lnTo>
                      <a:pt x="63" y="75"/>
                    </a:lnTo>
                    <a:lnTo>
                      <a:pt x="63" y="66"/>
                    </a:lnTo>
                    <a:lnTo>
                      <a:pt x="63" y="57"/>
                    </a:lnTo>
                    <a:lnTo>
                      <a:pt x="63" y="48"/>
                    </a:lnTo>
                    <a:lnTo>
                      <a:pt x="69" y="57"/>
                    </a:lnTo>
                    <a:lnTo>
                      <a:pt x="69" y="69"/>
                    </a:lnTo>
                    <a:lnTo>
                      <a:pt x="69" y="81"/>
                    </a:lnTo>
                    <a:lnTo>
                      <a:pt x="69" y="90"/>
                    </a:lnTo>
                    <a:lnTo>
                      <a:pt x="69" y="102"/>
                    </a:lnTo>
                    <a:lnTo>
                      <a:pt x="69" y="111"/>
                    </a:lnTo>
                    <a:lnTo>
                      <a:pt x="69" y="120"/>
                    </a:lnTo>
                    <a:lnTo>
                      <a:pt x="66" y="129"/>
                    </a:lnTo>
                    <a:lnTo>
                      <a:pt x="63" y="138"/>
                    </a:lnTo>
                    <a:lnTo>
                      <a:pt x="63" y="150"/>
                    </a:lnTo>
                    <a:lnTo>
                      <a:pt x="57" y="159"/>
                    </a:lnTo>
                    <a:lnTo>
                      <a:pt x="51" y="168"/>
                    </a:lnTo>
                    <a:lnTo>
                      <a:pt x="48" y="177"/>
                    </a:lnTo>
                    <a:lnTo>
                      <a:pt x="48" y="186"/>
                    </a:lnTo>
                    <a:lnTo>
                      <a:pt x="51" y="174"/>
                    </a:lnTo>
                    <a:lnTo>
                      <a:pt x="57" y="183"/>
                    </a:lnTo>
                    <a:lnTo>
                      <a:pt x="57" y="195"/>
                    </a:lnTo>
                    <a:lnTo>
                      <a:pt x="54" y="204"/>
                    </a:lnTo>
                    <a:lnTo>
                      <a:pt x="45" y="213"/>
                    </a:lnTo>
                    <a:lnTo>
                      <a:pt x="54" y="243"/>
                    </a:lnTo>
                    <a:lnTo>
                      <a:pt x="45" y="324"/>
                    </a:lnTo>
                    <a:lnTo>
                      <a:pt x="39" y="381"/>
                    </a:lnTo>
                    <a:lnTo>
                      <a:pt x="27" y="432"/>
                    </a:lnTo>
                    <a:lnTo>
                      <a:pt x="33" y="456"/>
                    </a:lnTo>
                    <a:lnTo>
                      <a:pt x="24" y="465"/>
                    </a:lnTo>
                    <a:lnTo>
                      <a:pt x="15" y="477"/>
                    </a:lnTo>
                    <a:lnTo>
                      <a:pt x="9" y="489"/>
                    </a:lnTo>
                    <a:lnTo>
                      <a:pt x="3" y="498"/>
                    </a:lnTo>
                    <a:lnTo>
                      <a:pt x="0" y="510"/>
                    </a:lnTo>
                    <a:lnTo>
                      <a:pt x="6" y="498"/>
                    </a:lnTo>
                    <a:lnTo>
                      <a:pt x="12" y="489"/>
                    </a:lnTo>
                    <a:lnTo>
                      <a:pt x="18" y="480"/>
                    </a:lnTo>
                    <a:lnTo>
                      <a:pt x="21" y="468"/>
                    </a:lnTo>
                    <a:lnTo>
                      <a:pt x="27" y="480"/>
                    </a:lnTo>
                    <a:lnTo>
                      <a:pt x="30" y="492"/>
                    </a:lnTo>
                    <a:lnTo>
                      <a:pt x="27" y="504"/>
                    </a:lnTo>
                    <a:lnTo>
                      <a:pt x="24" y="516"/>
                    </a:lnTo>
                    <a:lnTo>
                      <a:pt x="15" y="525"/>
                    </a:lnTo>
                    <a:lnTo>
                      <a:pt x="9" y="534"/>
                    </a:lnTo>
                    <a:lnTo>
                      <a:pt x="6" y="546"/>
                    </a:lnTo>
                    <a:lnTo>
                      <a:pt x="6" y="537"/>
                    </a:lnTo>
                    <a:lnTo>
                      <a:pt x="9" y="525"/>
                    </a:lnTo>
                    <a:lnTo>
                      <a:pt x="9" y="516"/>
                    </a:lnTo>
                    <a:lnTo>
                      <a:pt x="9" y="507"/>
                    </a:lnTo>
                    <a:lnTo>
                      <a:pt x="9" y="498"/>
                    </a:lnTo>
                    <a:lnTo>
                      <a:pt x="18" y="507"/>
                    </a:lnTo>
                    <a:lnTo>
                      <a:pt x="18" y="519"/>
                    </a:lnTo>
                    <a:lnTo>
                      <a:pt x="27" y="519"/>
                    </a:lnTo>
                    <a:lnTo>
                      <a:pt x="30" y="510"/>
                    </a:lnTo>
                    <a:lnTo>
                      <a:pt x="30" y="522"/>
                    </a:lnTo>
                    <a:lnTo>
                      <a:pt x="51" y="588"/>
                    </a:lnTo>
                    <a:lnTo>
                      <a:pt x="51" y="669"/>
                    </a:lnTo>
                    <a:lnTo>
                      <a:pt x="60" y="792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8" name="Freeform 78">
                <a:extLst>
                  <a:ext uri="{FF2B5EF4-FFF2-40B4-BE49-F238E27FC236}">
                    <a16:creationId xmlns:a16="http://schemas.microsoft.com/office/drawing/2014/main" id="{130B4210-CC01-4918-8A52-927CA01F79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9" y="4653"/>
                <a:ext cx="49" cy="772"/>
              </a:xfrm>
              <a:custGeom>
                <a:avLst/>
                <a:gdLst>
                  <a:gd name="T0" fmla="*/ 48 w 49"/>
                  <a:gd name="T1" fmla="*/ 759 h 772"/>
                  <a:gd name="T2" fmla="*/ 36 w 49"/>
                  <a:gd name="T3" fmla="*/ 765 h 772"/>
                  <a:gd name="T4" fmla="*/ 27 w 49"/>
                  <a:gd name="T5" fmla="*/ 768 h 772"/>
                  <a:gd name="T6" fmla="*/ 18 w 49"/>
                  <a:gd name="T7" fmla="*/ 771 h 772"/>
                  <a:gd name="T8" fmla="*/ 12 w 49"/>
                  <a:gd name="T9" fmla="*/ 657 h 772"/>
                  <a:gd name="T10" fmla="*/ 12 w 49"/>
                  <a:gd name="T11" fmla="*/ 552 h 772"/>
                  <a:gd name="T12" fmla="*/ 9 w 49"/>
                  <a:gd name="T13" fmla="*/ 492 h 772"/>
                  <a:gd name="T14" fmla="*/ 3 w 49"/>
                  <a:gd name="T15" fmla="*/ 453 h 772"/>
                  <a:gd name="T16" fmla="*/ 12 w 49"/>
                  <a:gd name="T17" fmla="*/ 417 h 772"/>
                  <a:gd name="T18" fmla="*/ 0 w 49"/>
                  <a:gd name="T19" fmla="*/ 402 h 772"/>
                  <a:gd name="T20" fmla="*/ 9 w 49"/>
                  <a:gd name="T21" fmla="*/ 285 h 772"/>
                  <a:gd name="T22" fmla="*/ 9 w 49"/>
                  <a:gd name="T23" fmla="*/ 201 h 772"/>
                  <a:gd name="T24" fmla="*/ 24 w 49"/>
                  <a:gd name="T25" fmla="*/ 168 h 772"/>
                  <a:gd name="T26" fmla="*/ 24 w 49"/>
                  <a:gd name="T27" fmla="*/ 147 h 772"/>
                  <a:gd name="T28" fmla="*/ 33 w 49"/>
                  <a:gd name="T29" fmla="*/ 108 h 772"/>
                  <a:gd name="T30" fmla="*/ 39 w 49"/>
                  <a:gd name="T31" fmla="*/ 60 h 772"/>
                  <a:gd name="T32" fmla="*/ 39 w 49"/>
                  <a:gd name="T33" fmla="*/ 0 h 77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9"/>
                  <a:gd name="T52" fmla="*/ 0 h 772"/>
                  <a:gd name="T53" fmla="*/ 49 w 49"/>
                  <a:gd name="T54" fmla="*/ 772 h 77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9" h="772">
                    <a:moveTo>
                      <a:pt x="48" y="759"/>
                    </a:moveTo>
                    <a:lnTo>
                      <a:pt x="36" y="765"/>
                    </a:lnTo>
                    <a:lnTo>
                      <a:pt x="27" y="768"/>
                    </a:lnTo>
                    <a:lnTo>
                      <a:pt x="18" y="771"/>
                    </a:lnTo>
                    <a:lnTo>
                      <a:pt x="12" y="657"/>
                    </a:lnTo>
                    <a:lnTo>
                      <a:pt x="12" y="552"/>
                    </a:lnTo>
                    <a:lnTo>
                      <a:pt x="9" y="492"/>
                    </a:lnTo>
                    <a:lnTo>
                      <a:pt x="3" y="453"/>
                    </a:lnTo>
                    <a:lnTo>
                      <a:pt x="12" y="417"/>
                    </a:lnTo>
                    <a:lnTo>
                      <a:pt x="0" y="402"/>
                    </a:lnTo>
                    <a:lnTo>
                      <a:pt x="9" y="285"/>
                    </a:lnTo>
                    <a:lnTo>
                      <a:pt x="9" y="201"/>
                    </a:lnTo>
                    <a:lnTo>
                      <a:pt x="24" y="168"/>
                    </a:lnTo>
                    <a:lnTo>
                      <a:pt x="24" y="147"/>
                    </a:lnTo>
                    <a:lnTo>
                      <a:pt x="33" y="108"/>
                    </a:lnTo>
                    <a:lnTo>
                      <a:pt x="39" y="60"/>
                    </a:lnTo>
                    <a:lnTo>
                      <a:pt x="39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9" name="Freeform 79">
                <a:extLst>
                  <a:ext uri="{FF2B5EF4-FFF2-40B4-BE49-F238E27FC236}">
                    <a16:creationId xmlns:a16="http://schemas.microsoft.com/office/drawing/2014/main" id="{DA437097-0A3D-473C-82BF-98355A11FD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0" y="4821"/>
                <a:ext cx="445" cy="631"/>
              </a:xfrm>
              <a:custGeom>
                <a:avLst/>
                <a:gdLst>
                  <a:gd name="T0" fmla="*/ 417 w 445"/>
                  <a:gd name="T1" fmla="*/ 615 h 631"/>
                  <a:gd name="T2" fmla="*/ 369 w 445"/>
                  <a:gd name="T3" fmla="*/ 621 h 631"/>
                  <a:gd name="T4" fmla="*/ 327 w 445"/>
                  <a:gd name="T5" fmla="*/ 630 h 631"/>
                  <a:gd name="T6" fmla="*/ 300 w 445"/>
                  <a:gd name="T7" fmla="*/ 594 h 631"/>
                  <a:gd name="T8" fmla="*/ 309 w 445"/>
                  <a:gd name="T9" fmla="*/ 378 h 631"/>
                  <a:gd name="T10" fmla="*/ 321 w 445"/>
                  <a:gd name="T11" fmla="*/ 330 h 631"/>
                  <a:gd name="T12" fmla="*/ 342 w 445"/>
                  <a:gd name="T13" fmla="*/ 375 h 631"/>
                  <a:gd name="T14" fmla="*/ 324 w 445"/>
                  <a:gd name="T15" fmla="*/ 312 h 631"/>
                  <a:gd name="T16" fmla="*/ 327 w 445"/>
                  <a:gd name="T17" fmla="*/ 333 h 631"/>
                  <a:gd name="T18" fmla="*/ 318 w 445"/>
                  <a:gd name="T19" fmla="*/ 315 h 631"/>
                  <a:gd name="T20" fmla="*/ 285 w 445"/>
                  <a:gd name="T21" fmla="*/ 282 h 631"/>
                  <a:gd name="T22" fmla="*/ 273 w 445"/>
                  <a:gd name="T23" fmla="*/ 240 h 631"/>
                  <a:gd name="T24" fmla="*/ 267 w 445"/>
                  <a:gd name="T25" fmla="*/ 240 h 631"/>
                  <a:gd name="T26" fmla="*/ 246 w 445"/>
                  <a:gd name="T27" fmla="*/ 273 h 631"/>
                  <a:gd name="T28" fmla="*/ 264 w 445"/>
                  <a:gd name="T29" fmla="*/ 261 h 631"/>
                  <a:gd name="T30" fmla="*/ 252 w 445"/>
                  <a:gd name="T31" fmla="*/ 234 h 631"/>
                  <a:gd name="T32" fmla="*/ 270 w 445"/>
                  <a:gd name="T33" fmla="*/ 222 h 631"/>
                  <a:gd name="T34" fmla="*/ 159 w 445"/>
                  <a:gd name="T35" fmla="*/ 18 h 631"/>
                  <a:gd name="T36" fmla="*/ 144 w 445"/>
                  <a:gd name="T37" fmla="*/ 216 h 631"/>
                  <a:gd name="T38" fmla="*/ 147 w 445"/>
                  <a:gd name="T39" fmla="*/ 246 h 631"/>
                  <a:gd name="T40" fmla="*/ 138 w 445"/>
                  <a:gd name="T41" fmla="*/ 537 h 631"/>
                  <a:gd name="T42" fmla="*/ 219 w 445"/>
                  <a:gd name="T43" fmla="*/ 543 h 631"/>
                  <a:gd name="T44" fmla="*/ 255 w 445"/>
                  <a:gd name="T45" fmla="*/ 534 h 631"/>
                  <a:gd name="T46" fmla="*/ 276 w 445"/>
                  <a:gd name="T47" fmla="*/ 519 h 631"/>
                  <a:gd name="T48" fmla="*/ 270 w 445"/>
                  <a:gd name="T49" fmla="*/ 558 h 631"/>
                  <a:gd name="T50" fmla="*/ 261 w 445"/>
                  <a:gd name="T51" fmla="*/ 591 h 631"/>
                  <a:gd name="T52" fmla="*/ 207 w 445"/>
                  <a:gd name="T53" fmla="*/ 588 h 631"/>
                  <a:gd name="T54" fmla="*/ 168 w 445"/>
                  <a:gd name="T55" fmla="*/ 591 h 631"/>
                  <a:gd name="T56" fmla="*/ 111 w 445"/>
                  <a:gd name="T57" fmla="*/ 600 h 631"/>
                  <a:gd name="T58" fmla="*/ 48 w 445"/>
                  <a:gd name="T59" fmla="*/ 603 h 631"/>
                  <a:gd name="T60" fmla="*/ 0 w 445"/>
                  <a:gd name="T61" fmla="*/ 606 h 631"/>
                  <a:gd name="T62" fmla="*/ 30 w 445"/>
                  <a:gd name="T63" fmla="*/ 588 h 631"/>
                  <a:gd name="T64" fmla="*/ 27 w 445"/>
                  <a:gd name="T65" fmla="*/ 582 h 631"/>
                  <a:gd name="T66" fmla="*/ 0 w 445"/>
                  <a:gd name="T67" fmla="*/ 597 h 631"/>
                  <a:gd name="T68" fmla="*/ 12 w 445"/>
                  <a:gd name="T69" fmla="*/ 576 h 631"/>
                  <a:gd name="T70" fmla="*/ 63 w 445"/>
                  <a:gd name="T71" fmla="*/ 567 h 631"/>
                  <a:gd name="T72" fmla="*/ 102 w 445"/>
                  <a:gd name="T73" fmla="*/ 537 h 631"/>
                  <a:gd name="T74" fmla="*/ 93 w 445"/>
                  <a:gd name="T75" fmla="*/ 561 h 631"/>
                  <a:gd name="T76" fmla="*/ 111 w 445"/>
                  <a:gd name="T77" fmla="*/ 540 h 631"/>
                  <a:gd name="T78" fmla="*/ 90 w 445"/>
                  <a:gd name="T79" fmla="*/ 558 h 631"/>
                  <a:gd name="T80" fmla="*/ 57 w 445"/>
                  <a:gd name="T81" fmla="*/ 570 h 631"/>
                  <a:gd name="T82" fmla="*/ 15 w 445"/>
                  <a:gd name="T83" fmla="*/ 579 h 631"/>
                  <a:gd name="T84" fmla="*/ 0 w 445"/>
                  <a:gd name="T85" fmla="*/ 615 h 631"/>
                  <a:gd name="T86" fmla="*/ 48 w 445"/>
                  <a:gd name="T87" fmla="*/ 621 h 631"/>
                  <a:gd name="T88" fmla="*/ 111 w 445"/>
                  <a:gd name="T89" fmla="*/ 621 h 631"/>
                  <a:gd name="T90" fmla="*/ 174 w 445"/>
                  <a:gd name="T91" fmla="*/ 621 h 631"/>
                  <a:gd name="T92" fmla="*/ 225 w 445"/>
                  <a:gd name="T93" fmla="*/ 618 h 631"/>
                  <a:gd name="T94" fmla="*/ 279 w 445"/>
                  <a:gd name="T95" fmla="*/ 603 h 631"/>
                  <a:gd name="T96" fmla="*/ 270 w 445"/>
                  <a:gd name="T97" fmla="*/ 567 h 631"/>
                  <a:gd name="T98" fmla="*/ 270 w 445"/>
                  <a:gd name="T99" fmla="*/ 579 h 631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445"/>
                  <a:gd name="T151" fmla="*/ 0 h 631"/>
                  <a:gd name="T152" fmla="*/ 445 w 445"/>
                  <a:gd name="T153" fmla="*/ 631 h 631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445" h="631">
                    <a:moveTo>
                      <a:pt x="444" y="603"/>
                    </a:moveTo>
                    <a:lnTo>
                      <a:pt x="435" y="609"/>
                    </a:lnTo>
                    <a:lnTo>
                      <a:pt x="426" y="615"/>
                    </a:lnTo>
                    <a:lnTo>
                      <a:pt x="417" y="615"/>
                    </a:lnTo>
                    <a:lnTo>
                      <a:pt x="408" y="621"/>
                    </a:lnTo>
                    <a:lnTo>
                      <a:pt x="387" y="621"/>
                    </a:lnTo>
                    <a:lnTo>
                      <a:pt x="378" y="621"/>
                    </a:lnTo>
                    <a:lnTo>
                      <a:pt x="369" y="621"/>
                    </a:lnTo>
                    <a:lnTo>
                      <a:pt x="360" y="624"/>
                    </a:lnTo>
                    <a:lnTo>
                      <a:pt x="348" y="627"/>
                    </a:lnTo>
                    <a:lnTo>
                      <a:pt x="339" y="630"/>
                    </a:lnTo>
                    <a:lnTo>
                      <a:pt x="327" y="630"/>
                    </a:lnTo>
                    <a:lnTo>
                      <a:pt x="318" y="621"/>
                    </a:lnTo>
                    <a:lnTo>
                      <a:pt x="315" y="612"/>
                    </a:lnTo>
                    <a:lnTo>
                      <a:pt x="309" y="603"/>
                    </a:lnTo>
                    <a:lnTo>
                      <a:pt x="300" y="594"/>
                    </a:lnTo>
                    <a:lnTo>
                      <a:pt x="300" y="582"/>
                    </a:lnTo>
                    <a:lnTo>
                      <a:pt x="300" y="558"/>
                    </a:lnTo>
                    <a:lnTo>
                      <a:pt x="300" y="549"/>
                    </a:lnTo>
                    <a:lnTo>
                      <a:pt x="309" y="378"/>
                    </a:lnTo>
                    <a:lnTo>
                      <a:pt x="306" y="303"/>
                    </a:lnTo>
                    <a:lnTo>
                      <a:pt x="312" y="312"/>
                    </a:lnTo>
                    <a:lnTo>
                      <a:pt x="318" y="321"/>
                    </a:lnTo>
                    <a:lnTo>
                      <a:pt x="321" y="330"/>
                    </a:lnTo>
                    <a:lnTo>
                      <a:pt x="324" y="339"/>
                    </a:lnTo>
                    <a:lnTo>
                      <a:pt x="330" y="351"/>
                    </a:lnTo>
                    <a:lnTo>
                      <a:pt x="336" y="363"/>
                    </a:lnTo>
                    <a:lnTo>
                      <a:pt x="342" y="375"/>
                    </a:lnTo>
                    <a:lnTo>
                      <a:pt x="336" y="351"/>
                    </a:lnTo>
                    <a:lnTo>
                      <a:pt x="333" y="333"/>
                    </a:lnTo>
                    <a:lnTo>
                      <a:pt x="330" y="321"/>
                    </a:lnTo>
                    <a:lnTo>
                      <a:pt x="324" y="312"/>
                    </a:lnTo>
                    <a:lnTo>
                      <a:pt x="318" y="303"/>
                    </a:lnTo>
                    <a:lnTo>
                      <a:pt x="321" y="315"/>
                    </a:lnTo>
                    <a:lnTo>
                      <a:pt x="324" y="324"/>
                    </a:lnTo>
                    <a:lnTo>
                      <a:pt x="327" y="333"/>
                    </a:lnTo>
                    <a:lnTo>
                      <a:pt x="333" y="345"/>
                    </a:lnTo>
                    <a:lnTo>
                      <a:pt x="333" y="333"/>
                    </a:lnTo>
                    <a:lnTo>
                      <a:pt x="327" y="324"/>
                    </a:lnTo>
                    <a:lnTo>
                      <a:pt x="318" y="315"/>
                    </a:lnTo>
                    <a:lnTo>
                      <a:pt x="309" y="306"/>
                    </a:lnTo>
                    <a:lnTo>
                      <a:pt x="300" y="300"/>
                    </a:lnTo>
                    <a:lnTo>
                      <a:pt x="291" y="291"/>
                    </a:lnTo>
                    <a:lnTo>
                      <a:pt x="285" y="282"/>
                    </a:lnTo>
                    <a:lnTo>
                      <a:pt x="276" y="270"/>
                    </a:lnTo>
                    <a:lnTo>
                      <a:pt x="273" y="258"/>
                    </a:lnTo>
                    <a:lnTo>
                      <a:pt x="273" y="249"/>
                    </a:lnTo>
                    <a:lnTo>
                      <a:pt x="273" y="240"/>
                    </a:lnTo>
                    <a:lnTo>
                      <a:pt x="270" y="231"/>
                    </a:lnTo>
                    <a:lnTo>
                      <a:pt x="270" y="222"/>
                    </a:lnTo>
                    <a:lnTo>
                      <a:pt x="267" y="231"/>
                    </a:lnTo>
                    <a:lnTo>
                      <a:pt x="267" y="240"/>
                    </a:lnTo>
                    <a:lnTo>
                      <a:pt x="267" y="249"/>
                    </a:lnTo>
                    <a:lnTo>
                      <a:pt x="258" y="258"/>
                    </a:lnTo>
                    <a:lnTo>
                      <a:pt x="249" y="264"/>
                    </a:lnTo>
                    <a:lnTo>
                      <a:pt x="246" y="273"/>
                    </a:lnTo>
                    <a:lnTo>
                      <a:pt x="246" y="285"/>
                    </a:lnTo>
                    <a:lnTo>
                      <a:pt x="246" y="276"/>
                    </a:lnTo>
                    <a:lnTo>
                      <a:pt x="255" y="270"/>
                    </a:lnTo>
                    <a:lnTo>
                      <a:pt x="264" y="261"/>
                    </a:lnTo>
                    <a:lnTo>
                      <a:pt x="264" y="249"/>
                    </a:lnTo>
                    <a:lnTo>
                      <a:pt x="264" y="240"/>
                    </a:lnTo>
                    <a:lnTo>
                      <a:pt x="264" y="231"/>
                    </a:lnTo>
                    <a:lnTo>
                      <a:pt x="252" y="234"/>
                    </a:lnTo>
                    <a:lnTo>
                      <a:pt x="240" y="240"/>
                    </a:lnTo>
                    <a:lnTo>
                      <a:pt x="252" y="234"/>
                    </a:lnTo>
                    <a:lnTo>
                      <a:pt x="261" y="231"/>
                    </a:lnTo>
                    <a:lnTo>
                      <a:pt x="270" y="222"/>
                    </a:lnTo>
                    <a:lnTo>
                      <a:pt x="276" y="213"/>
                    </a:lnTo>
                    <a:lnTo>
                      <a:pt x="276" y="129"/>
                    </a:lnTo>
                    <a:lnTo>
                      <a:pt x="270" y="0"/>
                    </a:lnTo>
                    <a:lnTo>
                      <a:pt x="159" y="18"/>
                    </a:lnTo>
                    <a:lnTo>
                      <a:pt x="156" y="66"/>
                    </a:lnTo>
                    <a:lnTo>
                      <a:pt x="150" y="120"/>
                    </a:lnTo>
                    <a:lnTo>
                      <a:pt x="141" y="168"/>
                    </a:lnTo>
                    <a:lnTo>
                      <a:pt x="144" y="216"/>
                    </a:lnTo>
                    <a:lnTo>
                      <a:pt x="165" y="258"/>
                    </a:lnTo>
                    <a:lnTo>
                      <a:pt x="147" y="210"/>
                    </a:lnTo>
                    <a:lnTo>
                      <a:pt x="147" y="222"/>
                    </a:lnTo>
                    <a:lnTo>
                      <a:pt x="147" y="246"/>
                    </a:lnTo>
                    <a:lnTo>
                      <a:pt x="108" y="528"/>
                    </a:lnTo>
                    <a:lnTo>
                      <a:pt x="117" y="531"/>
                    </a:lnTo>
                    <a:lnTo>
                      <a:pt x="126" y="534"/>
                    </a:lnTo>
                    <a:lnTo>
                      <a:pt x="138" y="537"/>
                    </a:lnTo>
                    <a:lnTo>
                      <a:pt x="162" y="537"/>
                    </a:lnTo>
                    <a:lnTo>
                      <a:pt x="183" y="543"/>
                    </a:lnTo>
                    <a:lnTo>
                      <a:pt x="207" y="543"/>
                    </a:lnTo>
                    <a:lnTo>
                      <a:pt x="219" y="543"/>
                    </a:lnTo>
                    <a:lnTo>
                      <a:pt x="228" y="543"/>
                    </a:lnTo>
                    <a:lnTo>
                      <a:pt x="237" y="540"/>
                    </a:lnTo>
                    <a:lnTo>
                      <a:pt x="246" y="537"/>
                    </a:lnTo>
                    <a:lnTo>
                      <a:pt x="255" y="534"/>
                    </a:lnTo>
                    <a:lnTo>
                      <a:pt x="264" y="528"/>
                    </a:lnTo>
                    <a:lnTo>
                      <a:pt x="273" y="519"/>
                    </a:lnTo>
                    <a:lnTo>
                      <a:pt x="288" y="291"/>
                    </a:lnTo>
                    <a:lnTo>
                      <a:pt x="276" y="519"/>
                    </a:lnTo>
                    <a:lnTo>
                      <a:pt x="267" y="528"/>
                    </a:lnTo>
                    <a:lnTo>
                      <a:pt x="261" y="540"/>
                    </a:lnTo>
                    <a:lnTo>
                      <a:pt x="264" y="549"/>
                    </a:lnTo>
                    <a:lnTo>
                      <a:pt x="270" y="558"/>
                    </a:lnTo>
                    <a:lnTo>
                      <a:pt x="273" y="567"/>
                    </a:lnTo>
                    <a:lnTo>
                      <a:pt x="273" y="576"/>
                    </a:lnTo>
                    <a:lnTo>
                      <a:pt x="270" y="585"/>
                    </a:lnTo>
                    <a:lnTo>
                      <a:pt x="261" y="591"/>
                    </a:lnTo>
                    <a:lnTo>
                      <a:pt x="252" y="591"/>
                    </a:lnTo>
                    <a:lnTo>
                      <a:pt x="243" y="588"/>
                    </a:lnTo>
                    <a:lnTo>
                      <a:pt x="225" y="588"/>
                    </a:lnTo>
                    <a:lnTo>
                      <a:pt x="207" y="588"/>
                    </a:lnTo>
                    <a:lnTo>
                      <a:pt x="198" y="588"/>
                    </a:lnTo>
                    <a:lnTo>
                      <a:pt x="189" y="588"/>
                    </a:lnTo>
                    <a:lnTo>
                      <a:pt x="177" y="588"/>
                    </a:lnTo>
                    <a:lnTo>
                      <a:pt x="168" y="591"/>
                    </a:lnTo>
                    <a:lnTo>
                      <a:pt x="144" y="594"/>
                    </a:lnTo>
                    <a:lnTo>
                      <a:pt x="135" y="597"/>
                    </a:lnTo>
                    <a:lnTo>
                      <a:pt x="123" y="600"/>
                    </a:lnTo>
                    <a:lnTo>
                      <a:pt x="111" y="600"/>
                    </a:lnTo>
                    <a:lnTo>
                      <a:pt x="99" y="600"/>
                    </a:lnTo>
                    <a:lnTo>
                      <a:pt x="81" y="600"/>
                    </a:lnTo>
                    <a:lnTo>
                      <a:pt x="72" y="600"/>
                    </a:lnTo>
                    <a:lnTo>
                      <a:pt x="48" y="603"/>
                    </a:lnTo>
                    <a:lnTo>
                      <a:pt x="27" y="603"/>
                    </a:lnTo>
                    <a:lnTo>
                      <a:pt x="18" y="603"/>
                    </a:lnTo>
                    <a:lnTo>
                      <a:pt x="9" y="606"/>
                    </a:lnTo>
                    <a:lnTo>
                      <a:pt x="0" y="606"/>
                    </a:lnTo>
                    <a:lnTo>
                      <a:pt x="0" y="597"/>
                    </a:lnTo>
                    <a:lnTo>
                      <a:pt x="3" y="588"/>
                    </a:lnTo>
                    <a:lnTo>
                      <a:pt x="12" y="588"/>
                    </a:lnTo>
                    <a:lnTo>
                      <a:pt x="30" y="588"/>
                    </a:lnTo>
                    <a:lnTo>
                      <a:pt x="39" y="588"/>
                    </a:lnTo>
                    <a:lnTo>
                      <a:pt x="48" y="585"/>
                    </a:lnTo>
                    <a:lnTo>
                      <a:pt x="36" y="582"/>
                    </a:lnTo>
                    <a:lnTo>
                      <a:pt x="27" y="582"/>
                    </a:lnTo>
                    <a:lnTo>
                      <a:pt x="18" y="582"/>
                    </a:lnTo>
                    <a:lnTo>
                      <a:pt x="9" y="582"/>
                    </a:lnTo>
                    <a:lnTo>
                      <a:pt x="0" y="588"/>
                    </a:lnTo>
                    <a:lnTo>
                      <a:pt x="0" y="597"/>
                    </a:lnTo>
                    <a:lnTo>
                      <a:pt x="0" y="606"/>
                    </a:lnTo>
                    <a:lnTo>
                      <a:pt x="0" y="591"/>
                    </a:lnTo>
                    <a:lnTo>
                      <a:pt x="0" y="582"/>
                    </a:lnTo>
                    <a:lnTo>
                      <a:pt x="12" y="576"/>
                    </a:lnTo>
                    <a:lnTo>
                      <a:pt x="21" y="576"/>
                    </a:lnTo>
                    <a:lnTo>
                      <a:pt x="42" y="573"/>
                    </a:lnTo>
                    <a:lnTo>
                      <a:pt x="51" y="570"/>
                    </a:lnTo>
                    <a:lnTo>
                      <a:pt x="63" y="567"/>
                    </a:lnTo>
                    <a:lnTo>
                      <a:pt x="72" y="558"/>
                    </a:lnTo>
                    <a:lnTo>
                      <a:pt x="84" y="555"/>
                    </a:lnTo>
                    <a:lnTo>
                      <a:pt x="93" y="546"/>
                    </a:lnTo>
                    <a:lnTo>
                      <a:pt x="102" y="537"/>
                    </a:lnTo>
                    <a:lnTo>
                      <a:pt x="105" y="528"/>
                    </a:lnTo>
                    <a:lnTo>
                      <a:pt x="105" y="537"/>
                    </a:lnTo>
                    <a:lnTo>
                      <a:pt x="96" y="549"/>
                    </a:lnTo>
                    <a:lnTo>
                      <a:pt x="93" y="561"/>
                    </a:lnTo>
                    <a:lnTo>
                      <a:pt x="102" y="561"/>
                    </a:lnTo>
                    <a:lnTo>
                      <a:pt x="96" y="552"/>
                    </a:lnTo>
                    <a:lnTo>
                      <a:pt x="102" y="543"/>
                    </a:lnTo>
                    <a:lnTo>
                      <a:pt x="111" y="540"/>
                    </a:lnTo>
                    <a:lnTo>
                      <a:pt x="120" y="540"/>
                    </a:lnTo>
                    <a:lnTo>
                      <a:pt x="108" y="540"/>
                    </a:lnTo>
                    <a:lnTo>
                      <a:pt x="96" y="549"/>
                    </a:lnTo>
                    <a:lnTo>
                      <a:pt x="90" y="558"/>
                    </a:lnTo>
                    <a:lnTo>
                      <a:pt x="81" y="561"/>
                    </a:lnTo>
                    <a:lnTo>
                      <a:pt x="72" y="561"/>
                    </a:lnTo>
                    <a:lnTo>
                      <a:pt x="66" y="570"/>
                    </a:lnTo>
                    <a:lnTo>
                      <a:pt x="57" y="570"/>
                    </a:lnTo>
                    <a:lnTo>
                      <a:pt x="48" y="570"/>
                    </a:lnTo>
                    <a:lnTo>
                      <a:pt x="36" y="573"/>
                    </a:lnTo>
                    <a:lnTo>
                      <a:pt x="24" y="576"/>
                    </a:lnTo>
                    <a:lnTo>
                      <a:pt x="15" y="579"/>
                    </a:lnTo>
                    <a:lnTo>
                      <a:pt x="6" y="585"/>
                    </a:lnTo>
                    <a:lnTo>
                      <a:pt x="3" y="594"/>
                    </a:lnTo>
                    <a:lnTo>
                      <a:pt x="0" y="603"/>
                    </a:lnTo>
                    <a:lnTo>
                      <a:pt x="0" y="615"/>
                    </a:lnTo>
                    <a:lnTo>
                      <a:pt x="9" y="621"/>
                    </a:lnTo>
                    <a:lnTo>
                      <a:pt x="18" y="621"/>
                    </a:lnTo>
                    <a:lnTo>
                      <a:pt x="27" y="621"/>
                    </a:lnTo>
                    <a:lnTo>
                      <a:pt x="48" y="621"/>
                    </a:lnTo>
                    <a:lnTo>
                      <a:pt x="66" y="621"/>
                    </a:lnTo>
                    <a:lnTo>
                      <a:pt x="75" y="621"/>
                    </a:lnTo>
                    <a:lnTo>
                      <a:pt x="93" y="621"/>
                    </a:lnTo>
                    <a:lnTo>
                      <a:pt x="111" y="621"/>
                    </a:lnTo>
                    <a:lnTo>
                      <a:pt x="123" y="621"/>
                    </a:lnTo>
                    <a:lnTo>
                      <a:pt x="147" y="621"/>
                    </a:lnTo>
                    <a:lnTo>
                      <a:pt x="165" y="621"/>
                    </a:lnTo>
                    <a:lnTo>
                      <a:pt x="174" y="621"/>
                    </a:lnTo>
                    <a:lnTo>
                      <a:pt x="186" y="621"/>
                    </a:lnTo>
                    <a:lnTo>
                      <a:pt x="195" y="621"/>
                    </a:lnTo>
                    <a:lnTo>
                      <a:pt x="213" y="621"/>
                    </a:lnTo>
                    <a:lnTo>
                      <a:pt x="225" y="618"/>
                    </a:lnTo>
                    <a:lnTo>
                      <a:pt x="234" y="612"/>
                    </a:lnTo>
                    <a:lnTo>
                      <a:pt x="255" y="612"/>
                    </a:lnTo>
                    <a:lnTo>
                      <a:pt x="279" y="612"/>
                    </a:lnTo>
                    <a:lnTo>
                      <a:pt x="279" y="603"/>
                    </a:lnTo>
                    <a:lnTo>
                      <a:pt x="279" y="594"/>
                    </a:lnTo>
                    <a:lnTo>
                      <a:pt x="273" y="585"/>
                    </a:lnTo>
                    <a:lnTo>
                      <a:pt x="270" y="576"/>
                    </a:lnTo>
                    <a:lnTo>
                      <a:pt x="270" y="567"/>
                    </a:lnTo>
                    <a:lnTo>
                      <a:pt x="270" y="558"/>
                    </a:lnTo>
                    <a:lnTo>
                      <a:pt x="270" y="549"/>
                    </a:lnTo>
                    <a:lnTo>
                      <a:pt x="270" y="567"/>
                    </a:lnTo>
                    <a:lnTo>
                      <a:pt x="270" y="579"/>
                    </a:lnTo>
                    <a:lnTo>
                      <a:pt x="270" y="591"/>
                    </a:lnTo>
                    <a:lnTo>
                      <a:pt x="270" y="582"/>
                    </a:lnTo>
                    <a:lnTo>
                      <a:pt x="270" y="591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0" name="Freeform 80">
                <a:extLst>
                  <a:ext uri="{FF2B5EF4-FFF2-40B4-BE49-F238E27FC236}">
                    <a16:creationId xmlns:a16="http://schemas.microsoft.com/office/drawing/2014/main" id="{1C4787DD-EF47-41FE-AD12-D8AA787174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3" y="5430"/>
                <a:ext cx="265" cy="142"/>
              </a:xfrm>
              <a:custGeom>
                <a:avLst/>
                <a:gdLst>
                  <a:gd name="T0" fmla="*/ 90 w 265"/>
                  <a:gd name="T1" fmla="*/ 12 h 142"/>
                  <a:gd name="T2" fmla="*/ 90 w 265"/>
                  <a:gd name="T3" fmla="*/ 30 h 142"/>
                  <a:gd name="T4" fmla="*/ 108 w 265"/>
                  <a:gd name="T5" fmla="*/ 39 h 142"/>
                  <a:gd name="T6" fmla="*/ 117 w 265"/>
                  <a:gd name="T7" fmla="*/ 48 h 142"/>
                  <a:gd name="T8" fmla="*/ 102 w 265"/>
                  <a:gd name="T9" fmla="*/ 63 h 142"/>
                  <a:gd name="T10" fmla="*/ 102 w 265"/>
                  <a:gd name="T11" fmla="*/ 81 h 142"/>
                  <a:gd name="T12" fmla="*/ 111 w 265"/>
                  <a:gd name="T13" fmla="*/ 90 h 142"/>
                  <a:gd name="T14" fmla="*/ 105 w 265"/>
                  <a:gd name="T15" fmla="*/ 81 h 142"/>
                  <a:gd name="T16" fmla="*/ 75 w 265"/>
                  <a:gd name="T17" fmla="*/ 87 h 142"/>
                  <a:gd name="T18" fmla="*/ 84 w 265"/>
                  <a:gd name="T19" fmla="*/ 93 h 142"/>
                  <a:gd name="T20" fmla="*/ 75 w 265"/>
                  <a:gd name="T21" fmla="*/ 93 h 142"/>
                  <a:gd name="T22" fmla="*/ 57 w 265"/>
                  <a:gd name="T23" fmla="*/ 99 h 142"/>
                  <a:gd name="T24" fmla="*/ 39 w 265"/>
                  <a:gd name="T25" fmla="*/ 99 h 142"/>
                  <a:gd name="T26" fmla="*/ 21 w 265"/>
                  <a:gd name="T27" fmla="*/ 99 h 142"/>
                  <a:gd name="T28" fmla="*/ 21 w 265"/>
                  <a:gd name="T29" fmla="*/ 81 h 142"/>
                  <a:gd name="T30" fmla="*/ 36 w 265"/>
                  <a:gd name="T31" fmla="*/ 69 h 142"/>
                  <a:gd name="T32" fmla="*/ 54 w 265"/>
                  <a:gd name="T33" fmla="*/ 60 h 142"/>
                  <a:gd name="T34" fmla="*/ 75 w 265"/>
                  <a:gd name="T35" fmla="*/ 45 h 142"/>
                  <a:gd name="T36" fmla="*/ 75 w 265"/>
                  <a:gd name="T37" fmla="*/ 45 h 142"/>
                  <a:gd name="T38" fmla="*/ 57 w 265"/>
                  <a:gd name="T39" fmla="*/ 60 h 142"/>
                  <a:gd name="T40" fmla="*/ 39 w 265"/>
                  <a:gd name="T41" fmla="*/ 75 h 142"/>
                  <a:gd name="T42" fmla="*/ 21 w 265"/>
                  <a:gd name="T43" fmla="*/ 87 h 142"/>
                  <a:gd name="T44" fmla="*/ 6 w 265"/>
                  <a:gd name="T45" fmla="*/ 108 h 142"/>
                  <a:gd name="T46" fmla="*/ 6 w 265"/>
                  <a:gd name="T47" fmla="*/ 126 h 142"/>
                  <a:gd name="T48" fmla="*/ 24 w 265"/>
                  <a:gd name="T49" fmla="*/ 126 h 142"/>
                  <a:gd name="T50" fmla="*/ 45 w 265"/>
                  <a:gd name="T51" fmla="*/ 126 h 142"/>
                  <a:gd name="T52" fmla="*/ 63 w 265"/>
                  <a:gd name="T53" fmla="*/ 126 h 142"/>
                  <a:gd name="T54" fmla="*/ 81 w 265"/>
                  <a:gd name="T55" fmla="*/ 126 h 142"/>
                  <a:gd name="T56" fmla="*/ 102 w 265"/>
                  <a:gd name="T57" fmla="*/ 117 h 142"/>
                  <a:gd name="T58" fmla="*/ 120 w 265"/>
                  <a:gd name="T59" fmla="*/ 114 h 142"/>
                  <a:gd name="T60" fmla="*/ 141 w 265"/>
                  <a:gd name="T61" fmla="*/ 102 h 142"/>
                  <a:gd name="T62" fmla="*/ 159 w 265"/>
                  <a:gd name="T63" fmla="*/ 96 h 142"/>
                  <a:gd name="T64" fmla="*/ 177 w 265"/>
                  <a:gd name="T65" fmla="*/ 87 h 142"/>
                  <a:gd name="T66" fmla="*/ 207 w 265"/>
                  <a:gd name="T67" fmla="*/ 81 h 142"/>
                  <a:gd name="T68" fmla="*/ 222 w 265"/>
                  <a:gd name="T69" fmla="*/ 72 h 142"/>
                  <a:gd name="T70" fmla="*/ 243 w 265"/>
                  <a:gd name="T71" fmla="*/ 63 h 142"/>
                  <a:gd name="T72" fmla="*/ 222 w 265"/>
                  <a:gd name="T73" fmla="*/ 63 h 142"/>
                  <a:gd name="T74" fmla="*/ 204 w 265"/>
                  <a:gd name="T75" fmla="*/ 78 h 142"/>
                  <a:gd name="T76" fmla="*/ 183 w 265"/>
                  <a:gd name="T77" fmla="*/ 87 h 142"/>
                  <a:gd name="T78" fmla="*/ 210 w 265"/>
                  <a:gd name="T79" fmla="*/ 81 h 142"/>
                  <a:gd name="T80" fmla="*/ 240 w 265"/>
                  <a:gd name="T81" fmla="*/ 69 h 142"/>
                  <a:gd name="T82" fmla="*/ 240 w 265"/>
                  <a:gd name="T83" fmla="*/ 54 h 142"/>
                  <a:gd name="T84" fmla="*/ 222 w 265"/>
                  <a:gd name="T85" fmla="*/ 57 h 142"/>
                  <a:gd name="T86" fmla="*/ 222 w 265"/>
                  <a:gd name="T87" fmla="*/ 39 h 142"/>
                  <a:gd name="T88" fmla="*/ 231 w 265"/>
                  <a:gd name="T89" fmla="*/ 21 h 142"/>
                  <a:gd name="T90" fmla="*/ 249 w 265"/>
                  <a:gd name="T91" fmla="*/ 0 h 142"/>
                  <a:gd name="T92" fmla="*/ 261 w 265"/>
                  <a:gd name="T93" fmla="*/ 18 h 142"/>
                  <a:gd name="T94" fmla="*/ 264 w 265"/>
                  <a:gd name="T95" fmla="*/ 39 h 142"/>
                  <a:gd name="T96" fmla="*/ 264 w 265"/>
                  <a:gd name="T97" fmla="*/ 63 h 142"/>
                  <a:gd name="T98" fmla="*/ 258 w 265"/>
                  <a:gd name="T99" fmla="*/ 81 h 142"/>
                  <a:gd name="T100" fmla="*/ 153 w 265"/>
                  <a:gd name="T101" fmla="*/ 123 h 142"/>
                  <a:gd name="T102" fmla="*/ 90 w 265"/>
                  <a:gd name="T103" fmla="*/ 141 h 142"/>
                  <a:gd name="T104" fmla="*/ 51 w 265"/>
                  <a:gd name="T105" fmla="*/ 141 h 142"/>
                  <a:gd name="T106" fmla="*/ 24 w 265"/>
                  <a:gd name="T107" fmla="*/ 141 h 142"/>
                  <a:gd name="T108" fmla="*/ 9 w 265"/>
                  <a:gd name="T109" fmla="*/ 132 h 142"/>
                  <a:gd name="T110" fmla="*/ 0 w 265"/>
                  <a:gd name="T111" fmla="*/ 114 h 142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265"/>
                  <a:gd name="T169" fmla="*/ 0 h 142"/>
                  <a:gd name="T170" fmla="*/ 265 w 265"/>
                  <a:gd name="T171" fmla="*/ 142 h 142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265" h="142">
                    <a:moveTo>
                      <a:pt x="99" y="6"/>
                    </a:moveTo>
                    <a:lnTo>
                      <a:pt x="90" y="12"/>
                    </a:lnTo>
                    <a:lnTo>
                      <a:pt x="87" y="21"/>
                    </a:lnTo>
                    <a:lnTo>
                      <a:pt x="90" y="30"/>
                    </a:lnTo>
                    <a:lnTo>
                      <a:pt x="99" y="36"/>
                    </a:lnTo>
                    <a:lnTo>
                      <a:pt x="108" y="39"/>
                    </a:lnTo>
                    <a:lnTo>
                      <a:pt x="117" y="45"/>
                    </a:lnTo>
                    <a:lnTo>
                      <a:pt x="117" y="48"/>
                    </a:lnTo>
                    <a:lnTo>
                      <a:pt x="108" y="54"/>
                    </a:lnTo>
                    <a:lnTo>
                      <a:pt x="102" y="63"/>
                    </a:lnTo>
                    <a:lnTo>
                      <a:pt x="102" y="72"/>
                    </a:lnTo>
                    <a:lnTo>
                      <a:pt x="102" y="81"/>
                    </a:lnTo>
                    <a:lnTo>
                      <a:pt x="102" y="90"/>
                    </a:lnTo>
                    <a:lnTo>
                      <a:pt x="111" y="90"/>
                    </a:lnTo>
                    <a:lnTo>
                      <a:pt x="120" y="84"/>
                    </a:lnTo>
                    <a:lnTo>
                      <a:pt x="105" y="81"/>
                    </a:lnTo>
                    <a:lnTo>
                      <a:pt x="93" y="84"/>
                    </a:lnTo>
                    <a:lnTo>
                      <a:pt x="75" y="87"/>
                    </a:lnTo>
                    <a:lnTo>
                      <a:pt x="66" y="87"/>
                    </a:lnTo>
                    <a:lnTo>
                      <a:pt x="84" y="93"/>
                    </a:lnTo>
                    <a:lnTo>
                      <a:pt x="93" y="93"/>
                    </a:lnTo>
                    <a:lnTo>
                      <a:pt x="75" y="93"/>
                    </a:lnTo>
                    <a:lnTo>
                      <a:pt x="66" y="93"/>
                    </a:lnTo>
                    <a:lnTo>
                      <a:pt x="57" y="99"/>
                    </a:lnTo>
                    <a:lnTo>
                      <a:pt x="48" y="99"/>
                    </a:lnTo>
                    <a:lnTo>
                      <a:pt x="39" y="99"/>
                    </a:lnTo>
                    <a:lnTo>
                      <a:pt x="30" y="99"/>
                    </a:lnTo>
                    <a:lnTo>
                      <a:pt x="21" y="99"/>
                    </a:lnTo>
                    <a:lnTo>
                      <a:pt x="21" y="90"/>
                    </a:lnTo>
                    <a:lnTo>
                      <a:pt x="21" y="81"/>
                    </a:lnTo>
                    <a:lnTo>
                      <a:pt x="27" y="72"/>
                    </a:lnTo>
                    <a:lnTo>
                      <a:pt x="36" y="69"/>
                    </a:lnTo>
                    <a:lnTo>
                      <a:pt x="45" y="66"/>
                    </a:lnTo>
                    <a:lnTo>
                      <a:pt x="54" y="60"/>
                    </a:lnTo>
                    <a:lnTo>
                      <a:pt x="66" y="54"/>
                    </a:lnTo>
                    <a:lnTo>
                      <a:pt x="75" y="45"/>
                    </a:lnTo>
                    <a:lnTo>
                      <a:pt x="81" y="36"/>
                    </a:lnTo>
                    <a:lnTo>
                      <a:pt x="75" y="45"/>
                    </a:lnTo>
                    <a:lnTo>
                      <a:pt x="66" y="54"/>
                    </a:lnTo>
                    <a:lnTo>
                      <a:pt x="57" y="60"/>
                    </a:lnTo>
                    <a:lnTo>
                      <a:pt x="45" y="66"/>
                    </a:lnTo>
                    <a:lnTo>
                      <a:pt x="39" y="75"/>
                    </a:lnTo>
                    <a:lnTo>
                      <a:pt x="30" y="78"/>
                    </a:lnTo>
                    <a:lnTo>
                      <a:pt x="21" y="87"/>
                    </a:lnTo>
                    <a:lnTo>
                      <a:pt x="15" y="96"/>
                    </a:lnTo>
                    <a:lnTo>
                      <a:pt x="6" y="108"/>
                    </a:lnTo>
                    <a:lnTo>
                      <a:pt x="3" y="117"/>
                    </a:lnTo>
                    <a:lnTo>
                      <a:pt x="6" y="126"/>
                    </a:lnTo>
                    <a:lnTo>
                      <a:pt x="15" y="126"/>
                    </a:lnTo>
                    <a:lnTo>
                      <a:pt x="24" y="126"/>
                    </a:lnTo>
                    <a:lnTo>
                      <a:pt x="36" y="126"/>
                    </a:lnTo>
                    <a:lnTo>
                      <a:pt x="45" y="126"/>
                    </a:lnTo>
                    <a:lnTo>
                      <a:pt x="54" y="126"/>
                    </a:lnTo>
                    <a:lnTo>
                      <a:pt x="63" y="126"/>
                    </a:lnTo>
                    <a:lnTo>
                      <a:pt x="72" y="126"/>
                    </a:lnTo>
                    <a:lnTo>
                      <a:pt x="81" y="126"/>
                    </a:lnTo>
                    <a:lnTo>
                      <a:pt x="90" y="120"/>
                    </a:lnTo>
                    <a:lnTo>
                      <a:pt x="102" y="117"/>
                    </a:lnTo>
                    <a:lnTo>
                      <a:pt x="111" y="114"/>
                    </a:lnTo>
                    <a:lnTo>
                      <a:pt x="120" y="114"/>
                    </a:lnTo>
                    <a:lnTo>
                      <a:pt x="129" y="105"/>
                    </a:lnTo>
                    <a:lnTo>
                      <a:pt x="141" y="102"/>
                    </a:lnTo>
                    <a:lnTo>
                      <a:pt x="150" y="99"/>
                    </a:lnTo>
                    <a:lnTo>
                      <a:pt x="159" y="96"/>
                    </a:lnTo>
                    <a:lnTo>
                      <a:pt x="168" y="90"/>
                    </a:lnTo>
                    <a:lnTo>
                      <a:pt x="177" y="87"/>
                    </a:lnTo>
                    <a:lnTo>
                      <a:pt x="198" y="84"/>
                    </a:lnTo>
                    <a:lnTo>
                      <a:pt x="207" y="81"/>
                    </a:lnTo>
                    <a:lnTo>
                      <a:pt x="216" y="81"/>
                    </a:lnTo>
                    <a:lnTo>
                      <a:pt x="222" y="72"/>
                    </a:lnTo>
                    <a:lnTo>
                      <a:pt x="234" y="66"/>
                    </a:lnTo>
                    <a:lnTo>
                      <a:pt x="243" y="63"/>
                    </a:lnTo>
                    <a:lnTo>
                      <a:pt x="231" y="60"/>
                    </a:lnTo>
                    <a:lnTo>
                      <a:pt x="222" y="63"/>
                    </a:lnTo>
                    <a:lnTo>
                      <a:pt x="213" y="72"/>
                    </a:lnTo>
                    <a:lnTo>
                      <a:pt x="204" y="78"/>
                    </a:lnTo>
                    <a:lnTo>
                      <a:pt x="192" y="81"/>
                    </a:lnTo>
                    <a:lnTo>
                      <a:pt x="183" y="87"/>
                    </a:lnTo>
                    <a:lnTo>
                      <a:pt x="198" y="87"/>
                    </a:lnTo>
                    <a:lnTo>
                      <a:pt x="210" y="81"/>
                    </a:lnTo>
                    <a:lnTo>
                      <a:pt x="228" y="78"/>
                    </a:lnTo>
                    <a:lnTo>
                      <a:pt x="240" y="69"/>
                    </a:lnTo>
                    <a:lnTo>
                      <a:pt x="252" y="60"/>
                    </a:lnTo>
                    <a:lnTo>
                      <a:pt x="240" y="54"/>
                    </a:lnTo>
                    <a:lnTo>
                      <a:pt x="231" y="57"/>
                    </a:lnTo>
                    <a:lnTo>
                      <a:pt x="222" y="57"/>
                    </a:lnTo>
                    <a:lnTo>
                      <a:pt x="222" y="48"/>
                    </a:lnTo>
                    <a:lnTo>
                      <a:pt x="222" y="39"/>
                    </a:lnTo>
                    <a:lnTo>
                      <a:pt x="222" y="30"/>
                    </a:lnTo>
                    <a:lnTo>
                      <a:pt x="231" y="21"/>
                    </a:lnTo>
                    <a:lnTo>
                      <a:pt x="240" y="12"/>
                    </a:lnTo>
                    <a:lnTo>
                      <a:pt x="249" y="0"/>
                    </a:lnTo>
                    <a:lnTo>
                      <a:pt x="258" y="9"/>
                    </a:lnTo>
                    <a:lnTo>
                      <a:pt x="261" y="18"/>
                    </a:lnTo>
                    <a:lnTo>
                      <a:pt x="261" y="30"/>
                    </a:lnTo>
                    <a:lnTo>
                      <a:pt x="264" y="39"/>
                    </a:lnTo>
                    <a:lnTo>
                      <a:pt x="264" y="51"/>
                    </a:lnTo>
                    <a:lnTo>
                      <a:pt x="264" y="63"/>
                    </a:lnTo>
                    <a:lnTo>
                      <a:pt x="264" y="72"/>
                    </a:lnTo>
                    <a:lnTo>
                      <a:pt x="258" y="81"/>
                    </a:lnTo>
                    <a:lnTo>
                      <a:pt x="249" y="87"/>
                    </a:lnTo>
                    <a:lnTo>
                      <a:pt x="153" y="123"/>
                    </a:lnTo>
                    <a:lnTo>
                      <a:pt x="99" y="141"/>
                    </a:lnTo>
                    <a:lnTo>
                      <a:pt x="90" y="141"/>
                    </a:lnTo>
                    <a:lnTo>
                      <a:pt x="60" y="141"/>
                    </a:lnTo>
                    <a:lnTo>
                      <a:pt x="51" y="141"/>
                    </a:lnTo>
                    <a:lnTo>
                      <a:pt x="42" y="141"/>
                    </a:lnTo>
                    <a:lnTo>
                      <a:pt x="24" y="141"/>
                    </a:lnTo>
                    <a:lnTo>
                      <a:pt x="15" y="141"/>
                    </a:lnTo>
                    <a:lnTo>
                      <a:pt x="9" y="132"/>
                    </a:lnTo>
                    <a:lnTo>
                      <a:pt x="6" y="123"/>
                    </a:lnTo>
                    <a:lnTo>
                      <a:pt x="0" y="114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1" name="Freeform 81">
                <a:extLst>
                  <a:ext uri="{FF2B5EF4-FFF2-40B4-BE49-F238E27FC236}">
                    <a16:creationId xmlns:a16="http://schemas.microsoft.com/office/drawing/2014/main" id="{2FC014F3-4449-4C44-9952-A1827AB864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1" y="4740"/>
                <a:ext cx="31" cy="52"/>
              </a:xfrm>
              <a:custGeom>
                <a:avLst/>
                <a:gdLst>
                  <a:gd name="T0" fmla="*/ 30 w 31"/>
                  <a:gd name="T1" fmla="*/ 0 h 52"/>
                  <a:gd name="T2" fmla="*/ 30 w 31"/>
                  <a:gd name="T3" fmla="*/ 45 h 52"/>
                  <a:gd name="T4" fmla="*/ 0 w 31"/>
                  <a:gd name="T5" fmla="*/ 51 h 52"/>
                  <a:gd name="T6" fmla="*/ 0 60000 65536"/>
                  <a:gd name="T7" fmla="*/ 0 60000 65536"/>
                  <a:gd name="T8" fmla="*/ 0 60000 65536"/>
                  <a:gd name="T9" fmla="*/ 0 w 31"/>
                  <a:gd name="T10" fmla="*/ 0 h 52"/>
                  <a:gd name="T11" fmla="*/ 31 w 31"/>
                  <a:gd name="T12" fmla="*/ 52 h 5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" h="52">
                    <a:moveTo>
                      <a:pt x="30" y="0"/>
                    </a:moveTo>
                    <a:lnTo>
                      <a:pt x="30" y="45"/>
                    </a:lnTo>
                    <a:lnTo>
                      <a:pt x="0" y="51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2" name="Freeform 82">
                <a:extLst>
                  <a:ext uri="{FF2B5EF4-FFF2-40B4-BE49-F238E27FC236}">
                    <a16:creationId xmlns:a16="http://schemas.microsoft.com/office/drawing/2014/main" id="{A1A5F905-FE19-4241-B5F3-C3E5B80A30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1" y="4515"/>
                <a:ext cx="430" cy="328"/>
              </a:xfrm>
              <a:custGeom>
                <a:avLst/>
                <a:gdLst>
                  <a:gd name="T0" fmla="*/ 189 w 430"/>
                  <a:gd name="T1" fmla="*/ 327 h 328"/>
                  <a:gd name="T2" fmla="*/ 0 w 430"/>
                  <a:gd name="T3" fmla="*/ 243 h 328"/>
                  <a:gd name="T4" fmla="*/ 9 w 430"/>
                  <a:gd name="T5" fmla="*/ 36 h 328"/>
                  <a:gd name="T6" fmla="*/ 246 w 430"/>
                  <a:gd name="T7" fmla="*/ 0 h 328"/>
                  <a:gd name="T8" fmla="*/ 429 w 430"/>
                  <a:gd name="T9" fmla="*/ 33 h 328"/>
                  <a:gd name="T10" fmla="*/ 426 w 430"/>
                  <a:gd name="T11" fmla="*/ 54 h 328"/>
                  <a:gd name="T12" fmla="*/ 180 w 430"/>
                  <a:gd name="T13" fmla="*/ 93 h 328"/>
                  <a:gd name="T14" fmla="*/ 18 w 430"/>
                  <a:gd name="T15" fmla="*/ 36 h 328"/>
                  <a:gd name="T16" fmla="*/ 189 w 430"/>
                  <a:gd name="T17" fmla="*/ 90 h 328"/>
                  <a:gd name="T18" fmla="*/ 189 w 430"/>
                  <a:gd name="T19" fmla="*/ 327 h 32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430"/>
                  <a:gd name="T31" fmla="*/ 0 h 328"/>
                  <a:gd name="T32" fmla="*/ 430 w 430"/>
                  <a:gd name="T33" fmla="*/ 328 h 32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430" h="328">
                    <a:moveTo>
                      <a:pt x="189" y="327"/>
                    </a:moveTo>
                    <a:lnTo>
                      <a:pt x="0" y="243"/>
                    </a:lnTo>
                    <a:lnTo>
                      <a:pt x="9" y="36"/>
                    </a:lnTo>
                    <a:lnTo>
                      <a:pt x="246" y="0"/>
                    </a:lnTo>
                    <a:lnTo>
                      <a:pt x="429" y="33"/>
                    </a:lnTo>
                    <a:lnTo>
                      <a:pt x="426" y="54"/>
                    </a:lnTo>
                    <a:lnTo>
                      <a:pt x="180" y="93"/>
                    </a:lnTo>
                    <a:lnTo>
                      <a:pt x="18" y="36"/>
                    </a:lnTo>
                    <a:lnTo>
                      <a:pt x="189" y="90"/>
                    </a:lnTo>
                    <a:lnTo>
                      <a:pt x="189" y="327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43" name="Freeform 83">
              <a:extLst>
                <a:ext uri="{FF2B5EF4-FFF2-40B4-BE49-F238E27FC236}">
                  <a16:creationId xmlns:a16="http://schemas.microsoft.com/office/drawing/2014/main" id="{1D2273BD-B9D2-4F44-A2D3-DD2290A5537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6" y="4524"/>
              <a:ext cx="19" cy="7"/>
            </a:xfrm>
            <a:custGeom>
              <a:avLst/>
              <a:gdLst>
                <a:gd name="T0" fmla="*/ 0 w 19"/>
                <a:gd name="T1" fmla="*/ 0 h 7"/>
                <a:gd name="T2" fmla="*/ 18 w 19"/>
                <a:gd name="T3" fmla="*/ 6 h 7"/>
                <a:gd name="T4" fmla="*/ 0 w 19"/>
                <a:gd name="T5" fmla="*/ 6 h 7"/>
                <a:gd name="T6" fmla="*/ 18 w 19"/>
                <a:gd name="T7" fmla="*/ 6 h 7"/>
                <a:gd name="T8" fmla="*/ 0 w 19"/>
                <a:gd name="T9" fmla="*/ 0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"/>
                <a:gd name="T16" fmla="*/ 0 h 7"/>
                <a:gd name="T17" fmla="*/ 19 w 19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" h="7">
                  <a:moveTo>
                    <a:pt x="0" y="0"/>
                  </a:moveTo>
                  <a:lnTo>
                    <a:pt x="18" y="6"/>
                  </a:lnTo>
                  <a:lnTo>
                    <a:pt x="0" y="6"/>
                  </a:lnTo>
                  <a:lnTo>
                    <a:pt x="18" y="6"/>
                  </a:lnTo>
                  <a:lnTo>
                    <a:pt x="0" y="0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4" name="Freeform 84">
              <a:extLst>
                <a:ext uri="{FF2B5EF4-FFF2-40B4-BE49-F238E27FC236}">
                  <a16:creationId xmlns:a16="http://schemas.microsoft.com/office/drawing/2014/main" id="{58534824-A39B-4117-8745-34805B41A9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6" y="4014"/>
              <a:ext cx="25" cy="19"/>
            </a:xfrm>
            <a:custGeom>
              <a:avLst/>
              <a:gdLst>
                <a:gd name="T0" fmla="*/ 6 w 25"/>
                <a:gd name="T1" fmla="*/ 18 h 19"/>
                <a:gd name="T2" fmla="*/ 24 w 25"/>
                <a:gd name="T3" fmla="*/ 12 h 19"/>
                <a:gd name="T4" fmla="*/ 6 w 25"/>
                <a:gd name="T5" fmla="*/ 0 h 19"/>
                <a:gd name="T6" fmla="*/ 0 w 25"/>
                <a:gd name="T7" fmla="*/ 18 h 19"/>
                <a:gd name="T8" fmla="*/ 6 w 25"/>
                <a:gd name="T9" fmla="*/ 18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19"/>
                <a:gd name="T17" fmla="*/ 25 w 2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19">
                  <a:moveTo>
                    <a:pt x="6" y="18"/>
                  </a:moveTo>
                  <a:lnTo>
                    <a:pt x="24" y="12"/>
                  </a:lnTo>
                  <a:lnTo>
                    <a:pt x="6" y="0"/>
                  </a:lnTo>
                  <a:lnTo>
                    <a:pt x="0" y="18"/>
                  </a:lnTo>
                  <a:lnTo>
                    <a:pt x="6" y="18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>
            <a:extLst>
              <a:ext uri="{FF2B5EF4-FFF2-40B4-BE49-F238E27FC236}">
                <a16:creationId xmlns:a16="http://schemas.microsoft.com/office/drawing/2014/main" id="{5CABB37B-CCE2-4407-80E4-86FAE4399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79425"/>
            <a:ext cx="2447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Arial" panose="020B0604020202020204" pitchFamily="34" charset="0"/>
              </a:rPr>
              <a:t>Practice</a:t>
            </a:r>
          </a:p>
        </p:txBody>
      </p:sp>
      <p:sp>
        <p:nvSpPr>
          <p:cNvPr id="15363" name="Text Box 3">
            <a:extLst>
              <a:ext uri="{FF2B5EF4-FFF2-40B4-BE49-F238E27FC236}">
                <a16:creationId xmlns:a16="http://schemas.microsoft.com/office/drawing/2014/main" id="{7A915480-4A83-4490-BAE5-8A5145495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3475" y="479425"/>
            <a:ext cx="2901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Arial" panose="020B0604020202020204" pitchFamily="34" charset="0"/>
              </a:rPr>
              <a:t>Práctica</a:t>
            </a:r>
          </a:p>
        </p:txBody>
      </p:sp>
      <p:grpSp>
        <p:nvGrpSpPr>
          <p:cNvPr id="15364" name="Group 49">
            <a:extLst>
              <a:ext uri="{FF2B5EF4-FFF2-40B4-BE49-F238E27FC236}">
                <a16:creationId xmlns:a16="http://schemas.microsoft.com/office/drawing/2014/main" id="{AE197A35-96F8-4A99-92F6-D2FFFA5EA0CD}"/>
              </a:ext>
            </a:extLst>
          </p:cNvPr>
          <p:cNvGrpSpPr>
            <a:grpSpLocks/>
          </p:cNvGrpSpPr>
          <p:nvPr/>
        </p:nvGrpSpPr>
        <p:grpSpPr bwMode="auto">
          <a:xfrm>
            <a:off x="617538" y="3244850"/>
            <a:ext cx="2922587" cy="3138488"/>
            <a:chOff x="2726" y="457"/>
            <a:chExt cx="1258" cy="1474"/>
          </a:xfrm>
        </p:grpSpPr>
        <p:sp>
          <p:nvSpPr>
            <p:cNvPr id="15433" name="Freeform 50">
              <a:extLst>
                <a:ext uri="{FF2B5EF4-FFF2-40B4-BE49-F238E27FC236}">
                  <a16:creationId xmlns:a16="http://schemas.microsoft.com/office/drawing/2014/main" id="{C89179DD-A6AE-4B8D-82C5-939C96E55F2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2" y="469"/>
              <a:ext cx="175" cy="154"/>
            </a:xfrm>
            <a:custGeom>
              <a:avLst/>
              <a:gdLst>
                <a:gd name="T0" fmla="*/ 60 w 175"/>
                <a:gd name="T1" fmla="*/ 153 h 154"/>
                <a:gd name="T2" fmla="*/ 0 w 175"/>
                <a:gd name="T3" fmla="*/ 90 h 154"/>
                <a:gd name="T4" fmla="*/ 24 w 175"/>
                <a:gd name="T5" fmla="*/ 78 h 154"/>
                <a:gd name="T6" fmla="*/ 87 w 175"/>
                <a:gd name="T7" fmla="*/ 54 h 154"/>
                <a:gd name="T8" fmla="*/ 126 w 175"/>
                <a:gd name="T9" fmla="*/ 24 h 154"/>
                <a:gd name="T10" fmla="*/ 144 w 175"/>
                <a:gd name="T11" fmla="*/ 0 h 154"/>
                <a:gd name="T12" fmla="*/ 159 w 175"/>
                <a:gd name="T13" fmla="*/ 21 h 154"/>
                <a:gd name="T14" fmla="*/ 126 w 175"/>
                <a:gd name="T15" fmla="*/ 45 h 154"/>
                <a:gd name="T16" fmla="*/ 78 w 175"/>
                <a:gd name="T17" fmla="*/ 72 h 154"/>
                <a:gd name="T18" fmla="*/ 18 w 175"/>
                <a:gd name="T19" fmla="*/ 102 h 154"/>
                <a:gd name="T20" fmla="*/ 24 w 175"/>
                <a:gd name="T21" fmla="*/ 108 h 154"/>
                <a:gd name="T22" fmla="*/ 93 w 175"/>
                <a:gd name="T23" fmla="*/ 69 h 154"/>
                <a:gd name="T24" fmla="*/ 156 w 175"/>
                <a:gd name="T25" fmla="*/ 24 h 154"/>
                <a:gd name="T26" fmla="*/ 168 w 175"/>
                <a:gd name="T27" fmla="*/ 63 h 154"/>
                <a:gd name="T28" fmla="*/ 174 w 175"/>
                <a:gd name="T29" fmla="*/ 78 h 154"/>
                <a:gd name="T30" fmla="*/ 135 w 175"/>
                <a:gd name="T31" fmla="*/ 117 h 154"/>
                <a:gd name="T32" fmla="*/ 60 w 175"/>
                <a:gd name="T33" fmla="*/ 153 h 15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75"/>
                <a:gd name="T52" fmla="*/ 0 h 154"/>
                <a:gd name="T53" fmla="*/ 175 w 175"/>
                <a:gd name="T54" fmla="*/ 154 h 15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75" h="154">
                  <a:moveTo>
                    <a:pt x="60" y="153"/>
                  </a:moveTo>
                  <a:lnTo>
                    <a:pt x="0" y="90"/>
                  </a:lnTo>
                  <a:lnTo>
                    <a:pt x="24" y="78"/>
                  </a:lnTo>
                  <a:lnTo>
                    <a:pt x="87" y="54"/>
                  </a:lnTo>
                  <a:lnTo>
                    <a:pt x="126" y="24"/>
                  </a:lnTo>
                  <a:lnTo>
                    <a:pt x="144" y="0"/>
                  </a:lnTo>
                  <a:lnTo>
                    <a:pt x="159" y="21"/>
                  </a:lnTo>
                  <a:lnTo>
                    <a:pt x="126" y="45"/>
                  </a:lnTo>
                  <a:lnTo>
                    <a:pt x="78" y="72"/>
                  </a:lnTo>
                  <a:lnTo>
                    <a:pt x="18" y="102"/>
                  </a:lnTo>
                  <a:lnTo>
                    <a:pt x="24" y="108"/>
                  </a:lnTo>
                  <a:lnTo>
                    <a:pt x="93" y="69"/>
                  </a:lnTo>
                  <a:lnTo>
                    <a:pt x="156" y="24"/>
                  </a:lnTo>
                  <a:lnTo>
                    <a:pt x="168" y="63"/>
                  </a:lnTo>
                  <a:lnTo>
                    <a:pt x="174" y="78"/>
                  </a:lnTo>
                  <a:lnTo>
                    <a:pt x="135" y="117"/>
                  </a:lnTo>
                  <a:lnTo>
                    <a:pt x="60" y="153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4" name="Freeform 51">
              <a:extLst>
                <a:ext uri="{FF2B5EF4-FFF2-40B4-BE49-F238E27FC236}">
                  <a16:creationId xmlns:a16="http://schemas.microsoft.com/office/drawing/2014/main" id="{DCAE9E2A-3118-4B95-9142-05269036E09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7" y="457"/>
              <a:ext cx="187" cy="166"/>
            </a:xfrm>
            <a:custGeom>
              <a:avLst/>
              <a:gdLst>
                <a:gd name="T0" fmla="*/ 186 w 187"/>
                <a:gd name="T1" fmla="*/ 6 h 166"/>
                <a:gd name="T2" fmla="*/ 177 w 187"/>
                <a:gd name="T3" fmla="*/ 0 h 166"/>
                <a:gd name="T4" fmla="*/ 129 w 187"/>
                <a:gd name="T5" fmla="*/ 3 h 166"/>
                <a:gd name="T6" fmla="*/ 87 w 187"/>
                <a:gd name="T7" fmla="*/ 30 h 166"/>
                <a:gd name="T8" fmla="*/ 39 w 187"/>
                <a:gd name="T9" fmla="*/ 78 h 166"/>
                <a:gd name="T10" fmla="*/ 0 w 187"/>
                <a:gd name="T11" fmla="*/ 135 h 166"/>
                <a:gd name="T12" fmla="*/ 33 w 187"/>
                <a:gd name="T13" fmla="*/ 165 h 166"/>
                <a:gd name="T14" fmla="*/ 54 w 187"/>
                <a:gd name="T15" fmla="*/ 117 h 166"/>
                <a:gd name="T16" fmla="*/ 48 w 187"/>
                <a:gd name="T17" fmla="*/ 102 h 166"/>
                <a:gd name="T18" fmla="*/ 72 w 187"/>
                <a:gd name="T19" fmla="*/ 87 h 166"/>
                <a:gd name="T20" fmla="*/ 99 w 187"/>
                <a:gd name="T21" fmla="*/ 48 h 166"/>
                <a:gd name="T22" fmla="*/ 126 w 187"/>
                <a:gd name="T23" fmla="*/ 27 h 166"/>
                <a:gd name="T24" fmla="*/ 138 w 187"/>
                <a:gd name="T25" fmla="*/ 27 h 166"/>
                <a:gd name="T26" fmla="*/ 153 w 187"/>
                <a:gd name="T27" fmla="*/ 36 h 166"/>
                <a:gd name="T28" fmla="*/ 144 w 187"/>
                <a:gd name="T29" fmla="*/ 27 h 166"/>
                <a:gd name="T30" fmla="*/ 132 w 187"/>
                <a:gd name="T31" fmla="*/ 30 h 166"/>
                <a:gd name="T32" fmla="*/ 126 w 187"/>
                <a:gd name="T33" fmla="*/ 54 h 16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7"/>
                <a:gd name="T52" fmla="*/ 0 h 166"/>
                <a:gd name="T53" fmla="*/ 187 w 187"/>
                <a:gd name="T54" fmla="*/ 166 h 16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7" h="166">
                  <a:moveTo>
                    <a:pt x="186" y="6"/>
                  </a:moveTo>
                  <a:lnTo>
                    <a:pt x="177" y="0"/>
                  </a:lnTo>
                  <a:lnTo>
                    <a:pt x="129" y="3"/>
                  </a:lnTo>
                  <a:lnTo>
                    <a:pt x="87" y="30"/>
                  </a:lnTo>
                  <a:lnTo>
                    <a:pt x="39" y="78"/>
                  </a:lnTo>
                  <a:lnTo>
                    <a:pt x="0" y="135"/>
                  </a:lnTo>
                  <a:lnTo>
                    <a:pt x="33" y="165"/>
                  </a:lnTo>
                  <a:lnTo>
                    <a:pt x="54" y="117"/>
                  </a:lnTo>
                  <a:lnTo>
                    <a:pt x="48" y="102"/>
                  </a:lnTo>
                  <a:lnTo>
                    <a:pt x="72" y="87"/>
                  </a:lnTo>
                  <a:lnTo>
                    <a:pt x="99" y="48"/>
                  </a:lnTo>
                  <a:lnTo>
                    <a:pt x="126" y="27"/>
                  </a:lnTo>
                  <a:lnTo>
                    <a:pt x="138" y="27"/>
                  </a:lnTo>
                  <a:lnTo>
                    <a:pt x="153" y="36"/>
                  </a:lnTo>
                  <a:lnTo>
                    <a:pt x="144" y="27"/>
                  </a:lnTo>
                  <a:lnTo>
                    <a:pt x="132" y="30"/>
                  </a:lnTo>
                  <a:lnTo>
                    <a:pt x="126" y="54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5" name="Freeform 52">
              <a:extLst>
                <a:ext uri="{FF2B5EF4-FFF2-40B4-BE49-F238E27FC236}">
                  <a16:creationId xmlns:a16="http://schemas.microsoft.com/office/drawing/2014/main" id="{1A6112F6-D49F-40F0-AA07-2F21DB4EE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2" y="619"/>
              <a:ext cx="49" cy="82"/>
            </a:xfrm>
            <a:custGeom>
              <a:avLst/>
              <a:gdLst>
                <a:gd name="T0" fmla="*/ 0 w 49"/>
                <a:gd name="T1" fmla="*/ 0 h 82"/>
                <a:gd name="T2" fmla="*/ 48 w 49"/>
                <a:gd name="T3" fmla="*/ 0 h 82"/>
                <a:gd name="T4" fmla="*/ 42 w 49"/>
                <a:gd name="T5" fmla="*/ 39 h 82"/>
                <a:gd name="T6" fmla="*/ 42 w 49"/>
                <a:gd name="T7" fmla="*/ 78 h 82"/>
                <a:gd name="T8" fmla="*/ 36 w 49"/>
                <a:gd name="T9" fmla="*/ 42 h 82"/>
                <a:gd name="T10" fmla="*/ 33 w 49"/>
                <a:gd name="T11" fmla="*/ 3 h 82"/>
                <a:gd name="T12" fmla="*/ 30 w 49"/>
                <a:gd name="T13" fmla="*/ 48 h 82"/>
                <a:gd name="T14" fmla="*/ 36 w 49"/>
                <a:gd name="T15" fmla="*/ 81 h 82"/>
                <a:gd name="T16" fmla="*/ 24 w 49"/>
                <a:gd name="T17" fmla="*/ 27 h 82"/>
                <a:gd name="T18" fmla="*/ 24 w 49"/>
                <a:gd name="T19" fmla="*/ 3 h 82"/>
                <a:gd name="T20" fmla="*/ 18 w 49"/>
                <a:gd name="T21" fmla="*/ 45 h 82"/>
                <a:gd name="T22" fmla="*/ 30 w 49"/>
                <a:gd name="T23" fmla="*/ 81 h 82"/>
                <a:gd name="T24" fmla="*/ 9 w 49"/>
                <a:gd name="T25" fmla="*/ 48 h 82"/>
                <a:gd name="T26" fmla="*/ 0 w 49"/>
                <a:gd name="T27" fmla="*/ 0 h 8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49"/>
                <a:gd name="T43" fmla="*/ 0 h 82"/>
                <a:gd name="T44" fmla="*/ 49 w 49"/>
                <a:gd name="T45" fmla="*/ 82 h 8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49" h="82">
                  <a:moveTo>
                    <a:pt x="0" y="0"/>
                  </a:moveTo>
                  <a:lnTo>
                    <a:pt x="48" y="0"/>
                  </a:lnTo>
                  <a:lnTo>
                    <a:pt x="42" y="39"/>
                  </a:lnTo>
                  <a:lnTo>
                    <a:pt x="42" y="78"/>
                  </a:lnTo>
                  <a:lnTo>
                    <a:pt x="36" y="42"/>
                  </a:lnTo>
                  <a:lnTo>
                    <a:pt x="33" y="3"/>
                  </a:lnTo>
                  <a:lnTo>
                    <a:pt x="30" y="48"/>
                  </a:lnTo>
                  <a:lnTo>
                    <a:pt x="36" y="81"/>
                  </a:lnTo>
                  <a:lnTo>
                    <a:pt x="24" y="27"/>
                  </a:lnTo>
                  <a:lnTo>
                    <a:pt x="24" y="3"/>
                  </a:lnTo>
                  <a:lnTo>
                    <a:pt x="18" y="45"/>
                  </a:lnTo>
                  <a:lnTo>
                    <a:pt x="30" y="81"/>
                  </a:lnTo>
                  <a:lnTo>
                    <a:pt x="9" y="48"/>
                  </a:lnTo>
                  <a:lnTo>
                    <a:pt x="0" y="0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36" name="Freeform 53">
              <a:extLst>
                <a:ext uri="{FF2B5EF4-FFF2-40B4-BE49-F238E27FC236}">
                  <a16:creationId xmlns:a16="http://schemas.microsoft.com/office/drawing/2014/main" id="{F4F0152F-D829-467B-99EE-C0B4E45024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9" y="631"/>
              <a:ext cx="17" cy="67"/>
            </a:xfrm>
            <a:custGeom>
              <a:avLst/>
              <a:gdLst>
                <a:gd name="T0" fmla="*/ 0 w 17"/>
                <a:gd name="T1" fmla="*/ 66 h 67"/>
                <a:gd name="T2" fmla="*/ 0 w 17"/>
                <a:gd name="T3" fmla="*/ 15 h 67"/>
                <a:gd name="T4" fmla="*/ 16 w 17"/>
                <a:gd name="T5" fmla="*/ 0 h 67"/>
                <a:gd name="T6" fmla="*/ 16 w 17"/>
                <a:gd name="T7" fmla="*/ 42 h 67"/>
                <a:gd name="T8" fmla="*/ 0 w 17"/>
                <a:gd name="T9" fmla="*/ 66 h 6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67"/>
                <a:gd name="T17" fmla="*/ 17 w 17"/>
                <a:gd name="T18" fmla="*/ 67 h 6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67">
                  <a:moveTo>
                    <a:pt x="0" y="66"/>
                  </a:moveTo>
                  <a:lnTo>
                    <a:pt x="0" y="15"/>
                  </a:lnTo>
                  <a:lnTo>
                    <a:pt x="16" y="0"/>
                  </a:lnTo>
                  <a:lnTo>
                    <a:pt x="16" y="42"/>
                  </a:lnTo>
                  <a:lnTo>
                    <a:pt x="0" y="66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37" name="Freeform 54">
              <a:extLst>
                <a:ext uri="{FF2B5EF4-FFF2-40B4-BE49-F238E27FC236}">
                  <a16:creationId xmlns:a16="http://schemas.microsoft.com/office/drawing/2014/main" id="{58911AE9-EC08-43D1-ABE6-0D5B4E955C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" y="550"/>
              <a:ext cx="172" cy="166"/>
            </a:xfrm>
            <a:custGeom>
              <a:avLst/>
              <a:gdLst>
                <a:gd name="T0" fmla="*/ 54 w 172"/>
                <a:gd name="T1" fmla="*/ 165 h 166"/>
                <a:gd name="T2" fmla="*/ 51 w 172"/>
                <a:gd name="T3" fmla="*/ 138 h 166"/>
                <a:gd name="T4" fmla="*/ 42 w 172"/>
                <a:gd name="T5" fmla="*/ 150 h 166"/>
                <a:gd name="T6" fmla="*/ 30 w 172"/>
                <a:gd name="T7" fmla="*/ 141 h 166"/>
                <a:gd name="T8" fmla="*/ 30 w 172"/>
                <a:gd name="T9" fmla="*/ 111 h 166"/>
                <a:gd name="T10" fmla="*/ 42 w 172"/>
                <a:gd name="T11" fmla="*/ 102 h 166"/>
                <a:gd name="T12" fmla="*/ 66 w 172"/>
                <a:gd name="T13" fmla="*/ 117 h 166"/>
                <a:gd name="T14" fmla="*/ 75 w 172"/>
                <a:gd name="T15" fmla="*/ 126 h 166"/>
                <a:gd name="T16" fmla="*/ 93 w 172"/>
                <a:gd name="T17" fmla="*/ 99 h 166"/>
                <a:gd name="T18" fmla="*/ 105 w 172"/>
                <a:gd name="T19" fmla="*/ 96 h 166"/>
                <a:gd name="T20" fmla="*/ 150 w 172"/>
                <a:gd name="T21" fmla="*/ 60 h 166"/>
                <a:gd name="T22" fmla="*/ 159 w 172"/>
                <a:gd name="T23" fmla="*/ 45 h 166"/>
                <a:gd name="T24" fmla="*/ 165 w 172"/>
                <a:gd name="T25" fmla="*/ 51 h 166"/>
                <a:gd name="T26" fmla="*/ 153 w 172"/>
                <a:gd name="T27" fmla="*/ 36 h 166"/>
                <a:gd name="T28" fmla="*/ 159 w 172"/>
                <a:gd name="T29" fmla="*/ 27 h 166"/>
                <a:gd name="T30" fmla="*/ 171 w 172"/>
                <a:gd name="T31" fmla="*/ 36 h 166"/>
                <a:gd name="T32" fmla="*/ 159 w 172"/>
                <a:gd name="T33" fmla="*/ 24 h 166"/>
                <a:gd name="T34" fmla="*/ 162 w 172"/>
                <a:gd name="T35" fmla="*/ 12 h 166"/>
                <a:gd name="T36" fmla="*/ 150 w 172"/>
                <a:gd name="T37" fmla="*/ 3 h 166"/>
                <a:gd name="T38" fmla="*/ 129 w 172"/>
                <a:gd name="T39" fmla="*/ 0 h 166"/>
                <a:gd name="T40" fmla="*/ 96 w 172"/>
                <a:gd name="T41" fmla="*/ 24 h 166"/>
                <a:gd name="T42" fmla="*/ 72 w 172"/>
                <a:gd name="T43" fmla="*/ 42 h 166"/>
                <a:gd name="T44" fmla="*/ 18 w 172"/>
                <a:gd name="T45" fmla="*/ 69 h 166"/>
                <a:gd name="T46" fmla="*/ 6 w 172"/>
                <a:gd name="T47" fmla="*/ 81 h 166"/>
                <a:gd name="T48" fmla="*/ 0 w 172"/>
                <a:gd name="T49" fmla="*/ 144 h 166"/>
                <a:gd name="T50" fmla="*/ 12 w 172"/>
                <a:gd name="T51" fmla="*/ 78 h 166"/>
                <a:gd name="T52" fmla="*/ 36 w 172"/>
                <a:gd name="T53" fmla="*/ 72 h 166"/>
                <a:gd name="T54" fmla="*/ 117 w 172"/>
                <a:gd name="T55" fmla="*/ 21 h 166"/>
                <a:gd name="T56" fmla="*/ 27 w 172"/>
                <a:gd name="T57" fmla="*/ 81 h 166"/>
                <a:gd name="T58" fmla="*/ 120 w 172"/>
                <a:gd name="T59" fmla="*/ 39 h 166"/>
                <a:gd name="T60" fmla="*/ 33 w 172"/>
                <a:gd name="T61" fmla="*/ 84 h 166"/>
                <a:gd name="T62" fmla="*/ 105 w 172"/>
                <a:gd name="T63" fmla="*/ 60 h 166"/>
                <a:gd name="T64" fmla="*/ 39 w 172"/>
                <a:gd name="T65" fmla="*/ 87 h 166"/>
                <a:gd name="T66" fmla="*/ 84 w 172"/>
                <a:gd name="T67" fmla="*/ 81 h 166"/>
                <a:gd name="T68" fmla="*/ 36 w 172"/>
                <a:gd name="T69" fmla="*/ 99 h 166"/>
                <a:gd name="T70" fmla="*/ 96 w 172"/>
                <a:gd name="T71" fmla="*/ 81 h 166"/>
                <a:gd name="T72" fmla="*/ 63 w 172"/>
                <a:gd name="T73" fmla="*/ 99 h 166"/>
                <a:gd name="T74" fmla="*/ 87 w 172"/>
                <a:gd name="T75" fmla="*/ 93 h 166"/>
                <a:gd name="T76" fmla="*/ 75 w 172"/>
                <a:gd name="T77" fmla="*/ 108 h 166"/>
                <a:gd name="T78" fmla="*/ 93 w 172"/>
                <a:gd name="T79" fmla="*/ 90 h 166"/>
                <a:gd name="T80" fmla="*/ 129 w 172"/>
                <a:gd name="T81" fmla="*/ 66 h 166"/>
                <a:gd name="T82" fmla="*/ 144 w 172"/>
                <a:gd name="T83" fmla="*/ 24 h 166"/>
                <a:gd name="T84" fmla="*/ 114 w 172"/>
                <a:gd name="T85" fmla="*/ 63 h 166"/>
                <a:gd name="T86" fmla="*/ 90 w 172"/>
                <a:gd name="T87" fmla="*/ 84 h 166"/>
                <a:gd name="T88" fmla="*/ 75 w 172"/>
                <a:gd name="T89" fmla="*/ 102 h 16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72"/>
                <a:gd name="T136" fmla="*/ 0 h 166"/>
                <a:gd name="T137" fmla="*/ 172 w 172"/>
                <a:gd name="T138" fmla="*/ 166 h 16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72" h="166">
                  <a:moveTo>
                    <a:pt x="54" y="165"/>
                  </a:moveTo>
                  <a:lnTo>
                    <a:pt x="51" y="138"/>
                  </a:lnTo>
                  <a:lnTo>
                    <a:pt x="42" y="150"/>
                  </a:lnTo>
                  <a:lnTo>
                    <a:pt x="30" y="141"/>
                  </a:lnTo>
                  <a:lnTo>
                    <a:pt x="30" y="111"/>
                  </a:lnTo>
                  <a:lnTo>
                    <a:pt x="42" y="102"/>
                  </a:lnTo>
                  <a:lnTo>
                    <a:pt x="66" y="117"/>
                  </a:lnTo>
                  <a:lnTo>
                    <a:pt x="75" y="126"/>
                  </a:lnTo>
                  <a:lnTo>
                    <a:pt x="93" y="99"/>
                  </a:lnTo>
                  <a:lnTo>
                    <a:pt x="105" y="96"/>
                  </a:lnTo>
                  <a:lnTo>
                    <a:pt x="150" y="60"/>
                  </a:lnTo>
                  <a:lnTo>
                    <a:pt x="159" y="45"/>
                  </a:lnTo>
                  <a:lnTo>
                    <a:pt x="165" y="51"/>
                  </a:lnTo>
                  <a:lnTo>
                    <a:pt x="153" y="36"/>
                  </a:lnTo>
                  <a:lnTo>
                    <a:pt x="159" y="27"/>
                  </a:lnTo>
                  <a:lnTo>
                    <a:pt x="171" y="36"/>
                  </a:lnTo>
                  <a:lnTo>
                    <a:pt x="159" y="24"/>
                  </a:lnTo>
                  <a:lnTo>
                    <a:pt x="162" y="12"/>
                  </a:lnTo>
                  <a:lnTo>
                    <a:pt x="150" y="3"/>
                  </a:lnTo>
                  <a:lnTo>
                    <a:pt x="129" y="0"/>
                  </a:lnTo>
                  <a:lnTo>
                    <a:pt x="96" y="24"/>
                  </a:lnTo>
                  <a:lnTo>
                    <a:pt x="72" y="42"/>
                  </a:lnTo>
                  <a:lnTo>
                    <a:pt x="18" y="69"/>
                  </a:lnTo>
                  <a:lnTo>
                    <a:pt x="6" y="81"/>
                  </a:lnTo>
                  <a:lnTo>
                    <a:pt x="0" y="144"/>
                  </a:lnTo>
                  <a:lnTo>
                    <a:pt x="12" y="78"/>
                  </a:lnTo>
                  <a:lnTo>
                    <a:pt x="36" y="72"/>
                  </a:lnTo>
                  <a:lnTo>
                    <a:pt x="117" y="21"/>
                  </a:lnTo>
                  <a:lnTo>
                    <a:pt x="27" y="81"/>
                  </a:lnTo>
                  <a:lnTo>
                    <a:pt x="120" y="39"/>
                  </a:lnTo>
                  <a:lnTo>
                    <a:pt x="33" y="84"/>
                  </a:lnTo>
                  <a:lnTo>
                    <a:pt x="105" y="60"/>
                  </a:lnTo>
                  <a:lnTo>
                    <a:pt x="39" y="87"/>
                  </a:lnTo>
                  <a:lnTo>
                    <a:pt x="84" y="81"/>
                  </a:lnTo>
                  <a:lnTo>
                    <a:pt x="36" y="99"/>
                  </a:lnTo>
                  <a:lnTo>
                    <a:pt x="96" y="81"/>
                  </a:lnTo>
                  <a:lnTo>
                    <a:pt x="63" y="99"/>
                  </a:lnTo>
                  <a:lnTo>
                    <a:pt x="87" y="93"/>
                  </a:lnTo>
                  <a:lnTo>
                    <a:pt x="75" y="108"/>
                  </a:lnTo>
                  <a:lnTo>
                    <a:pt x="93" y="90"/>
                  </a:lnTo>
                  <a:lnTo>
                    <a:pt x="129" y="66"/>
                  </a:lnTo>
                  <a:lnTo>
                    <a:pt x="144" y="24"/>
                  </a:lnTo>
                  <a:lnTo>
                    <a:pt x="114" y="63"/>
                  </a:lnTo>
                  <a:lnTo>
                    <a:pt x="90" y="84"/>
                  </a:lnTo>
                  <a:lnTo>
                    <a:pt x="75" y="102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8" name="Freeform 55">
              <a:extLst>
                <a:ext uri="{FF2B5EF4-FFF2-40B4-BE49-F238E27FC236}">
                  <a16:creationId xmlns:a16="http://schemas.microsoft.com/office/drawing/2014/main" id="{BF812230-071F-4F7D-BBED-86978206AEB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8" y="622"/>
              <a:ext cx="10" cy="13"/>
            </a:xfrm>
            <a:custGeom>
              <a:avLst/>
              <a:gdLst>
                <a:gd name="T0" fmla="*/ 9 w 10"/>
                <a:gd name="T1" fmla="*/ 12 h 13"/>
                <a:gd name="T2" fmla="*/ 0 w 10"/>
                <a:gd name="T3" fmla="*/ 0 h 13"/>
                <a:gd name="T4" fmla="*/ 0 60000 65536"/>
                <a:gd name="T5" fmla="*/ 0 60000 65536"/>
                <a:gd name="T6" fmla="*/ 0 w 10"/>
                <a:gd name="T7" fmla="*/ 0 h 13"/>
                <a:gd name="T8" fmla="*/ 10 w 10"/>
                <a:gd name="T9" fmla="*/ 13 h 1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" h="13">
                  <a:moveTo>
                    <a:pt x="9" y="12"/>
                  </a:move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9" name="Freeform 56">
              <a:extLst>
                <a:ext uri="{FF2B5EF4-FFF2-40B4-BE49-F238E27FC236}">
                  <a16:creationId xmlns:a16="http://schemas.microsoft.com/office/drawing/2014/main" id="{10E6581C-B23D-4E70-8938-4920096E49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8" y="646"/>
              <a:ext cx="10" cy="4"/>
            </a:xfrm>
            <a:custGeom>
              <a:avLst/>
              <a:gdLst>
                <a:gd name="T0" fmla="*/ 9 w 10"/>
                <a:gd name="T1" fmla="*/ 3 h 4"/>
                <a:gd name="T2" fmla="*/ 0 w 10"/>
                <a:gd name="T3" fmla="*/ 3 h 4"/>
                <a:gd name="T4" fmla="*/ 0 w 10"/>
                <a:gd name="T5" fmla="*/ 0 h 4"/>
                <a:gd name="T6" fmla="*/ 9 w 10"/>
                <a:gd name="T7" fmla="*/ 3 h 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"/>
                <a:gd name="T13" fmla="*/ 0 h 4"/>
                <a:gd name="T14" fmla="*/ 10 w 10"/>
                <a:gd name="T15" fmla="*/ 4 h 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" h="4">
                  <a:moveTo>
                    <a:pt x="9" y="3"/>
                  </a:moveTo>
                  <a:lnTo>
                    <a:pt x="0" y="3"/>
                  </a:lnTo>
                  <a:lnTo>
                    <a:pt x="0" y="0"/>
                  </a:lnTo>
                  <a:lnTo>
                    <a:pt x="9" y="3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40" name="Freeform 57">
              <a:extLst>
                <a:ext uri="{FF2B5EF4-FFF2-40B4-BE49-F238E27FC236}">
                  <a16:creationId xmlns:a16="http://schemas.microsoft.com/office/drawing/2014/main" id="{00E05984-D70B-4DB0-A51C-B289EF5D2CD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7" y="616"/>
              <a:ext cx="121" cy="115"/>
            </a:xfrm>
            <a:custGeom>
              <a:avLst/>
              <a:gdLst>
                <a:gd name="T0" fmla="*/ 99 w 121"/>
                <a:gd name="T1" fmla="*/ 0 h 115"/>
                <a:gd name="T2" fmla="*/ 96 w 121"/>
                <a:gd name="T3" fmla="*/ 30 h 115"/>
                <a:gd name="T4" fmla="*/ 102 w 121"/>
                <a:gd name="T5" fmla="*/ 45 h 115"/>
                <a:gd name="T6" fmla="*/ 120 w 121"/>
                <a:gd name="T7" fmla="*/ 57 h 115"/>
                <a:gd name="T8" fmla="*/ 117 w 121"/>
                <a:gd name="T9" fmla="*/ 63 h 115"/>
                <a:gd name="T10" fmla="*/ 105 w 121"/>
                <a:gd name="T11" fmla="*/ 72 h 115"/>
                <a:gd name="T12" fmla="*/ 93 w 121"/>
                <a:gd name="T13" fmla="*/ 66 h 115"/>
                <a:gd name="T14" fmla="*/ 102 w 121"/>
                <a:gd name="T15" fmla="*/ 66 h 115"/>
                <a:gd name="T16" fmla="*/ 96 w 121"/>
                <a:gd name="T17" fmla="*/ 75 h 115"/>
                <a:gd name="T18" fmla="*/ 69 w 121"/>
                <a:gd name="T19" fmla="*/ 81 h 115"/>
                <a:gd name="T20" fmla="*/ 60 w 121"/>
                <a:gd name="T21" fmla="*/ 90 h 115"/>
                <a:gd name="T22" fmla="*/ 48 w 121"/>
                <a:gd name="T23" fmla="*/ 90 h 115"/>
                <a:gd name="T24" fmla="*/ 36 w 121"/>
                <a:gd name="T25" fmla="*/ 87 h 115"/>
                <a:gd name="T26" fmla="*/ 15 w 121"/>
                <a:gd name="T27" fmla="*/ 99 h 115"/>
                <a:gd name="T28" fmla="*/ 12 w 121"/>
                <a:gd name="T29" fmla="*/ 111 h 115"/>
                <a:gd name="T30" fmla="*/ 0 w 121"/>
                <a:gd name="T31" fmla="*/ 114 h 11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21"/>
                <a:gd name="T49" fmla="*/ 0 h 115"/>
                <a:gd name="T50" fmla="*/ 121 w 121"/>
                <a:gd name="T51" fmla="*/ 115 h 11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21" h="115">
                  <a:moveTo>
                    <a:pt x="99" y="0"/>
                  </a:moveTo>
                  <a:lnTo>
                    <a:pt x="96" y="30"/>
                  </a:lnTo>
                  <a:lnTo>
                    <a:pt x="102" y="45"/>
                  </a:lnTo>
                  <a:lnTo>
                    <a:pt x="120" y="57"/>
                  </a:lnTo>
                  <a:lnTo>
                    <a:pt x="117" y="63"/>
                  </a:lnTo>
                  <a:lnTo>
                    <a:pt x="105" y="72"/>
                  </a:lnTo>
                  <a:lnTo>
                    <a:pt x="93" y="66"/>
                  </a:lnTo>
                  <a:lnTo>
                    <a:pt x="102" y="66"/>
                  </a:lnTo>
                  <a:lnTo>
                    <a:pt x="96" y="75"/>
                  </a:lnTo>
                  <a:lnTo>
                    <a:pt x="69" y="81"/>
                  </a:lnTo>
                  <a:lnTo>
                    <a:pt x="60" y="90"/>
                  </a:lnTo>
                  <a:lnTo>
                    <a:pt x="48" y="90"/>
                  </a:lnTo>
                  <a:lnTo>
                    <a:pt x="36" y="87"/>
                  </a:lnTo>
                  <a:lnTo>
                    <a:pt x="15" y="99"/>
                  </a:lnTo>
                  <a:lnTo>
                    <a:pt x="12" y="111"/>
                  </a:lnTo>
                  <a:lnTo>
                    <a:pt x="0" y="114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1" name="Freeform 58">
              <a:extLst>
                <a:ext uri="{FF2B5EF4-FFF2-40B4-BE49-F238E27FC236}">
                  <a16:creationId xmlns:a16="http://schemas.microsoft.com/office/drawing/2014/main" id="{7CBD3F0C-4709-499F-AD48-57B6346C04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6" y="706"/>
              <a:ext cx="76" cy="64"/>
            </a:xfrm>
            <a:custGeom>
              <a:avLst/>
              <a:gdLst>
                <a:gd name="T0" fmla="*/ 15 w 76"/>
                <a:gd name="T1" fmla="*/ 0 h 64"/>
                <a:gd name="T2" fmla="*/ 0 w 76"/>
                <a:gd name="T3" fmla="*/ 15 h 64"/>
                <a:gd name="T4" fmla="*/ 3 w 76"/>
                <a:gd name="T5" fmla="*/ 27 h 64"/>
                <a:gd name="T6" fmla="*/ 48 w 76"/>
                <a:gd name="T7" fmla="*/ 63 h 64"/>
                <a:gd name="T8" fmla="*/ 60 w 76"/>
                <a:gd name="T9" fmla="*/ 63 h 64"/>
                <a:gd name="T10" fmla="*/ 75 w 76"/>
                <a:gd name="T11" fmla="*/ 39 h 6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6"/>
                <a:gd name="T19" fmla="*/ 0 h 64"/>
                <a:gd name="T20" fmla="*/ 76 w 76"/>
                <a:gd name="T21" fmla="*/ 64 h 6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6" h="64">
                  <a:moveTo>
                    <a:pt x="15" y="0"/>
                  </a:moveTo>
                  <a:lnTo>
                    <a:pt x="0" y="15"/>
                  </a:lnTo>
                  <a:lnTo>
                    <a:pt x="3" y="27"/>
                  </a:lnTo>
                  <a:lnTo>
                    <a:pt x="48" y="63"/>
                  </a:lnTo>
                  <a:lnTo>
                    <a:pt x="60" y="63"/>
                  </a:lnTo>
                  <a:lnTo>
                    <a:pt x="75" y="39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2" name="Freeform 59">
              <a:extLst>
                <a:ext uri="{FF2B5EF4-FFF2-40B4-BE49-F238E27FC236}">
                  <a16:creationId xmlns:a16="http://schemas.microsoft.com/office/drawing/2014/main" id="{F8E0D570-9B7F-4B8E-9AE8-362D8BAB057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3" y="730"/>
              <a:ext cx="382" cy="631"/>
            </a:xfrm>
            <a:custGeom>
              <a:avLst/>
              <a:gdLst>
                <a:gd name="T0" fmla="*/ 360 w 382"/>
                <a:gd name="T1" fmla="*/ 0 h 631"/>
                <a:gd name="T2" fmla="*/ 345 w 382"/>
                <a:gd name="T3" fmla="*/ 3 h 631"/>
                <a:gd name="T4" fmla="*/ 342 w 382"/>
                <a:gd name="T5" fmla="*/ 15 h 631"/>
                <a:gd name="T6" fmla="*/ 381 w 382"/>
                <a:gd name="T7" fmla="*/ 39 h 631"/>
                <a:gd name="T8" fmla="*/ 333 w 382"/>
                <a:gd name="T9" fmla="*/ 12 h 631"/>
                <a:gd name="T10" fmla="*/ 234 w 382"/>
                <a:gd name="T11" fmla="*/ 57 h 631"/>
                <a:gd name="T12" fmla="*/ 144 w 382"/>
                <a:gd name="T13" fmla="*/ 138 h 631"/>
                <a:gd name="T14" fmla="*/ 75 w 382"/>
                <a:gd name="T15" fmla="*/ 234 h 631"/>
                <a:gd name="T16" fmla="*/ 36 w 382"/>
                <a:gd name="T17" fmla="*/ 312 h 631"/>
                <a:gd name="T18" fmla="*/ 12 w 382"/>
                <a:gd name="T19" fmla="*/ 369 h 631"/>
                <a:gd name="T20" fmla="*/ 42 w 382"/>
                <a:gd name="T21" fmla="*/ 504 h 631"/>
                <a:gd name="T22" fmla="*/ 12 w 382"/>
                <a:gd name="T23" fmla="*/ 363 h 631"/>
                <a:gd name="T24" fmla="*/ 33 w 382"/>
                <a:gd name="T25" fmla="*/ 495 h 631"/>
                <a:gd name="T26" fmla="*/ 15 w 382"/>
                <a:gd name="T27" fmla="*/ 375 h 631"/>
                <a:gd name="T28" fmla="*/ 12 w 382"/>
                <a:gd name="T29" fmla="*/ 567 h 631"/>
                <a:gd name="T30" fmla="*/ 9 w 382"/>
                <a:gd name="T31" fmla="*/ 591 h 631"/>
                <a:gd name="T32" fmla="*/ 9 w 382"/>
                <a:gd name="T33" fmla="*/ 600 h 631"/>
                <a:gd name="T34" fmla="*/ 9 w 382"/>
                <a:gd name="T35" fmla="*/ 609 h 631"/>
                <a:gd name="T36" fmla="*/ 0 w 382"/>
                <a:gd name="T37" fmla="*/ 630 h 63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82"/>
                <a:gd name="T58" fmla="*/ 0 h 631"/>
                <a:gd name="T59" fmla="*/ 382 w 382"/>
                <a:gd name="T60" fmla="*/ 631 h 63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82" h="631">
                  <a:moveTo>
                    <a:pt x="360" y="0"/>
                  </a:moveTo>
                  <a:lnTo>
                    <a:pt x="345" y="3"/>
                  </a:lnTo>
                  <a:lnTo>
                    <a:pt x="342" y="15"/>
                  </a:lnTo>
                  <a:lnTo>
                    <a:pt x="381" y="39"/>
                  </a:lnTo>
                  <a:lnTo>
                    <a:pt x="333" y="12"/>
                  </a:lnTo>
                  <a:lnTo>
                    <a:pt x="234" y="57"/>
                  </a:lnTo>
                  <a:lnTo>
                    <a:pt x="144" y="138"/>
                  </a:lnTo>
                  <a:lnTo>
                    <a:pt x="75" y="234"/>
                  </a:lnTo>
                  <a:lnTo>
                    <a:pt x="36" y="312"/>
                  </a:lnTo>
                  <a:lnTo>
                    <a:pt x="12" y="369"/>
                  </a:lnTo>
                  <a:lnTo>
                    <a:pt x="42" y="504"/>
                  </a:lnTo>
                  <a:lnTo>
                    <a:pt x="12" y="363"/>
                  </a:lnTo>
                  <a:lnTo>
                    <a:pt x="33" y="495"/>
                  </a:lnTo>
                  <a:lnTo>
                    <a:pt x="15" y="375"/>
                  </a:lnTo>
                  <a:lnTo>
                    <a:pt x="12" y="567"/>
                  </a:lnTo>
                  <a:lnTo>
                    <a:pt x="9" y="591"/>
                  </a:lnTo>
                  <a:lnTo>
                    <a:pt x="9" y="600"/>
                  </a:lnTo>
                  <a:lnTo>
                    <a:pt x="9" y="609"/>
                  </a:lnTo>
                  <a:lnTo>
                    <a:pt x="0" y="63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3" name="Freeform 60">
              <a:extLst>
                <a:ext uri="{FF2B5EF4-FFF2-40B4-BE49-F238E27FC236}">
                  <a16:creationId xmlns:a16="http://schemas.microsoft.com/office/drawing/2014/main" id="{0CAC0223-AC02-4D22-A099-6C18C1225D6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7" y="775"/>
              <a:ext cx="103" cy="190"/>
            </a:xfrm>
            <a:custGeom>
              <a:avLst/>
              <a:gdLst>
                <a:gd name="T0" fmla="*/ 27 w 103"/>
                <a:gd name="T1" fmla="*/ 0 h 190"/>
                <a:gd name="T2" fmla="*/ 39 w 103"/>
                <a:gd name="T3" fmla="*/ 21 h 190"/>
                <a:gd name="T4" fmla="*/ 33 w 103"/>
                <a:gd name="T5" fmla="*/ 42 h 190"/>
                <a:gd name="T6" fmla="*/ 42 w 103"/>
                <a:gd name="T7" fmla="*/ 60 h 190"/>
                <a:gd name="T8" fmla="*/ 51 w 103"/>
                <a:gd name="T9" fmla="*/ 81 h 190"/>
                <a:gd name="T10" fmla="*/ 66 w 103"/>
                <a:gd name="T11" fmla="*/ 90 h 190"/>
                <a:gd name="T12" fmla="*/ 75 w 103"/>
                <a:gd name="T13" fmla="*/ 99 h 190"/>
                <a:gd name="T14" fmla="*/ 84 w 103"/>
                <a:gd name="T15" fmla="*/ 123 h 190"/>
                <a:gd name="T16" fmla="*/ 93 w 103"/>
                <a:gd name="T17" fmla="*/ 138 h 190"/>
                <a:gd name="T18" fmla="*/ 102 w 103"/>
                <a:gd name="T19" fmla="*/ 144 h 190"/>
                <a:gd name="T20" fmla="*/ 72 w 103"/>
                <a:gd name="T21" fmla="*/ 156 h 190"/>
                <a:gd name="T22" fmla="*/ 39 w 103"/>
                <a:gd name="T23" fmla="*/ 189 h 190"/>
                <a:gd name="T24" fmla="*/ 6 w 103"/>
                <a:gd name="T25" fmla="*/ 138 h 190"/>
                <a:gd name="T26" fmla="*/ 0 w 103"/>
                <a:gd name="T27" fmla="*/ 99 h 190"/>
                <a:gd name="T28" fmla="*/ 0 w 103"/>
                <a:gd name="T29" fmla="*/ 78 h 190"/>
                <a:gd name="T30" fmla="*/ 9 w 103"/>
                <a:gd name="T31" fmla="*/ 60 h 190"/>
                <a:gd name="T32" fmla="*/ 36 w 103"/>
                <a:gd name="T33" fmla="*/ 51 h 19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03"/>
                <a:gd name="T52" fmla="*/ 0 h 190"/>
                <a:gd name="T53" fmla="*/ 103 w 103"/>
                <a:gd name="T54" fmla="*/ 190 h 19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03" h="190">
                  <a:moveTo>
                    <a:pt x="27" y="0"/>
                  </a:moveTo>
                  <a:lnTo>
                    <a:pt x="39" y="21"/>
                  </a:lnTo>
                  <a:lnTo>
                    <a:pt x="33" y="42"/>
                  </a:lnTo>
                  <a:lnTo>
                    <a:pt x="42" y="60"/>
                  </a:lnTo>
                  <a:lnTo>
                    <a:pt x="51" y="81"/>
                  </a:lnTo>
                  <a:lnTo>
                    <a:pt x="66" y="90"/>
                  </a:lnTo>
                  <a:lnTo>
                    <a:pt x="75" y="99"/>
                  </a:lnTo>
                  <a:lnTo>
                    <a:pt x="84" y="123"/>
                  </a:lnTo>
                  <a:lnTo>
                    <a:pt x="93" y="138"/>
                  </a:lnTo>
                  <a:lnTo>
                    <a:pt x="102" y="144"/>
                  </a:lnTo>
                  <a:lnTo>
                    <a:pt x="72" y="156"/>
                  </a:lnTo>
                  <a:lnTo>
                    <a:pt x="39" y="189"/>
                  </a:lnTo>
                  <a:lnTo>
                    <a:pt x="6" y="138"/>
                  </a:lnTo>
                  <a:lnTo>
                    <a:pt x="0" y="99"/>
                  </a:lnTo>
                  <a:lnTo>
                    <a:pt x="0" y="78"/>
                  </a:lnTo>
                  <a:lnTo>
                    <a:pt x="9" y="60"/>
                  </a:lnTo>
                  <a:lnTo>
                    <a:pt x="36" y="51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4" name="Freeform 61">
              <a:extLst>
                <a:ext uri="{FF2B5EF4-FFF2-40B4-BE49-F238E27FC236}">
                  <a16:creationId xmlns:a16="http://schemas.microsoft.com/office/drawing/2014/main" id="{20AE7EEE-DA8B-4089-BDFB-DA9F8B67621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93" y="955"/>
              <a:ext cx="178" cy="412"/>
            </a:xfrm>
            <a:custGeom>
              <a:avLst/>
              <a:gdLst>
                <a:gd name="T0" fmla="*/ 177 w 178"/>
                <a:gd name="T1" fmla="*/ 0 h 412"/>
                <a:gd name="T2" fmla="*/ 147 w 178"/>
                <a:gd name="T3" fmla="*/ 21 h 412"/>
                <a:gd name="T4" fmla="*/ 90 w 178"/>
                <a:gd name="T5" fmla="*/ 33 h 412"/>
                <a:gd name="T6" fmla="*/ 54 w 178"/>
                <a:gd name="T7" fmla="*/ 48 h 412"/>
                <a:gd name="T8" fmla="*/ 135 w 178"/>
                <a:gd name="T9" fmla="*/ 27 h 412"/>
                <a:gd name="T10" fmla="*/ 75 w 178"/>
                <a:gd name="T11" fmla="*/ 57 h 412"/>
                <a:gd name="T12" fmla="*/ 57 w 178"/>
                <a:gd name="T13" fmla="*/ 78 h 412"/>
                <a:gd name="T14" fmla="*/ 18 w 178"/>
                <a:gd name="T15" fmla="*/ 93 h 412"/>
                <a:gd name="T16" fmla="*/ 57 w 178"/>
                <a:gd name="T17" fmla="*/ 75 h 412"/>
                <a:gd name="T18" fmla="*/ 48 w 178"/>
                <a:gd name="T19" fmla="*/ 90 h 412"/>
                <a:gd name="T20" fmla="*/ 24 w 178"/>
                <a:gd name="T21" fmla="*/ 126 h 412"/>
                <a:gd name="T22" fmla="*/ 12 w 178"/>
                <a:gd name="T23" fmla="*/ 153 h 412"/>
                <a:gd name="T24" fmla="*/ 0 w 178"/>
                <a:gd name="T25" fmla="*/ 138 h 412"/>
                <a:gd name="T26" fmla="*/ 24 w 178"/>
                <a:gd name="T27" fmla="*/ 180 h 412"/>
                <a:gd name="T28" fmla="*/ 87 w 178"/>
                <a:gd name="T29" fmla="*/ 408 h 412"/>
                <a:gd name="T30" fmla="*/ 99 w 178"/>
                <a:gd name="T31" fmla="*/ 411 h 41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78"/>
                <a:gd name="T49" fmla="*/ 0 h 412"/>
                <a:gd name="T50" fmla="*/ 178 w 178"/>
                <a:gd name="T51" fmla="*/ 412 h 412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78" h="412">
                  <a:moveTo>
                    <a:pt x="177" y="0"/>
                  </a:moveTo>
                  <a:lnTo>
                    <a:pt x="147" y="21"/>
                  </a:lnTo>
                  <a:lnTo>
                    <a:pt x="90" y="33"/>
                  </a:lnTo>
                  <a:lnTo>
                    <a:pt x="54" y="48"/>
                  </a:lnTo>
                  <a:lnTo>
                    <a:pt x="135" y="27"/>
                  </a:lnTo>
                  <a:lnTo>
                    <a:pt x="75" y="57"/>
                  </a:lnTo>
                  <a:lnTo>
                    <a:pt x="57" y="78"/>
                  </a:lnTo>
                  <a:lnTo>
                    <a:pt x="18" y="93"/>
                  </a:lnTo>
                  <a:lnTo>
                    <a:pt x="57" y="75"/>
                  </a:lnTo>
                  <a:lnTo>
                    <a:pt x="48" y="90"/>
                  </a:lnTo>
                  <a:lnTo>
                    <a:pt x="24" y="126"/>
                  </a:lnTo>
                  <a:lnTo>
                    <a:pt x="12" y="153"/>
                  </a:lnTo>
                  <a:lnTo>
                    <a:pt x="0" y="138"/>
                  </a:lnTo>
                  <a:lnTo>
                    <a:pt x="24" y="180"/>
                  </a:lnTo>
                  <a:lnTo>
                    <a:pt x="87" y="408"/>
                  </a:lnTo>
                  <a:lnTo>
                    <a:pt x="99" y="411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5" name="Freeform 62">
              <a:extLst>
                <a:ext uri="{FF2B5EF4-FFF2-40B4-BE49-F238E27FC236}">
                  <a16:creationId xmlns:a16="http://schemas.microsoft.com/office/drawing/2014/main" id="{877C12FB-9E19-4E7D-A6F3-1677A33001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1" y="988"/>
              <a:ext cx="64" cy="61"/>
            </a:xfrm>
            <a:custGeom>
              <a:avLst/>
              <a:gdLst>
                <a:gd name="T0" fmla="*/ 0 w 64"/>
                <a:gd name="T1" fmla="*/ 0 h 61"/>
                <a:gd name="T2" fmla="*/ 30 w 64"/>
                <a:gd name="T3" fmla="*/ 45 h 61"/>
                <a:gd name="T4" fmla="*/ 39 w 64"/>
                <a:gd name="T5" fmla="*/ 54 h 61"/>
                <a:gd name="T6" fmla="*/ 63 w 64"/>
                <a:gd name="T7" fmla="*/ 60 h 6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4"/>
                <a:gd name="T13" fmla="*/ 0 h 61"/>
                <a:gd name="T14" fmla="*/ 64 w 64"/>
                <a:gd name="T15" fmla="*/ 61 h 6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4" h="61">
                  <a:moveTo>
                    <a:pt x="0" y="0"/>
                  </a:moveTo>
                  <a:lnTo>
                    <a:pt x="30" y="45"/>
                  </a:lnTo>
                  <a:lnTo>
                    <a:pt x="39" y="54"/>
                  </a:lnTo>
                  <a:lnTo>
                    <a:pt x="63" y="6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6" name="Freeform 63">
              <a:extLst>
                <a:ext uri="{FF2B5EF4-FFF2-40B4-BE49-F238E27FC236}">
                  <a16:creationId xmlns:a16="http://schemas.microsoft.com/office/drawing/2014/main" id="{07FA8926-EFCA-404F-A334-C34FC85A20C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5" y="919"/>
              <a:ext cx="361" cy="235"/>
            </a:xfrm>
            <a:custGeom>
              <a:avLst/>
              <a:gdLst>
                <a:gd name="T0" fmla="*/ 57 w 361"/>
                <a:gd name="T1" fmla="*/ 0 h 235"/>
                <a:gd name="T2" fmla="*/ 75 w 361"/>
                <a:gd name="T3" fmla="*/ 18 h 235"/>
                <a:gd name="T4" fmla="*/ 120 w 361"/>
                <a:gd name="T5" fmla="*/ 63 h 235"/>
                <a:gd name="T6" fmla="*/ 129 w 361"/>
                <a:gd name="T7" fmla="*/ 75 h 235"/>
                <a:gd name="T8" fmla="*/ 156 w 361"/>
                <a:gd name="T9" fmla="*/ 81 h 235"/>
                <a:gd name="T10" fmla="*/ 204 w 361"/>
                <a:gd name="T11" fmla="*/ 111 h 235"/>
                <a:gd name="T12" fmla="*/ 240 w 361"/>
                <a:gd name="T13" fmla="*/ 141 h 235"/>
                <a:gd name="T14" fmla="*/ 264 w 361"/>
                <a:gd name="T15" fmla="*/ 141 h 235"/>
                <a:gd name="T16" fmla="*/ 291 w 361"/>
                <a:gd name="T17" fmla="*/ 132 h 235"/>
                <a:gd name="T18" fmla="*/ 303 w 361"/>
                <a:gd name="T19" fmla="*/ 129 h 235"/>
                <a:gd name="T20" fmla="*/ 333 w 361"/>
                <a:gd name="T21" fmla="*/ 123 h 235"/>
                <a:gd name="T22" fmla="*/ 342 w 361"/>
                <a:gd name="T23" fmla="*/ 120 h 235"/>
                <a:gd name="T24" fmla="*/ 339 w 361"/>
                <a:gd name="T25" fmla="*/ 132 h 235"/>
                <a:gd name="T26" fmla="*/ 321 w 361"/>
                <a:gd name="T27" fmla="*/ 141 h 235"/>
                <a:gd name="T28" fmla="*/ 312 w 361"/>
                <a:gd name="T29" fmla="*/ 147 h 235"/>
                <a:gd name="T30" fmla="*/ 327 w 361"/>
                <a:gd name="T31" fmla="*/ 159 h 235"/>
                <a:gd name="T32" fmla="*/ 351 w 361"/>
                <a:gd name="T33" fmla="*/ 162 h 235"/>
                <a:gd name="T34" fmla="*/ 354 w 361"/>
                <a:gd name="T35" fmla="*/ 162 h 235"/>
                <a:gd name="T36" fmla="*/ 354 w 361"/>
                <a:gd name="T37" fmla="*/ 174 h 235"/>
                <a:gd name="T38" fmla="*/ 345 w 361"/>
                <a:gd name="T39" fmla="*/ 180 h 235"/>
                <a:gd name="T40" fmla="*/ 333 w 361"/>
                <a:gd name="T41" fmla="*/ 183 h 235"/>
                <a:gd name="T42" fmla="*/ 354 w 361"/>
                <a:gd name="T43" fmla="*/ 177 h 235"/>
                <a:gd name="T44" fmla="*/ 360 w 361"/>
                <a:gd name="T45" fmla="*/ 189 h 235"/>
                <a:gd name="T46" fmla="*/ 357 w 361"/>
                <a:gd name="T47" fmla="*/ 198 h 235"/>
                <a:gd name="T48" fmla="*/ 348 w 361"/>
                <a:gd name="T49" fmla="*/ 198 h 235"/>
                <a:gd name="T50" fmla="*/ 333 w 361"/>
                <a:gd name="T51" fmla="*/ 198 h 235"/>
                <a:gd name="T52" fmla="*/ 357 w 361"/>
                <a:gd name="T53" fmla="*/ 198 h 235"/>
                <a:gd name="T54" fmla="*/ 360 w 361"/>
                <a:gd name="T55" fmla="*/ 207 h 235"/>
                <a:gd name="T56" fmla="*/ 360 w 361"/>
                <a:gd name="T57" fmla="*/ 222 h 235"/>
                <a:gd name="T58" fmla="*/ 345 w 361"/>
                <a:gd name="T59" fmla="*/ 222 h 235"/>
                <a:gd name="T60" fmla="*/ 330 w 361"/>
                <a:gd name="T61" fmla="*/ 210 h 235"/>
                <a:gd name="T62" fmla="*/ 345 w 361"/>
                <a:gd name="T63" fmla="*/ 222 h 235"/>
                <a:gd name="T64" fmla="*/ 360 w 361"/>
                <a:gd name="T65" fmla="*/ 222 h 235"/>
                <a:gd name="T66" fmla="*/ 360 w 361"/>
                <a:gd name="T67" fmla="*/ 228 h 235"/>
                <a:gd name="T68" fmla="*/ 339 w 361"/>
                <a:gd name="T69" fmla="*/ 234 h 235"/>
                <a:gd name="T70" fmla="*/ 312 w 361"/>
                <a:gd name="T71" fmla="*/ 228 h 235"/>
                <a:gd name="T72" fmla="*/ 282 w 361"/>
                <a:gd name="T73" fmla="*/ 213 h 235"/>
                <a:gd name="T74" fmla="*/ 258 w 361"/>
                <a:gd name="T75" fmla="*/ 198 h 235"/>
                <a:gd name="T76" fmla="*/ 240 w 361"/>
                <a:gd name="T77" fmla="*/ 189 h 235"/>
                <a:gd name="T78" fmla="*/ 189 w 361"/>
                <a:gd name="T79" fmla="*/ 174 h 235"/>
                <a:gd name="T80" fmla="*/ 138 w 361"/>
                <a:gd name="T81" fmla="*/ 162 h 235"/>
                <a:gd name="T82" fmla="*/ 99 w 361"/>
                <a:gd name="T83" fmla="*/ 150 h 235"/>
                <a:gd name="T84" fmla="*/ 81 w 361"/>
                <a:gd name="T85" fmla="*/ 141 h 235"/>
                <a:gd name="T86" fmla="*/ 51 w 361"/>
                <a:gd name="T87" fmla="*/ 108 h 235"/>
                <a:gd name="T88" fmla="*/ 18 w 361"/>
                <a:gd name="T89" fmla="*/ 63 h 235"/>
                <a:gd name="T90" fmla="*/ 0 w 361"/>
                <a:gd name="T91" fmla="*/ 42 h 235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61"/>
                <a:gd name="T139" fmla="*/ 0 h 235"/>
                <a:gd name="T140" fmla="*/ 361 w 361"/>
                <a:gd name="T141" fmla="*/ 235 h 235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61" h="235">
                  <a:moveTo>
                    <a:pt x="57" y="0"/>
                  </a:moveTo>
                  <a:lnTo>
                    <a:pt x="75" y="18"/>
                  </a:lnTo>
                  <a:lnTo>
                    <a:pt x="120" y="63"/>
                  </a:lnTo>
                  <a:lnTo>
                    <a:pt x="129" y="75"/>
                  </a:lnTo>
                  <a:lnTo>
                    <a:pt x="156" y="81"/>
                  </a:lnTo>
                  <a:lnTo>
                    <a:pt x="204" y="111"/>
                  </a:lnTo>
                  <a:lnTo>
                    <a:pt x="240" y="141"/>
                  </a:lnTo>
                  <a:lnTo>
                    <a:pt x="264" y="141"/>
                  </a:lnTo>
                  <a:lnTo>
                    <a:pt x="291" y="132"/>
                  </a:lnTo>
                  <a:lnTo>
                    <a:pt x="303" y="129"/>
                  </a:lnTo>
                  <a:lnTo>
                    <a:pt x="333" y="123"/>
                  </a:lnTo>
                  <a:lnTo>
                    <a:pt x="342" y="120"/>
                  </a:lnTo>
                  <a:lnTo>
                    <a:pt x="339" y="132"/>
                  </a:lnTo>
                  <a:lnTo>
                    <a:pt x="321" y="141"/>
                  </a:lnTo>
                  <a:lnTo>
                    <a:pt x="312" y="147"/>
                  </a:lnTo>
                  <a:lnTo>
                    <a:pt x="327" y="159"/>
                  </a:lnTo>
                  <a:lnTo>
                    <a:pt x="351" y="162"/>
                  </a:lnTo>
                  <a:lnTo>
                    <a:pt x="354" y="162"/>
                  </a:lnTo>
                  <a:lnTo>
                    <a:pt x="354" y="174"/>
                  </a:lnTo>
                  <a:lnTo>
                    <a:pt x="345" y="180"/>
                  </a:lnTo>
                  <a:lnTo>
                    <a:pt x="333" y="183"/>
                  </a:lnTo>
                  <a:lnTo>
                    <a:pt x="354" y="177"/>
                  </a:lnTo>
                  <a:lnTo>
                    <a:pt x="360" y="189"/>
                  </a:lnTo>
                  <a:lnTo>
                    <a:pt x="357" y="198"/>
                  </a:lnTo>
                  <a:lnTo>
                    <a:pt x="348" y="198"/>
                  </a:lnTo>
                  <a:lnTo>
                    <a:pt x="333" y="198"/>
                  </a:lnTo>
                  <a:lnTo>
                    <a:pt x="357" y="198"/>
                  </a:lnTo>
                  <a:lnTo>
                    <a:pt x="360" y="207"/>
                  </a:lnTo>
                  <a:lnTo>
                    <a:pt x="360" y="222"/>
                  </a:lnTo>
                  <a:lnTo>
                    <a:pt x="345" y="222"/>
                  </a:lnTo>
                  <a:lnTo>
                    <a:pt x="330" y="210"/>
                  </a:lnTo>
                  <a:lnTo>
                    <a:pt x="345" y="222"/>
                  </a:lnTo>
                  <a:lnTo>
                    <a:pt x="360" y="222"/>
                  </a:lnTo>
                  <a:lnTo>
                    <a:pt x="360" y="228"/>
                  </a:lnTo>
                  <a:lnTo>
                    <a:pt x="339" y="234"/>
                  </a:lnTo>
                  <a:lnTo>
                    <a:pt x="312" y="228"/>
                  </a:lnTo>
                  <a:lnTo>
                    <a:pt x="282" y="213"/>
                  </a:lnTo>
                  <a:lnTo>
                    <a:pt x="258" y="198"/>
                  </a:lnTo>
                  <a:lnTo>
                    <a:pt x="240" y="189"/>
                  </a:lnTo>
                  <a:lnTo>
                    <a:pt x="189" y="174"/>
                  </a:lnTo>
                  <a:lnTo>
                    <a:pt x="138" y="162"/>
                  </a:lnTo>
                  <a:lnTo>
                    <a:pt x="99" y="150"/>
                  </a:lnTo>
                  <a:lnTo>
                    <a:pt x="81" y="141"/>
                  </a:lnTo>
                  <a:lnTo>
                    <a:pt x="51" y="108"/>
                  </a:lnTo>
                  <a:lnTo>
                    <a:pt x="18" y="63"/>
                  </a:lnTo>
                  <a:lnTo>
                    <a:pt x="0" y="42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7" name="Freeform 64">
              <a:extLst>
                <a:ext uri="{FF2B5EF4-FFF2-40B4-BE49-F238E27FC236}">
                  <a16:creationId xmlns:a16="http://schemas.microsoft.com/office/drawing/2014/main" id="{5320E054-9AB0-4D96-96FE-F56688ECC6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4" y="898"/>
              <a:ext cx="34" cy="19"/>
            </a:xfrm>
            <a:custGeom>
              <a:avLst/>
              <a:gdLst>
                <a:gd name="T0" fmla="*/ 27 w 34"/>
                <a:gd name="T1" fmla="*/ 18 h 19"/>
                <a:gd name="T2" fmla="*/ 27 w 34"/>
                <a:gd name="T3" fmla="*/ 9 h 19"/>
                <a:gd name="T4" fmla="*/ 27 w 34"/>
                <a:gd name="T5" fmla="*/ 0 h 19"/>
                <a:gd name="T6" fmla="*/ 33 w 34"/>
                <a:gd name="T7" fmla="*/ 9 h 19"/>
                <a:gd name="T8" fmla="*/ 24 w 34"/>
                <a:gd name="T9" fmla="*/ 3 h 19"/>
                <a:gd name="T10" fmla="*/ 0 w 34"/>
                <a:gd name="T11" fmla="*/ 0 h 19"/>
                <a:gd name="T12" fmla="*/ 12 w 34"/>
                <a:gd name="T13" fmla="*/ 0 h 19"/>
                <a:gd name="T14" fmla="*/ 21 w 34"/>
                <a:gd name="T15" fmla="*/ 0 h 19"/>
                <a:gd name="T16" fmla="*/ 30 w 34"/>
                <a:gd name="T17" fmla="*/ 0 h 19"/>
                <a:gd name="T18" fmla="*/ 24 w 34"/>
                <a:gd name="T19" fmla="*/ 9 h 19"/>
                <a:gd name="T20" fmla="*/ 24 w 34"/>
                <a:gd name="T21" fmla="*/ 18 h 19"/>
                <a:gd name="T22" fmla="*/ 27 w 34"/>
                <a:gd name="T23" fmla="*/ 18 h 1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4"/>
                <a:gd name="T37" fmla="*/ 0 h 19"/>
                <a:gd name="T38" fmla="*/ 34 w 34"/>
                <a:gd name="T39" fmla="*/ 19 h 1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4" h="19">
                  <a:moveTo>
                    <a:pt x="27" y="18"/>
                  </a:moveTo>
                  <a:lnTo>
                    <a:pt x="27" y="9"/>
                  </a:lnTo>
                  <a:lnTo>
                    <a:pt x="27" y="0"/>
                  </a:lnTo>
                  <a:lnTo>
                    <a:pt x="33" y="9"/>
                  </a:lnTo>
                  <a:lnTo>
                    <a:pt x="24" y="3"/>
                  </a:lnTo>
                  <a:lnTo>
                    <a:pt x="0" y="0"/>
                  </a:lnTo>
                  <a:lnTo>
                    <a:pt x="12" y="0"/>
                  </a:lnTo>
                  <a:lnTo>
                    <a:pt x="21" y="0"/>
                  </a:lnTo>
                  <a:lnTo>
                    <a:pt x="30" y="0"/>
                  </a:lnTo>
                  <a:lnTo>
                    <a:pt x="24" y="9"/>
                  </a:lnTo>
                  <a:lnTo>
                    <a:pt x="24" y="18"/>
                  </a:lnTo>
                  <a:lnTo>
                    <a:pt x="27" y="18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48" name="Freeform 65">
              <a:extLst>
                <a:ext uri="{FF2B5EF4-FFF2-40B4-BE49-F238E27FC236}">
                  <a16:creationId xmlns:a16="http://schemas.microsoft.com/office/drawing/2014/main" id="{B80AAF34-FFC7-44A8-BB59-8B32361E523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8" y="952"/>
              <a:ext cx="16" cy="25"/>
            </a:xfrm>
            <a:custGeom>
              <a:avLst/>
              <a:gdLst>
                <a:gd name="T0" fmla="*/ 15 w 16"/>
                <a:gd name="T1" fmla="*/ 24 h 25"/>
                <a:gd name="T2" fmla="*/ 9 w 16"/>
                <a:gd name="T3" fmla="*/ 12 h 25"/>
                <a:gd name="T4" fmla="*/ 3 w 16"/>
                <a:gd name="T5" fmla="*/ 3 h 25"/>
                <a:gd name="T6" fmla="*/ 6 w 16"/>
                <a:gd name="T7" fmla="*/ 12 h 25"/>
                <a:gd name="T8" fmla="*/ 12 w 16"/>
                <a:gd name="T9" fmla="*/ 21 h 25"/>
                <a:gd name="T10" fmla="*/ 12 w 16"/>
                <a:gd name="T11" fmla="*/ 9 h 25"/>
                <a:gd name="T12" fmla="*/ 12 w 16"/>
                <a:gd name="T13" fmla="*/ 0 h 25"/>
                <a:gd name="T14" fmla="*/ 0 w 16"/>
                <a:gd name="T15" fmla="*/ 6 h 25"/>
                <a:gd name="T16" fmla="*/ 6 w 16"/>
                <a:gd name="T17" fmla="*/ 15 h 25"/>
                <a:gd name="T18" fmla="*/ 9 w 16"/>
                <a:gd name="T19" fmla="*/ 24 h 25"/>
                <a:gd name="T20" fmla="*/ 15 w 16"/>
                <a:gd name="T21" fmla="*/ 24 h 2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"/>
                <a:gd name="T34" fmla="*/ 0 h 25"/>
                <a:gd name="T35" fmla="*/ 16 w 16"/>
                <a:gd name="T36" fmla="*/ 25 h 2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" h="25">
                  <a:moveTo>
                    <a:pt x="15" y="24"/>
                  </a:moveTo>
                  <a:lnTo>
                    <a:pt x="9" y="12"/>
                  </a:lnTo>
                  <a:lnTo>
                    <a:pt x="3" y="3"/>
                  </a:lnTo>
                  <a:lnTo>
                    <a:pt x="6" y="12"/>
                  </a:lnTo>
                  <a:lnTo>
                    <a:pt x="12" y="21"/>
                  </a:lnTo>
                  <a:lnTo>
                    <a:pt x="12" y="9"/>
                  </a:lnTo>
                  <a:lnTo>
                    <a:pt x="12" y="0"/>
                  </a:lnTo>
                  <a:lnTo>
                    <a:pt x="0" y="6"/>
                  </a:lnTo>
                  <a:lnTo>
                    <a:pt x="6" y="15"/>
                  </a:lnTo>
                  <a:lnTo>
                    <a:pt x="9" y="24"/>
                  </a:lnTo>
                  <a:lnTo>
                    <a:pt x="15" y="24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49" name="Freeform 66">
              <a:extLst>
                <a:ext uri="{FF2B5EF4-FFF2-40B4-BE49-F238E27FC236}">
                  <a16:creationId xmlns:a16="http://schemas.microsoft.com/office/drawing/2014/main" id="{6FF8E4E1-15C3-437D-8F81-56B0C3F50C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7" y="949"/>
              <a:ext cx="1" cy="10"/>
            </a:xfrm>
            <a:custGeom>
              <a:avLst/>
              <a:gdLst>
                <a:gd name="T0" fmla="*/ 0 w 1"/>
                <a:gd name="T1" fmla="*/ 9 h 10"/>
                <a:gd name="T2" fmla="*/ 0 w 1"/>
                <a:gd name="T3" fmla="*/ 0 h 10"/>
                <a:gd name="T4" fmla="*/ 0 w 1"/>
                <a:gd name="T5" fmla="*/ 6 h 10"/>
                <a:gd name="T6" fmla="*/ 0 w 1"/>
                <a:gd name="T7" fmla="*/ 9 h 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"/>
                <a:gd name="T13" fmla="*/ 0 h 10"/>
                <a:gd name="T14" fmla="*/ 1 w 1"/>
                <a:gd name="T15" fmla="*/ 10 h 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" h="10">
                  <a:moveTo>
                    <a:pt x="0" y="9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9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50" name="Freeform 67">
              <a:extLst>
                <a:ext uri="{FF2B5EF4-FFF2-40B4-BE49-F238E27FC236}">
                  <a16:creationId xmlns:a16="http://schemas.microsoft.com/office/drawing/2014/main" id="{195CD828-41B0-47DE-B468-86D254AB542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8" y="931"/>
              <a:ext cx="1" cy="4"/>
            </a:xfrm>
            <a:custGeom>
              <a:avLst/>
              <a:gdLst>
                <a:gd name="T0" fmla="*/ 0 w 1"/>
                <a:gd name="T1" fmla="*/ 3 h 4"/>
                <a:gd name="T2" fmla="*/ 0 w 1"/>
                <a:gd name="T3" fmla="*/ 0 h 4"/>
                <a:gd name="T4" fmla="*/ 0 60000 65536"/>
                <a:gd name="T5" fmla="*/ 0 60000 65536"/>
                <a:gd name="T6" fmla="*/ 0 w 1"/>
                <a:gd name="T7" fmla="*/ 0 h 4"/>
                <a:gd name="T8" fmla="*/ 1 w 1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4">
                  <a:moveTo>
                    <a:pt x="0" y="3"/>
                  </a:move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51" name="Freeform 68">
              <a:extLst>
                <a:ext uri="{FF2B5EF4-FFF2-40B4-BE49-F238E27FC236}">
                  <a16:creationId xmlns:a16="http://schemas.microsoft.com/office/drawing/2014/main" id="{D2C968E1-3541-486D-9FE3-ED07D8DE36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2" y="982"/>
              <a:ext cx="25" cy="40"/>
            </a:xfrm>
            <a:custGeom>
              <a:avLst/>
              <a:gdLst>
                <a:gd name="T0" fmla="*/ 0 w 25"/>
                <a:gd name="T1" fmla="*/ 36 h 40"/>
                <a:gd name="T2" fmla="*/ 0 w 25"/>
                <a:gd name="T3" fmla="*/ 39 h 40"/>
                <a:gd name="T4" fmla="*/ 24 w 25"/>
                <a:gd name="T5" fmla="*/ 0 h 40"/>
                <a:gd name="T6" fmla="*/ 0 60000 65536"/>
                <a:gd name="T7" fmla="*/ 0 60000 65536"/>
                <a:gd name="T8" fmla="*/ 0 60000 65536"/>
                <a:gd name="T9" fmla="*/ 0 w 25"/>
                <a:gd name="T10" fmla="*/ 0 h 40"/>
                <a:gd name="T11" fmla="*/ 25 w 25"/>
                <a:gd name="T12" fmla="*/ 40 h 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" h="40">
                  <a:moveTo>
                    <a:pt x="0" y="36"/>
                  </a:moveTo>
                  <a:lnTo>
                    <a:pt x="0" y="39"/>
                  </a:lnTo>
                  <a:lnTo>
                    <a:pt x="24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52" name="Freeform 69">
              <a:extLst>
                <a:ext uri="{FF2B5EF4-FFF2-40B4-BE49-F238E27FC236}">
                  <a16:creationId xmlns:a16="http://schemas.microsoft.com/office/drawing/2014/main" id="{CA05F9D2-E8BD-4FF8-BBD8-E5382381985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0" y="1027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60000 65536"/>
                <a:gd name="T5" fmla="*/ 0 60000 65536"/>
                <a:gd name="T6" fmla="*/ 0 w 1"/>
                <a:gd name="T7" fmla="*/ 0 h 1"/>
                <a:gd name="T8" fmla="*/ 1 w 1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53" name="Freeform 70">
              <a:extLst>
                <a:ext uri="{FF2B5EF4-FFF2-40B4-BE49-F238E27FC236}">
                  <a16:creationId xmlns:a16="http://schemas.microsoft.com/office/drawing/2014/main" id="{4A242866-24A9-4BD8-A327-5ECB132663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4" y="988"/>
              <a:ext cx="22" cy="10"/>
            </a:xfrm>
            <a:custGeom>
              <a:avLst/>
              <a:gdLst>
                <a:gd name="T0" fmla="*/ 21 w 22"/>
                <a:gd name="T1" fmla="*/ 0 h 10"/>
                <a:gd name="T2" fmla="*/ 0 w 22"/>
                <a:gd name="T3" fmla="*/ 9 h 10"/>
                <a:gd name="T4" fmla="*/ 0 60000 65536"/>
                <a:gd name="T5" fmla="*/ 0 60000 65536"/>
                <a:gd name="T6" fmla="*/ 0 w 22"/>
                <a:gd name="T7" fmla="*/ 0 h 10"/>
                <a:gd name="T8" fmla="*/ 22 w 22"/>
                <a:gd name="T9" fmla="*/ 10 h 1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" h="10">
                  <a:moveTo>
                    <a:pt x="21" y="0"/>
                  </a:moveTo>
                  <a:lnTo>
                    <a:pt x="0" y="9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54" name="Freeform 71">
              <a:extLst>
                <a:ext uri="{FF2B5EF4-FFF2-40B4-BE49-F238E27FC236}">
                  <a16:creationId xmlns:a16="http://schemas.microsoft.com/office/drawing/2014/main" id="{287A6178-96F7-49BA-AD81-57CFF47123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2" y="967"/>
              <a:ext cx="40" cy="4"/>
            </a:xfrm>
            <a:custGeom>
              <a:avLst/>
              <a:gdLst>
                <a:gd name="T0" fmla="*/ 39 w 40"/>
                <a:gd name="T1" fmla="*/ 0 h 4"/>
                <a:gd name="T2" fmla="*/ 0 w 40"/>
                <a:gd name="T3" fmla="*/ 3 h 4"/>
                <a:gd name="T4" fmla="*/ 0 60000 65536"/>
                <a:gd name="T5" fmla="*/ 0 60000 65536"/>
                <a:gd name="T6" fmla="*/ 0 w 40"/>
                <a:gd name="T7" fmla="*/ 0 h 4"/>
                <a:gd name="T8" fmla="*/ 40 w 40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0" h="4">
                  <a:moveTo>
                    <a:pt x="39" y="0"/>
                  </a:moveTo>
                  <a:lnTo>
                    <a:pt x="0" y="3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55" name="Freeform 72">
              <a:extLst>
                <a:ext uri="{FF2B5EF4-FFF2-40B4-BE49-F238E27FC236}">
                  <a16:creationId xmlns:a16="http://schemas.microsoft.com/office/drawing/2014/main" id="{BEBBC294-924A-47C6-9E7B-60085E8B20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8" y="973"/>
              <a:ext cx="1" cy="10"/>
            </a:xfrm>
            <a:custGeom>
              <a:avLst/>
              <a:gdLst>
                <a:gd name="T0" fmla="*/ 0 w 1"/>
                <a:gd name="T1" fmla="*/ 9 h 10"/>
                <a:gd name="T2" fmla="*/ 0 w 1"/>
                <a:gd name="T3" fmla="*/ 0 h 10"/>
                <a:gd name="T4" fmla="*/ 0 60000 65536"/>
                <a:gd name="T5" fmla="*/ 0 60000 65536"/>
                <a:gd name="T6" fmla="*/ 0 w 1"/>
                <a:gd name="T7" fmla="*/ 0 h 10"/>
                <a:gd name="T8" fmla="*/ 1 w 1"/>
                <a:gd name="T9" fmla="*/ 10 h 1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0">
                  <a:moveTo>
                    <a:pt x="0" y="9"/>
                  </a:move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56" name="Freeform 73">
              <a:extLst>
                <a:ext uri="{FF2B5EF4-FFF2-40B4-BE49-F238E27FC236}">
                  <a16:creationId xmlns:a16="http://schemas.microsoft.com/office/drawing/2014/main" id="{6EFDA628-9868-4447-BFA0-D5894470781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2" y="925"/>
              <a:ext cx="34" cy="28"/>
            </a:xfrm>
            <a:custGeom>
              <a:avLst/>
              <a:gdLst>
                <a:gd name="T0" fmla="*/ 33 w 34"/>
                <a:gd name="T1" fmla="*/ 27 h 28"/>
                <a:gd name="T2" fmla="*/ 18 w 34"/>
                <a:gd name="T3" fmla="*/ 18 h 28"/>
                <a:gd name="T4" fmla="*/ 9 w 34"/>
                <a:gd name="T5" fmla="*/ 15 h 28"/>
                <a:gd name="T6" fmla="*/ 0 w 34"/>
                <a:gd name="T7" fmla="*/ 9 h 28"/>
                <a:gd name="T8" fmla="*/ 6 w 34"/>
                <a:gd name="T9" fmla="*/ 18 h 28"/>
                <a:gd name="T10" fmla="*/ 9 w 34"/>
                <a:gd name="T11" fmla="*/ 9 h 28"/>
                <a:gd name="T12" fmla="*/ 21 w 34"/>
                <a:gd name="T13" fmla="*/ 12 h 28"/>
                <a:gd name="T14" fmla="*/ 12 w 34"/>
                <a:gd name="T15" fmla="*/ 15 h 28"/>
                <a:gd name="T16" fmla="*/ 3 w 34"/>
                <a:gd name="T17" fmla="*/ 15 h 28"/>
                <a:gd name="T18" fmla="*/ 3 w 34"/>
                <a:gd name="T19" fmla="*/ 9 h 28"/>
                <a:gd name="T20" fmla="*/ 6 w 34"/>
                <a:gd name="T21" fmla="*/ 0 h 2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4"/>
                <a:gd name="T34" fmla="*/ 0 h 28"/>
                <a:gd name="T35" fmla="*/ 34 w 34"/>
                <a:gd name="T36" fmla="*/ 28 h 2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4" h="28">
                  <a:moveTo>
                    <a:pt x="33" y="27"/>
                  </a:moveTo>
                  <a:lnTo>
                    <a:pt x="18" y="18"/>
                  </a:lnTo>
                  <a:lnTo>
                    <a:pt x="9" y="15"/>
                  </a:lnTo>
                  <a:lnTo>
                    <a:pt x="0" y="9"/>
                  </a:lnTo>
                  <a:lnTo>
                    <a:pt x="6" y="18"/>
                  </a:lnTo>
                  <a:lnTo>
                    <a:pt x="9" y="9"/>
                  </a:lnTo>
                  <a:lnTo>
                    <a:pt x="21" y="12"/>
                  </a:lnTo>
                  <a:lnTo>
                    <a:pt x="12" y="15"/>
                  </a:lnTo>
                  <a:lnTo>
                    <a:pt x="3" y="15"/>
                  </a:lnTo>
                  <a:lnTo>
                    <a:pt x="3" y="9"/>
                  </a:lnTo>
                  <a:lnTo>
                    <a:pt x="6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57" name="Freeform 74">
              <a:extLst>
                <a:ext uri="{FF2B5EF4-FFF2-40B4-BE49-F238E27FC236}">
                  <a16:creationId xmlns:a16="http://schemas.microsoft.com/office/drawing/2014/main" id="{90124078-B94B-4E6A-A1BA-C222F73AF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0" y="919"/>
              <a:ext cx="40" cy="7"/>
            </a:xfrm>
            <a:custGeom>
              <a:avLst/>
              <a:gdLst>
                <a:gd name="T0" fmla="*/ 39 w 40"/>
                <a:gd name="T1" fmla="*/ 6 h 7"/>
                <a:gd name="T2" fmla="*/ 30 w 40"/>
                <a:gd name="T3" fmla="*/ 6 h 7"/>
                <a:gd name="T4" fmla="*/ 21 w 40"/>
                <a:gd name="T5" fmla="*/ 3 h 7"/>
                <a:gd name="T6" fmla="*/ 9 w 40"/>
                <a:gd name="T7" fmla="*/ 0 h 7"/>
                <a:gd name="T8" fmla="*/ 0 w 40"/>
                <a:gd name="T9" fmla="*/ 0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7"/>
                <a:gd name="T17" fmla="*/ 40 w 40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7">
                  <a:moveTo>
                    <a:pt x="39" y="6"/>
                  </a:moveTo>
                  <a:lnTo>
                    <a:pt x="30" y="6"/>
                  </a:lnTo>
                  <a:lnTo>
                    <a:pt x="21" y="3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58" name="Freeform 75">
              <a:extLst>
                <a:ext uri="{FF2B5EF4-FFF2-40B4-BE49-F238E27FC236}">
                  <a16:creationId xmlns:a16="http://schemas.microsoft.com/office/drawing/2014/main" id="{48B5EB4C-5270-4A1A-B4EF-A60C0FFB59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7" y="892"/>
              <a:ext cx="25" cy="28"/>
            </a:xfrm>
            <a:custGeom>
              <a:avLst/>
              <a:gdLst>
                <a:gd name="T0" fmla="*/ 24 w 25"/>
                <a:gd name="T1" fmla="*/ 21 h 28"/>
                <a:gd name="T2" fmla="*/ 15 w 25"/>
                <a:gd name="T3" fmla="*/ 18 h 28"/>
                <a:gd name="T4" fmla="*/ 9 w 25"/>
                <a:gd name="T5" fmla="*/ 9 h 28"/>
                <a:gd name="T6" fmla="*/ 12 w 25"/>
                <a:gd name="T7" fmla="*/ 18 h 28"/>
                <a:gd name="T8" fmla="*/ 18 w 25"/>
                <a:gd name="T9" fmla="*/ 27 h 28"/>
                <a:gd name="T10" fmla="*/ 18 w 25"/>
                <a:gd name="T11" fmla="*/ 18 h 28"/>
                <a:gd name="T12" fmla="*/ 18 w 25"/>
                <a:gd name="T13" fmla="*/ 9 h 28"/>
                <a:gd name="T14" fmla="*/ 18 w 25"/>
                <a:gd name="T15" fmla="*/ 0 h 28"/>
                <a:gd name="T16" fmla="*/ 6 w 25"/>
                <a:gd name="T17" fmla="*/ 3 h 28"/>
                <a:gd name="T18" fmla="*/ 0 w 25"/>
                <a:gd name="T19" fmla="*/ 12 h 28"/>
                <a:gd name="T20" fmla="*/ 9 w 25"/>
                <a:gd name="T21" fmla="*/ 15 h 28"/>
                <a:gd name="T22" fmla="*/ 18 w 25"/>
                <a:gd name="T23" fmla="*/ 15 h 28"/>
                <a:gd name="T24" fmla="*/ 24 w 25"/>
                <a:gd name="T25" fmla="*/ 21 h 2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5"/>
                <a:gd name="T40" fmla="*/ 0 h 28"/>
                <a:gd name="T41" fmla="*/ 25 w 25"/>
                <a:gd name="T42" fmla="*/ 28 h 2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5" h="28">
                  <a:moveTo>
                    <a:pt x="24" y="21"/>
                  </a:moveTo>
                  <a:lnTo>
                    <a:pt x="15" y="18"/>
                  </a:lnTo>
                  <a:lnTo>
                    <a:pt x="9" y="9"/>
                  </a:lnTo>
                  <a:lnTo>
                    <a:pt x="12" y="18"/>
                  </a:lnTo>
                  <a:lnTo>
                    <a:pt x="18" y="27"/>
                  </a:lnTo>
                  <a:lnTo>
                    <a:pt x="18" y="18"/>
                  </a:lnTo>
                  <a:lnTo>
                    <a:pt x="18" y="9"/>
                  </a:lnTo>
                  <a:lnTo>
                    <a:pt x="18" y="0"/>
                  </a:lnTo>
                  <a:lnTo>
                    <a:pt x="6" y="3"/>
                  </a:lnTo>
                  <a:lnTo>
                    <a:pt x="0" y="12"/>
                  </a:lnTo>
                  <a:lnTo>
                    <a:pt x="9" y="15"/>
                  </a:lnTo>
                  <a:lnTo>
                    <a:pt x="18" y="15"/>
                  </a:lnTo>
                  <a:lnTo>
                    <a:pt x="24" y="21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59" name="Freeform 76">
              <a:extLst>
                <a:ext uri="{FF2B5EF4-FFF2-40B4-BE49-F238E27FC236}">
                  <a16:creationId xmlns:a16="http://schemas.microsoft.com/office/drawing/2014/main" id="{8B5214FA-136A-494E-8D00-CA0B392BF9C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6" y="895"/>
              <a:ext cx="7" cy="19"/>
            </a:xfrm>
            <a:custGeom>
              <a:avLst/>
              <a:gdLst>
                <a:gd name="T0" fmla="*/ 6 w 7"/>
                <a:gd name="T1" fmla="*/ 18 h 19"/>
                <a:gd name="T2" fmla="*/ 0 w 7"/>
                <a:gd name="T3" fmla="*/ 0 h 19"/>
                <a:gd name="T4" fmla="*/ 0 60000 65536"/>
                <a:gd name="T5" fmla="*/ 0 60000 65536"/>
                <a:gd name="T6" fmla="*/ 0 w 7"/>
                <a:gd name="T7" fmla="*/ 0 h 19"/>
                <a:gd name="T8" fmla="*/ 7 w 7"/>
                <a:gd name="T9" fmla="*/ 19 h 1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" h="19">
                  <a:moveTo>
                    <a:pt x="6" y="18"/>
                  </a:move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60" name="Freeform 77">
              <a:extLst>
                <a:ext uri="{FF2B5EF4-FFF2-40B4-BE49-F238E27FC236}">
                  <a16:creationId xmlns:a16="http://schemas.microsoft.com/office/drawing/2014/main" id="{1FF865D5-548E-4478-8BCF-FC03170430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1" y="895"/>
              <a:ext cx="46" cy="19"/>
            </a:xfrm>
            <a:custGeom>
              <a:avLst/>
              <a:gdLst>
                <a:gd name="T0" fmla="*/ 45 w 46"/>
                <a:gd name="T1" fmla="*/ 18 h 19"/>
                <a:gd name="T2" fmla="*/ 36 w 46"/>
                <a:gd name="T3" fmla="*/ 18 h 19"/>
                <a:gd name="T4" fmla="*/ 27 w 46"/>
                <a:gd name="T5" fmla="*/ 15 h 19"/>
                <a:gd name="T6" fmla="*/ 18 w 46"/>
                <a:gd name="T7" fmla="*/ 9 h 19"/>
                <a:gd name="T8" fmla="*/ 9 w 46"/>
                <a:gd name="T9" fmla="*/ 3 h 19"/>
                <a:gd name="T10" fmla="*/ 0 w 46"/>
                <a:gd name="T11" fmla="*/ 0 h 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"/>
                <a:gd name="T19" fmla="*/ 0 h 19"/>
                <a:gd name="T20" fmla="*/ 46 w 46"/>
                <a:gd name="T21" fmla="*/ 19 h 1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" h="19">
                  <a:moveTo>
                    <a:pt x="45" y="18"/>
                  </a:moveTo>
                  <a:lnTo>
                    <a:pt x="36" y="18"/>
                  </a:lnTo>
                  <a:lnTo>
                    <a:pt x="27" y="15"/>
                  </a:lnTo>
                  <a:lnTo>
                    <a:pt x="18" y="9"/>
                  </a:lnTo>
                  <a:lnTo>
                    <a:pt x="9" y="3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61" name="Freeform 78">
              <a:extLst>
                <a:ext uri="{FF2B5EF4-FFF2-40B4-BE49-F238E27FC236}">
                  <a16:creationId xmlns:a16="http://schemas.microsoft.com/office/drawing/2014/main" id="{663BD1C6-6079-4D93-895A-48247A3F2F5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6" y="877"/>
              <a:ext cx="31" cy="19"/>
            </a:xfrm>
            <a:custGeom>
              <a:avLst/>
              <a:gdLst>
                <a:gd name="T0" fmla="*/ 30 w 31"/>
                <a:gd name="T1" fmla="*/ 18 h 19"/>
                <a:gd name="T2" fmla="*/ 21 w 31"/>
                <a:gd name="T3" fmla="*/ 15 h 19"/>
                <a:gd name="T4" fmla="*/ 12 w 31"/>
                <a:gd name="T5" fmla="*/ 9 h 19"/>
                <a:gd name="T6" fmla="*/ 0 w 31"/>
                <a:gd name="T7" fmla="*/ 0 h 1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"/>
                <a:gd name="T13" fmla="*/ 0 h 19"/>
                <a:gd name="T14" fmla="*/ 31 w 31"/>
                <a:gd name="T15" fmla="*/ 19 h 1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" h="19">
                  <a:moveTo>
                    <a:pt x="30" y="18"/>
                  </a:moveTo>
                  <a:lnTo>
                    <a:pt x="21" y="15"/>
                  </a:lnTo>
                  <a:lnTo>
                    <a:pt x="12" y="9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62" name="Freeform 79">
              <a:extLst>
                <a:ext uri="{FF2B5EF4-FFF2-40B4-BE49-F238E27FC236}">
                  <a16:creationId xmlns:a16="http://schemas.microsoft.com/office/drawing/2014/main" id="{66A9C3F6-62C8-4987-8A4A-D33172B86F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0" y="847"/>
              <a:ext cx="22" cy="22"/>
            </a:xfrm>
            <a:custGeom>
              <a:avLst/>
              <a:gdLst>
                <a:gd name="T0" fmla="*/ 21 w 22"/>
                <a:gd name="T1" fmla="*/ 21 h 22"/>
                <a:gd name="T2" fmla="*/ 21 w 22"/>
                <a:gd name="T3" fmla="*/ 21 h 22"/>
                <a:gd name="T4" fmla="*/ 15 w 22"/>
                <a:gd name="T5" fmla="*/ 15 h 22"/>
                <a:gd name="T6" fmla="*/ 6 w 22"/>
                <a:gd name="T7" fmla="*/ 12 h 22"/>
                <a:gd name="T8" fmla="*/ 3 w 22"/>
                <a:gd name="T9" fmla="*/ 3 h 22"/>
                <a:gd name="T10" fmla="*/ 6 w 22"/>
                <a:gd name="T11" fmla="*/ 12 h 22"/>
                <a:gd name="T12" fmla="*/ 15 w 22"/>
                <a:gd name="T13" fmla="*/ 18 h 22"/>
                <a:gd name="T14" fmla="*/ 21 w 22"/>
                <a:gd name="T15" fmla="*/ 9 h 22"/>
                <a:gd name="T16" fmla="*/ 18 w 22"/>
                <a:gd name="T17" fmla="*/ 0 h 22"/>
                <a:gd name="T18" fmla="*/ 9 w 22"/>
                <a:gd name="T19" fmla="*/ 3 h 22"/>
                <a:gd name="T20" fmla="*/ 0 w 22"/>
                <a:gd name="T21" fmla="*/ 12 h 22"/>
                <a:gd name="T22" fmla="*/ 9 w 22"/>
                <a:gd name="T23" fmla="*/ 18 h 22"/>
                <a:gd name="T24" fmla="*/ 18 w 22"/>
                <a:gd name="T25" fmla="*/ 18 h 22"/>
                <a:gd name="T26" fmla="*/ 21 w 22"/>
                <a:gd name="T27" fmla="*/ 21 h 2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2"/>
                <a:gd name="T43" fmla="*/ 0 h 22"/>
                <a:gd name="T44" fmla="*/ 22 w 22"/>
                <a:gd name="T45" fmla="*/ 22 h 2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2" h="22">
                  <a:moveTo>
                    <a:pt x="21" y="21"/>
                  </a:moveTo>
                  <a:lnTo>
                    <a:pt x="21" y="21"/>
                  </a:lnTo>
                  <a:lnTo>
                    <a:pt x="15" y="15"/>
                  </a:lnTo>
                  <a:lnTo>
                    <a:pt x="6" y="12"/>
                  </a:lnTo>
                  <a:lnTo>
                    <a:pt x="3" y="3"/>
                  </a:lnTo>
                  <a:lnTo>
                    <a:pt x="6" y="12"/>
                  </a:lnTo>
                  <a:lnTo>
                    <a:pt x="15" y="18"/>
                  </a:lnTo>
                  <a:lnTo>
                    <a:pt x="21" y="9"/>
                  </a:lnTo>
                  <a:lnTo>
                    <a:pt x="18" y="0"/>
                  </a:lnTo>
                  <a:lnTo>
                    <a:pt x="9" y="3"/>
                  </a:lnTo>
                  <a:lnTo>
                    <a:pt x="0" y="12"/>
                  </a:lnTo>
                  <a:lnTo>
                    <a:pt x="9" y="18"/>
                  </a:lnTo>
                  <a:lnTo>
                    <a:pt x="18" y="18"/>
                  </a:lnTo>
                  <a:lnTo>
                    <a:pt x="21" y="21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63" name="Freeform 80">
              <a:extLst>
                <a:ext uri="{FF2B5EF4-FFF2-40B4-BE49-F238E27FC236}">
                  <a16:creationId xmlns:a16="http://schemas.microsoft.com/office/drawing/2014/main" id="{FF27EED1-6A7A-454C-8E5E-D8140DE429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5" y="826"/>
              <a:ext cx="46" cy="37"/>
            </a:xfrm>
            <a:custGeom>
              <a:avLst/>
              <a:gdLst>
                <a:gd name="T0" fmla="*/ 0 w 46"/>
                <a:gd name="T1" fmla="*/ 36 h 37"/>
                <a:gd name="T2" fmla="*/ 45 w 46"/>
                <a:gd name="T3" fmla="*/ 36 h 37"/>
                <a:gd name="T4" fmla="*/ 36 w 46"/>
                <a:gd name="T5" fmla="*/ 27 h 37"/>
                <a:gd name="T6" fmla="*/ 27 w 46"/>
                <a:gd name="T7" fmla="*/ 21 h 37"/>
                <a:gd name="T8" fmla="*/ 18 w 46"/>
                <a:gd name="T9" fmla="*/ 15 h 37"/>
                <a:gd name="T10" fmla="*/ 12 w 46"/>
                <a:gd name="T11" fmla="*/ 6 h 37"/>
                <a:gd name="T12" fmla="*/ 3 w 46"/>
                <a:gd name="T13" fmla="*/ 0 h 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6"/>
                <a:gd name="T22" fmla="*/ 0 h 37"/>
                <a:gd name="T23" fmla="*/ 46 w 46"/>
                <a:gd name="T24" fmla="*/ 37 h 3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6" h="37">
                  <a:moveTo>
                    <a:pt x="0" y="36"/>
                  </a:moveTo>
                  <a:lnTo>
                    <a:pt x="45" y="36"/>
                  </a:lnTo>
                  <a:lnTo>
                    <a:pt x="36" y="27"/>
                  </a:lnTo>
                  <a:lnTo>
                    <a:pt x="27" y="21"/>
                  </a:lnTo>
                  <a:lnTo>
                    <a:pt x="18" y="15"/>
                  </a:lnTo>
                  <a:lnTo>
                    <a:pt x="12" y="6"/>
                  </a:lnTo>
                  <a:lnTo>
                    <a:pt x="3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64" name="Freeform 81">
              <a:extLst>
                <a:ext uri="{FF2B5EF4-FFF2-40B4-BE49-F238E27FC236}">
                  <a16:creationId xmlns:a16="http://schemas.microsoft.com/office/drawing/2014/main" id="{9161F382-966A-44EF-9A5E-D2823D66D57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3" y="793"/>
              <a:ext cx="28" cy="19"/>
            </a:xfrm>
            <a:custGeom>
              <a:avLst/>
              <a:gdLst>
                <a:gd name="T0" fmla="*/ 18 w 28"/>
                <a:gd name="T1" fmla="*/ 18 h 19"/>
                <a:gd name="T2" fmla="*/ 9 w 28"/>
                <a:gd name="T3" fmla="*/ 15 h 19"/>
                <a:gd name="T4" fmla="*/ 6 w 28"/>
                <a:gd name="T5" fmla="*/ 6 h 19"/>
                <a:gd name="T6" fmla="*/ 18 w 28"/>
                <a:gd name="T7" fmla="*/ 12 h 19"/>
                <a:gd name="T8" fmla="*/ 27 w 28"/>
                <a:gd name="T9" fmla="*/ 12 h 19"/>
                <a:gd name="T10" fmla="*/ 18 w 28"/>
                <a:gd name="T11" fmla="*/ 15 h 19"/>
                <a:gd name="T12" fmla="*/ 9 w 28"/>
                <a:gd name="T13" fmla="*/ 15 h 19"/>
                <a:gd name="T14" fmla="*/ 0 w 28"/>
                <a:gd name="T15" fmla="*/ 15 h 19"/>
                <a:gd name="T16" fmla="*/ 9 w 28"/>
                <a:gd name="T17" fmla="*/ 9 h 19"/>
                <a:gd name="T18" fmla="*/ 18 w 28"/>
                <a:gd name="T19" fmla="*/ 0 h 19"/>
                <a:gd name="T20" fmla="*/ 18 w 28"/>
                <a:gd name="T21" fmla="*/ 9 h 19"/>
                <a:gd name="T22" fmla="*/ 18 w 28"/>
                <a:gd name="T23" fmla="*/ 18 h 19"/>
                <a:gd name="T24" fmla="*/ 18 w 28"/>
                <a:gd name="T25" fmla="*/ 18 h 1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8"/>
                <a:gd name="T40" fmla="*/ 0 h 19"/>
                <a:gd name="T41" fmla="*/ 28 w 28"/>
                <a:gd name="T42" fmla="*/ 19 h 1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8" h="19">
                  <a:moveTo>
                    <a:pt x="18" y="18"/>
                  </a:moveTo>
                  <a:lnTo>
                    <a:pt x="9" y="15"/>
                  </a:lnTo>
                  <a:lnTo>
                    <a:pt x="6" y="6"/>
                  </a:lnTo>
                  <a:lnTo>
                    <a:pt x="18" y="12"/>
                  </a:lnTo>
                  <a:lnTo>
                    <a:pt x="27" y="12"/>
                  </a:lnTo>
                  <a:lnTo>
                    <a:pt x="18" y="15"/>
                  </a:lnTo>
                  <a:lnTo>
                    <a:pt x="9" y="15"/>
                  </a:lnTo>
                  <a:lnTo>
                    <a:pt x="0" y="15"/>
                  </a:lnTo>
                  <a:lnTo>
                    <a:pt x="9" y="9"/>
                  </a:lnTo>
                  <a:lnTo>
                    <a:pt x="18" y="0"/>
                  </a:lnTo>
                  <a:lnTo>
                    <a:pt x="18" y="9"/>
                  </a:lnTo>
                  <a:lnTo>
                    <a:pt x="18" y="18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65" name="Freeform 82">
              <a:extLst>
                <a:ext uri="{FF2B5EF4-FFF2-40B4-BE49-F238E27FC236}">
                  <a16:creationId xmlns:a16="http://schemas.microsoft.com/office/drawing/2014/main" id="{850E7384-7B44-47F8-8696-F06972081B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8" y="811"/>
              <a:ext cx="4" cy="1"/>
            </a:xfrm>
            <a:custGeom>
              <a:avLst/>
              <a:gdLst>
                <a:gd name="T0" fmla="*/ 0 w 4"/>
                <a:gd name="T1" fmla="*/ 0 h 1"/>
                <a:gd name="T2" fmla="*/ 3 w 4"/>
                <a:gd name="T3" fmla="*/ 0 h 1"/>
                <a:gd name="T4" fmla="*/ 0 60000 65536"/>
                <a:gd name="T5" fmla="*/ 0 60000 65536"/>
                <a:gd name="T6" fmla="*/ 0 w 4"/>
                <a:gd name="T7" fmla="*/ 0 h 1"/>
                <a:gd name="T8" fmla="*/ 4 w 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1">
                  <a:moveTo>
                    <a:pt x="0" y="0"/>
                  </a:moveTo>
                  <a:lnTo>
                    <a:pt x="3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66" name="Freeform 83">
              <a:extLst>
                <a:ext uri="{FF2B5EF4-FFF2-40B4-BE49-F238E27FC236}">
                  <a16:creationId xmlns:a16="http://schemas.microsoft.com/office/drawing/2014/main" id="{AC5992A2-E29C-468D-B8DC-C5248EC629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6" y="826"/>
              <a:ext cx="19" cy="22"/>
            </a:xfrm>
            <a:custGeom>
              <a:avLst/>
              <a:gdLst>
                <a:gd name="T0" fmla="*/ 15 w 19"/>
                <a:gd name="T1" fmla="*/ 21 h 22"/>
                <a:gd name="T2" fmla="*/ 9 w 19"/>
                <a:gd name="T3" fmla="*/ 12 h 22"/>
                <a:gd name="T4" fmla="*/ 0 w 19"/>
                <a:gd name="T5" fmla="*/ 3 h 22"/>
                <a:gd name="T6" fmla="*/ 9 w 19"/>
                <a:gd name="T7" fmla="*/ 0 h 22"/>
                <a:gd name="T8" fmla="*/ 18 w 19"/>
                <a:gd name="T9" fmla="*/ 0 h 22"/>
                <a:gd name="T10" fmla="*/ 12 w 19"/>
                <a:gd name="T11" fmla="*/ 9 h 22"/>
                <a:gd name="T12" fmla="*/ 9 w 19"/>
                <a:gd name="T13" fmla="*/ 0 h 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22"/>
                <a:gd name="T23" fmla="*/ 19 w 19"/>
                <a:gd name="T24" fmla="*/ 22 h 2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22">
                  <a:moveTo>
                    <a:pt x="15" y="21"/>
                  </a:moveTo>
                  <a:lnTo>
                    <a:pt x="9" y="12"/>
                  </a:lnTo>
                  <a:lnTo>
                    <a:pt x="0" y="3"/>
                  </a:lnTo>
                  <a:lnTo>
                    <a:pt x="9" y="0"/>
                  </a:lnTo>
                  <a:lnTo>
                    <a:pt x="18" y="0"/>
                  </a:lnTo>
                  <a:lnTo>
                    <a:pt x="12" y="9"/>
                  </a:lnTo>
                  <a:lnTo>
                    <a:pt x="9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67" name="Freeform 84">
              <a:extLst>
                <a:ext uri="{FF2B5EF4-FFF2-40B4-BE49-F238E27FC236}">
                  <a16:creationId xmlns:a16="http://schemas.microsoft.com/office/drawing/2014/main" id="{C719AB40-A2F6-4281-A86E-9C76DDB634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2" y="823"/>
              <a:ext cx="10" cy="10"/>
            </a:xfrm>
            <a:custGeom>
              <a:avLst/>
              <a:gdLst>
                <a:gd name="T0" fmla="*/ 0 w 10"/>
                <a:gd name="T1" fmla="*/ 0 h 10"/>
                <a:gd name="T2" fmla="*/ 9 w 10"/>
                <a:gd name="T3" fmla="*/ 9 h 10"/>
                <a:gd name="T4" fmla="*/ 0 60000 65536"/>
                <a:gd name="T5" fmla="*/ 0 60000 65536"/>
                <a:gd name="T6" fmla="*/ 0 w 10"/>
                <a:gd name="T7" fmla="*/ 0 h 10"/>
                <a:gd name="T8" fmla="*/ 10 w 10"/>
                <a:gd name="T9" fmla="*/ 10 h 1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" h="10">
                  <a:moveTo>
                    <a:pt x="0" y="0"/>
                  </a:moveTo>
                  <a:lnTo>
                    <a:pt x="9" y="9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68" name="Freeform 85">
              <a:extLst>
                <a:ext uri="{FF2B5EF4-FFF2-40B4-BE49-F238E27FC236}">
                  <a16:creationId xmlns:a16="http://schemas.microsoft.com/office/drawing/2014/main" id="{A5F3C724-8B28-43C4-984D-A5EE258E51B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3" y="769"/>
              <a:ext cx="40" cy="73"/>
            </a:xfrm>
            <a:custGeom>
              <a:avLst/>
              <a:gdLst>
                <a:gd name="T0" fmla="*/ 39 w 40"/>
                <a:gd name="T1" fmla="*/ 72 h 73"/>
                <a:gd name="T2" fmla="*/ 36 w 40"/>
                <a:gd name="T3" fmla="*/ 54 h 73"/>
                <a:gd name="T4" fmla="*/ 33 w 40"/>
                <a:gd name="T5" fmla="*/ 45 h 73"/>
                <a:gd name="T6" fmla="*/ 30 w 40"/>
                <a:gd name="T7" fmla="*/ 33 h 73"/>
                <a:gd name="T8" fmla="*/ 21 w 40"/>
                <a:gd name="T9" fmla="*/ 24 h 73"/>
                <a:gd name="T10" fmla="*/ 12 w 40"/>
                <a:gd name="T11" fmla="*/ 18 h 73"/>
                <a:gd name="T12" fmla="*/ 9 w 40"/>
                <a:gd name="T13" fmla="*/ 9 h 73"/>
                <a:gd name="T14" fmla="*/ 6 w 40"/>
                <a:gd name="T15" fmla="*/ 0 h 73"/>
                <a:gd name="T16" fmla="*/ 9 w 40"/>
                <a:gd name="T17" fmla="*/ 9 h 73"/>
                <a:gd name="T18" fmla="*/ 0 w 40"/>
                <a:gd name="T19" fmla="*/ 9 h 73"/>
                <a:gd name="T20" fmla="*/ 6 w 40"/>
                <a:gd name="T21" fmla="*/ 0 h 73"/>
                <a:gd name="T22" fmla="*/ 9 w 40"/>
                <a:gd name="T23" fmla="*/ 9 h 7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0"/>
                <a:gd name="T37" fmla="*/ 0 h 73"/>
                <a:gd name="T38" fmla="*/ 40 w 40"/>
                <a:gd name="T39" fmla="*/ 73 h 7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0" h="73">
                  <a:moveTo>
                    <a:pt x="39" y="72"/>
                  </a:moveTo>
                  <a:lnTo>
                    <a:pt x="36" y="54"/>
                  </a:lnTo>
                  <a:lnTo>
                    <a:pt x="33" y="45"/>
                  </a:lnTo>
                  <a:lnTo>
                    <a:pt x="30" y="33"/>
                  </a:lnTo>
                  <a:lnTo>
                    <a:pt x="21" y="24"/>
                  </a:lnTo>
                  <a:lnTo>
                    <a:pt x="12" y="18"/>
                  </a:lnTo>
                  <a:lnTo>
                    <a:pt x="9" y="9"/>
                  </a:lnTo>
                  <a:lnTo>
                    <a:pt x="6" y="0"/>
                  </a:lnTo>
                  <a:lnTo>
                    <a:pt x="9" y="9"/>
                  </a:lnTo>
                  <a:lnTo>
                    <a:pt x="0" y="9"/>
                  </a:lnTo>
                  <a:lnTo>
                    <a:pt x="6" y="0"/>
                  </a:lnTo>
                  <a:lnTo>
                    <a:pt x="9" y="9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69" name="Freeform 86">
              <a:extLst>
                <a:ext uri="{FF2B5EF4-FFF2-40B4-BE49-F238E27FC236}">
                  <a16:creationId xmlns:a16="http://schemas.microsoft.com/office/drawing/2014/main" id="{8FFBF577-3E5A-4BCC-8AA3-A9D04660212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5" y="790"/>
              <a:ext cx="31" cy="22"/>
            </a:xfrm>
            <a:custGeom>
              <a:avLst/>
              <a:gdLst>
                <a:gd name="T0" fmla="*/ 30 w 31"/>
                <a:gd name="T1" fmla="*/ 21 h 22"/>
                <a:gd name="T2" fmla="*/ 30 w 31"/>
                <a:gd name="T3" fmla="*/ 12 h 22"/>
                <a:gd name="T4" fmla="*/ 21 w 31"/>
                <a:gd name="T5" fmla="*/ 6 h 22"/>
                <a:gd name="T6" fmla="*/ 12 w 31"/>
                <a:gd name="T7" fmla="*/ 0 h 22"/>
                <a:gd name="T8" fmla="*/ 21 w 31"/>
                <a:gd name="T9" fmla="*/ 6 h 22"/>
                <a:gd name="T10" fmla="*/ 0 w 31"/>
                <a:gd name="T11" fmla="*/ 12 h 22"/>
                <a:gd name="T12" fmla="*/ 9 w 31"/>
                <a:gd name="T13" fmla="*/ 9 h 22"/>
                <a:gd name="T14" fmla="*/ 18 w 31"/>
                <a:gd name="T15" fmla="*/ 9 h 22"/>
                <a:gd name="T16" fmla="*/ 18 w 31"/>
                <a:gd name="T17" fmla="*/ 18 h 22"/>
                <a:gd name="T18" fmla="*/ 30 w 31"/>
                <a:gd name="T19" fmla="*/ 21 h 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1"/>
                <a:gd name="T31" fmla="*/ 0 h 22"/>
                <a:gd name="T32" fmla="*/ 31 w 31"/>
                <a:gd name="T33" fmla="*/ 22 h 2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1" h="22">
                  <a:moveTo>
                    <a:pt x="30" y="21"/>
                  </a:moveTo>
                  <a:lnTo>
                    <a:pt x="30" y="12"/>
                  </a:lnTo>
                  <a:lnTo>
                    <a:pt x="21" y="6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12"/>
                  </a:lnTo>
                  <a:lnTo>
                    <a:pt x="9" y="9"/>
                  </a:lnTo>
                  <a:lnTo>
                    <a:pt x="18" y="9"/>
                  </a:lnTo>
                  <a:lnTo>
                    <a:pt x="18" y="18"/>
                  </a:lnTo>
                  <a:lnTo>
                    <a:pt x="30" y="21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70" name="Freeform 87">
              <a:extLst>
                <a:ext uri="{FF2B5EF4-FFF2-40B4-BE49-F238E27FC236}">
                  <a16:creationId xmlns:a16="http://schemas.microsoft.com/office/drawing/2014/main" id="{EBCE0FC9-DFAC-4EA8-8744-E7D2AAE56BC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6" y="805"/>
              <a:ext cx="1" cy="4"/>
            </a:xfrm>
            <a:custGeom>
              <a:avLst/>
              <a:gdLst>
                <a:gd name="T0" fmla="*/ 0 w 1"/>
                <a:gd name="T1" fmla="*/ 3 h 4"/>
                <a:gd name="T2" fmla="*/ 0 w 1"/>
                <a:gd name="T3" fmla="*/ 0 h 4"/>
                <a:gd name="T4" fmla="*/ 0 60000 65536"/>
                <a:gd name="T5" fmla="*/ 0 60000 65536"/>
                <a:gd name="T6" fmla="*/ 0 w 1"/>
                <a:gd name="T7" fmla="*/ 0 h 4"/>
                <a:gd name="T8" fmla="*/ 1 w 1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4">
                  <a:moveTo>
                    <a:pt x="0" y="3"/>
                  </a:move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71" name="Freeform 88">
              <a:extLst>
                <a:ext uri="{FF2B5EF4-FFF2-40B4-BE49-F238E27FC236}">
                  <a16:creationId xmlns:a16="http://schemas.microsoft.com/office/drawing/2014/main" id="{21E1EC50-E61A-4F33-B677-89D59C5342D1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9" y="832"/>
              <a:ext cx="1" cy="43"/>
            </a:xfrm>
            <a:custGeom>
              <a:avLst/>
              <a:gdLst>
                <a:gd name="T0" fmla="*/ 0 w 1"/>
                <a:gd name="T1" fmla="*/ 42 h 43"/>
                <a:gd name="T2" fmla="*/ 0 w 1"/>
                <a:gd name="T3" fmla="*/ 30 h 43"/>
                <a:gd name="T4" fmla="*/ 0 w 1"/>
                <a:gd name="T5" fmla="*/ 21 h 43"/>
                <a:gd name="T6" fmla="*/ 0 w 1"/>
                <a:gd name="T7" fmla="*/ 9 h 43"/>
                <a:gd name="T8" fmla="*/ 0 w 1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43"/>
                <a:gd name="T17" fmla="*/ 1 w 1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43">
                  <a:moveTo>
                    <a:pt x="0" y="42"/>
                  </a:moveTo>
                  <a:lnTo>
                    <a:pt x="0" y="30"/>
                  </a:lnTo>
                  <a:lnTo>
                    <a:pt x="0" y="21"/>
                  </a:ln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72" name="Freeform 89">
              <a:extLst>
                <a:ext uri="{FF2B5EF4-FFF2-40B4-BE49-F238E27FC236}">
                  <a16:creationId xmlns:a16="http://schemas.microsoft.com/office/drawing/2014/main" id="{9C5AE39A-10AA-4218-BB21-7EE6D09B44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" y="793"/>
              <a:ext cx="22" cy="52"/>
            </a:xfrm>
            <a:custGeom>
              <a:avLst/>
              <a:gdLst>
                <a:gd name="T0" fmla="*/ 0 w 22"/>
                <a:gd name="T1" fmla="*/ 51 h 52"/>
                <a:gd name="T2" fmla="*/ 3 w 22"/>
                <a:gd name="T3" fmla="*/ 42 h 52"/>
                <a:gd name="T4" fmla="*/ 6 w 22"/>
                <a:gd name="T5" fmla="*/ 30 h 52"/>
                <a:gd name="T6" fmla="*/ 12 w 22"/>
                <a:gd name="T7" fmla="*/ 21 h 52"/>
                <a:gd name="T8" fmla="*/ 18 w 22"/>
                <a:gd name="T9" fmla="*/ 9 h 52"/>
                <a:gd name="T10" fmla="*/ 21 w 22"/>
                <a:gd name="T11" fmla="*/ 0 h 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"/>
                <a:gd name="T19" fmla="*/ 0 h 52"/>
                <a:gd name="T20" fmla="*/ 22 w 22"/>
                <a:gd name="T21" fmla="*/ 52 h 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" h="52">
                  <a:moveTo>
                    <a:pt x="0" y="51"/>
                  </a:moveTo>
                  <a:lnTo>
                    <a:pt x="3" y="42"/>
                  </a:lnTo>
                  <a:lnTo>
                    <a:pt x="6" y="30"/>
                  </a:lnTo>
                  <a:lnTo>
                    <a:pt x="12" y="21"/>
                  </a:lnTo>
                  <a:lnTo>
                    <a:pt x="18" y="9"/>
                  </a:lnTo>
                  <a:lnTo>
                    <a:pt x="21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73" name="Freeform 90">
              <a:extLst>
                <a:ext uri="{FF2B5EF4-FFF2-40B4-BE49-F238E27FC236}">
                  <a16:creationId xmlns:a16="http://schemas.microsoft.com/office/drawing/2014/main" id="{3EAC4533-FC18-43B6-8ECC-2DD06710441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7" y="781"/>
              <a:ext cx="10" cy="10"/>
            </a:xfrm>
            <a:custGeom>
              <a:avLst/>
              <a:gdLst>
                <a:gd name="T0" fmla="*/ 9 w 10"/>
                <a:gd name="T1" fmla="*/ 9 h 10"/>
                <a:gd name="T2" fmla="*/ 9 w 10"/>
                <a:gd name="T3" fmla="*/ 0 h 10"/>
                <a:gd name="T4" fmla="*/ 0 w 10"/>
                <a:gd name="T5" fmla="*/ 3 h 10"/>
                <a:gd name="T6" fmla="*/ 9 w 10"/>
                <a:gd name="T7" fmla="*/ 9 h 1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"/>
                <a:gd name="T13" fmla="*/ 0 h 10"/>
                <a:gd name="T14" fmla="*/ 10 w 10"/>
                <a:gd name="T15" fmla="*/ 10 h 1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" h="10">
                  <a:moveTo>
                    <a:pt x="9" y="9"/>
                  </a:moveTo>
                  <a:lnTo>
                    <a:pt x="9" y="0"/>
                  </a:lnTo>
                  <a:lnTo>
                    <a:pt x="0" y="3"/>
                  </a:lnTo>
                  <a:lnTo>
                    <a:pt x="9" y="9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74" name="Freeform 91">
              <a:extLst>
                <a:ext uri="{FF2B5EF4-FFF2-40B4-BE49-F238E27FC236}">
                  <a16:creationId xmlns:a16="http://schemas.microsoft.com/office/drawing/2014/main" id="{593C827D-354B-486A-87E4-406C83D894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4" y="787"/>
              <a:ext cx="7" cy="4"/>
            </a:xfrm>
            <a:custGeom>
              <a:avLst/>
              <a:gdLst>
                <a:gd name="T0" fmla="*/ 6 w 7"/>
                <a:gd name="T1" fmla="*/ 3 h 4"/>
                <a:gd name="T2" fmla="*/ 0 w 7"/>
                <a:gd name="T3" fmla="*/ 0 h 4"/>
                <a:gd name="T4" fmla="*/ 0 60000 65536"/>
                <a:gd name="T5" fmla="*/ 0 60000 65536"/>
                <a:gd name="T6" fmla="*/ 0 w 7"/>
                <a:gd name="T7" fmla="*/ 0 h 4"/>
                <a:gd name="T8" fmla="*/ 7 w 7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" h="4">
                  <a:moveTo>
                    <a:pt x="6" y="3"/>
                  </a:move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75" name="Freeform 92">
              <a:extLst>
                <a:ext uri="{FF2B5EF4-FFF2-40B4-BE49-F238E27FC236}">
                  <a16:creationId xmlns:a16="http://schemas.microsoft.com/office/drawing/2014/main" id="{6C81D799-E318-4273-B9DF-359B6F96E8B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2" y="709"/>
              <a:ext cx="214" cy="139"/>
            </a:xfrm>
            <a:custGeom>
              <a:avLst/>
              <a:gdLst>
                <a:gd name="T0" fmla="*/ 15 w 214"/>
                <a:gd name="T1" fmla="*/ 75 h 139"/>
                <a:gd name="T2" fmla="*/ 21 w 214"/>
                <a:gd name="T3" fmla="*/ 66 h 139"/>
                <a:gd name="T4" fmla="*/ 18 w 214"/>
                <a:gd name="T5" fmla="*/ 75 h 139"/>
                <a:gd name="T6" fmla="*/ 15 w 214"/>
                <a:gd name="T7" fmla="*/ 69 h 139"/>
                <a:gd name="T8" fmla="*/ 30 w 214"/>
                <a:gd name="T9" fmla="*/ 69 h 139"/>
                <a:gd name="T10" fmla="*/ 48 w 214"/>
                <a:gd name="T11" fmla="*/ 30 h 139"/>
                <a:gd name="T12" fmla="*/ 66 w 214"/>
                <a:gd name="T13" fmla="*/ 33 h 139"/>
                <a:gd name="T14" fmla="*/ 57 w 214"/>
                <a:gd name="T15" fmla="*/ 36 h 139"/>
                <a:gd name="T16" fmla="*/ 69 w 214"/>
                <a:gd name="T17" fmla="*/ 24 h 139"/>
                <a:gd name="T18" fmla="*/ 114 w 214"/>
                <a:gd name="T19" fmla="*/ 18 h 139"/>
                <a:gd name="T20" fmla="*/ 96 w 214"/>
                <a:gd name="T21" fmla="*/ 27 h 139"/>
                <a:gd name="T22" fmla="*/ 114 w 214"/>
                <a:gd name="T23" fmla="*/ 15 h 139"/>
                <a:gd name="T24" fmla="*/ 114 w 214"/>
                <a:gd name="T25" fmla="*/ 21 h 139"/>
                <a:gd name="T26" fmla="*/ 147 w 214"/>
                <a:gd name="T27" fmla="*/ 6 h 139"/>
                <a:gd name="T28" fmla="*/ 135 w 214"/>
                <a:gd name="T29" fmla="*/ 27 h 139"/>
                <a:gd name="T30" fmla="*/ 153 w 214"/>
                <a:gd name="T31" fmla="*/ 9 h 139"/>
                <a:gd name="T32" fmla="*/ 171 w 214"/>
                <a:gd name="T33" fmla="*/ 39 h 139"/>
                <a:gd name="T34" fmla="*/ 147 w 214"/>
                <a:gd name="T35" fmla="*/ 30 h 139"/>
                <a:gd name="T36" fmla="*/ 162 w 214"/>
                <a:gd name="T37" fmla="*/ 36 h 139"/>
                <a:gd name="T38" fmla="*/ 183 w 214"/>
                <a:gd name="T39" fmla="*/ 42 h 139"/>
                <a:gd name="T40" fmla="*/ 177 w 214"/>
                <a:gd name="T41" fmla="*/ 72 h 139"/>
                <a:gd name="T42" fmla="*/ 177 w 214"/>
                <a:gd name="T43" fmla="*/ 66 h 139"/>
                <a:gd name="T44" fmla="*/ 189 w 214"/>
                <a:gd name="T45" fmla="*/ 75 h 139"/>
                <a:gd name="T46" fmla="*/ 204 w 214"/>
                <a:gd name="T47" fmla="*/ 105 h 139"/>
                <a:gd name="T48" fmla="*/ 183 w 214"/>
                <a:gd name="T49" fmla="*/ 87 h 139"/>
                <a:gd name="T50" fmla="*/ 177 w 214"/>
                <a:gd name="T51" fmla="*/ 96 h 139"/>
                <a:gd name="T52" fmla="*/ 171 w 214"/>
                <a:gd name="T53" fmla="*/ 132 h 139"/>
                <a:gd name="T54" fmla="*/ 165 w 214"/>
                <a:gd name="T55" fmla="*/ 138 h 139"/>
                <a:gd name="T56" fmla="*/ 132 w 214"/>
                <a:gd name="T57" fmla="*/ 114 h 139"/>
                <a:gd name="T58" fmla="*/ 153 w 214"/>
                <a:gd name="T59" fmla="*/ 114 h 139"/>
                <a:gd name="T60" fmla="*/ 117 w 214"/>
                <a:gd name="T61" fmla="*/ 132 h 139"/>
                <a:gd name="T62" fmla="*/ 138 w 214"/>
                <a:gd name="T63" fmla="*/ 93 h 139"/>
                <a:gd name="T64" fmla="*/ 150 w 214"/>
                <a:gd name="T65" fmla="*/ 111 h 139"/>
                <a:gd name="T66" fmla="*/ 141 w 214"/>
                <a:gd name="T67" fmla="*/ 81 h 139"/>
                <a:gd name="T68" fmla="*/ 165 w 214"/>
                <a:gd name="T69" fmla="*/ 78 h 139"/>
                <a:gd name="T70" fmla="*/ 135 w 214"/>
                <a:gd name="T71" fmla="*/ 84 h 139"/>
                <a:gd name="T72" fmla="*/ 144 w 214"/>
                <a:gd name="T73" fmla="*/ 45 h 139"/>
                <a:gd name="T74" fmla="*/ 111 w 214"/>
                <a:gd name="T75" fmla="*/ 72 h 139"/>
                <a:gd name="T76" fmla="*/ 126 w 214"/>
                <a:gd name="T77" fmla="*/ 54 h 139"/>
                <a:gd name="T78" fmla="*/ 129 w 214"/>
                <a:gd name="T79" fmla="*/ 90 h 139"/>
                <a:gd name="T80" fmla="*/ 102 w 214"/>
                <a:gd name="T81" fmla="*/ 105 h 139"/>
                <a:gd name="T82" fmla="*/ 93 w 214"/>
                <a:gd name="T83" fmla="*/ 87 h 139"/>
                <a:gd name="T84" fmla="*/ 90 w 214"/>
                <a:gd name="T85" fmla="*/ 90 h 139"/>
                <a:gd name="T86" fmla="*/ 78 w 214"/>
                <a:gd name="T87" fmla="*/ 96 h 139"/>
                <a:gd name="T88" fmla="*/ 51 w 214"/>
                <a:gd name="T89" fmla="*/ 108 h 139"/>
                <a:gd name="T90" fmla="*/ 36 w 214"/>
                <a:gd name="T91" fmla="*/ 105 h 139"/>
                <a:gd name="T92" fmla="*/ 51 w 214"/>
                <a:gd name="T93" fmla="*/ 99 h 139"/>
                <a:gd name="T94" fmla="*/ 21 w 214"/>
                <a:gd name="T95" fmla="*/ 123 h 139"/>
                <a:gd name="T96" fmla="*/ 33 w 214"/>
                <a:gd name="T97" fmla="*/ 90 h 139"/>
                <a:gd name="T98" fmla="*/ 75 w 214"/>
                <a:gd name="T99" fmla="*/ 105 h 139"/>
                <a:gd name="T100" fmla="*/ 123 w 214"/>
                <a:gd name="T101" fmla="*/ 69 h 139"/>
                <a:gd name="T102" fmla="*/ 72 w 214"/>
                <a:gd name="T103" fmla="*/ 66 h 139"/>
                <a:gd name="T104" fmla="*/ 84 w 214"/>
                <a:gd name="T105" fmla="*/ 66 h 139"/>
                <a:gd name="T106" fmla="*/ 108 w 214"/>
                <a:gd name="T107" fmla="*/ 72 h 139"/>
                <a:gd name="T108" fmla="*/ 90 w 214"/>
                <a:gd name="T109" fmla="*/ 72 h 13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214"/>
                <a:gd name="T166" fmla="*/ 0 h 139"/>
                <a:gd name="T167" fmla="*/ 214 w 214"/>
                <a:gd name="T168" fmla="*/ 139 h 139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214" h="139">
                  <a:moveTo>
                    <a:pt x="3" y="117"/>
                  </a:moveTo>
                  <a:lnTo>
                    <a:pt x="15" y="117"/>
                  </a:lnTo>
                  <a:lnTo>
                    <a:pt x="21" y="108"/>
                  </a:lnTo>
                  <a:lnTo>
                    <a:pt x="15" y="99"/>
                  </a:lnTo>
                  <a:lnTo>
                    <a:pt x="15" y="75"/>
                  </a:lnTo>
                  <a:lnTo>
                    <a:pt x="3" y="75"/>
                  </a:lnTo>
                  <a:lnTo>
                    <a:pt x="3" y="84"/>
                  </a:lnTo>
                  <a:lnTo>
                    <a:pt x="15" y="87"/>
                  </a:lnTo>
                  <a:lnTo>
                    <a:pt x="21" y="75"/>
                  </a:lnTo>
                  <a:lnTo>
                    <a:pt x="21" y="66"/>
                  </a:lnTo>
                  <a:lnTo>
                    <a:pt x="12" y="66"/>
                  </a:lnTo>
                  <a:lnTo>
                    <a:pt x="3" y="66"/>
                  </a:lnTo>
                  <a:lnTo>
                    <a:pt x="0" y="78"/>
                  </a:lnTo>
                  <a:lnTo>
                    <a:pt x="9" y="81"/>
                  </a:lnTo>
                  <a:lnTo>
                    <a:pt x="18" y="75"/>
                  </a:lnTo>
                  <a:lnTo>
                    <a:pt x="21" y="66"/>
                  </a:lnTo>
                  <a:lnTo>
                    <a:pt x="15" y="57"/>
                  </a:lnTo>
                  <a:lnTo>
                    <a:pt x="6" y="60"/>
                  </a:lnTo>
                  <a:lnTo>
                    <a:pt x="3" y="69"/>
                  </a:lnTo>
                  <a:lnTo>
                    <a:pt x="15" y="69"/>
                  </a:lnTo>
                  <a:lnTo>
                    <a:pt x="24" y="66"/>
                  </a:lnTo>
                  <a:lnTo>
                    <a:pt x="30" y="54"/>
                  </a:lnTo>
                  <a:lnTo>
                    <a:pt x="21" y="54"/>
                  </a:lnTo>
                  <a:lnTo>
                    <a:pt x="21" y="63"/>
                  </a:lnTo>
                  <a:lnTo>
                    <a:pt x="30" y="69"/>
                  </a:lnTo>
                  <a:lnTo>
                    <a:pt x="39" y="69"/>
                  </a:lnTo>
                  <a:lnTo>
                    <a:pt x="48" y="57"/>
                  </a:lnTo>
                  <a:lnTo>
                    <a:pt x="51" y="48"/>
                  </a:lnTo>
                  <a:lnTo>
                    <a:pt x="54" y="39"/>
                  </a:lnTo>
                  <a:lnTo>
                    <a:pt x="48" y="30"/>
                  </a:lnTo>
                  <a:lnTo>
                    <a:pt x="39" y="30"/>
                  </a:lnTo>
                  <a:lnTo>
                    <a:pt x="36" y="39"/>
                  </a:lnTo>
                  <a:lnTo>
                    <a:pt x="45" y="45"/>
                  </a:lnTo>
                  <a:lnTo>
                    <a:pt x="57" y="42"/>
                  </a:lnTo>
                  <a:lnTo>
                    <a:pt x="66" y="33"/>
                  </a:lnTo>
                  <a:lnTo>
                    <a:pt x="66" y="21"/>
                  </a:lnTo>
                  <a:lnTo>
                    <a:pt x="57" y="18"/>
                  </a:lnTo>
                  <a:lnTo>
                    <a:pt x="48" y="24"/>
                  </a:lnTo>
                  <a:lnTo>
                    <a:pt x="48" y="33"/>
                  </a:lnTo>
                  <a:lnTo>
                    <a:pt x="57" y="36"/>
                  </a:lnTo>
                  <a:lnTo>
                    <a:pt x="69" y="36"/>
                  </a:lnTo>
                  <a:lnTo>
                    <a:pt x="81" y="33"/>
                  </a:lnTo>
                  <a:lnTo>
                    <a:pt x="87" y="21"/>
                  </a:lnTo>
                  <a:lnTo>
                    <a:pt x="75" y="15"/>
                  </a:lnTo>
                  <a:lnTo>
                    <a:pt x="69" y="24"/>
                  </a:lnTo>
                  <a:lnTo>
                    <a:pt x="69" y="33"/>
                  </a:lnTo>
                  <a:lnTo>
                    <a:pt x="93" y="36"/>
                  </a:lnTo>
                  <a:lnTo>
                    <a:pt x="105" y="36"/>
                  </a:lnTo>
                  <a:lnTo>
                    <a:pt x="111" y="27"/>
                  </a:lnTo>
                  <a:lnTo>
                    <a:pt x="114" y="18"/>
                  </a:lnTo>
                  <a:lnTo>
                    <a:pt x="111" y="9"/>
                  </a:lnTo>
                  <a:lnTo>
                    <a:pt x="102" y="9"/>
                  </a:lnTo>
                  <a:lnTo>
                    <a:pt x="93" y="12"/>
                  </a:lnTo>
                  <a:lnTo>
                    <a:pt x="87" y="24"/>
                  </a:lnTo>
                  <a:lnTo>
                    <a:pt x="96" y="27"/>
                  </a:lnTo>
                  <a:lnTo>
                    <a:pt x="102" y="18"/>
                  </a:lnTo>
                  <a:lnTo>
                    <a:pt x="105" y="9"/>
                  </a:lnTo>
                  <a:lnTo>
                    <a:pt x="105" y="0"/>
                  </a:lnTo>
                  <a:lnTo>
                    <a:pt x="102" y="12"/>
                  </a:lnTo>
                  <a:lnTo>
                    <a:pt x="114" y="15"/>
                  </a:lnTo>
                  <a:lnTo>
                    <a:pt x="123" y="15"/>
                  </a:lnTo>
                  <a:lnTo>
                    <a:pt x="126" y="6"/>
                  </a:lnTo>
                  <a:lnTo>
                    <a:pt x="117" y="0"/>
                  </a:lnTo>
                  <a:lnTo>
                    <a:pt x="108" y="9"/>
                  </a:lnTo>
                  <a:lnTo>
                    <a:pt x="114" y="21"/>
                  </a:lnTo>
                  <a:lnTo>
                    <a:pt x="123" y="24"/>
                  </a:lnTo>
                  <a:lnTo>
                    <a:pt x="132" y="24"/>
                  </a:lnTo>
                  <a:lnTo>
                    <a:pt x="141" y="24"/>
                  </a:lnTo>
                  <a:lnTo>
                    <a:pt x="147" y="15"/>
                  </a:lnTo>
                  <a:lnTo>
                    <a:pt x="147" y="6"/>
                  </a:lnTo>
                  <a:lnTo>
                    <a:pt x="138" y="0"/>
                  </a:lnTo>
                  <a:lnTo>
                    <a:pt x="129" y="3"/>
                  </a:lnTo>
                  <a:lnTo>
                    <a:pt x="126" y="15"/>
                  </a:lnTo>
                  <a:lnTo>
                    <a:pt x="126" y="24"/>
                  </a:lnTo>
                  <a:lnTo>
                    <a:pt x="135" y="27"/>
                  </a:lnTo>
                  <a:lnTo>
                    <a:pt x="144" y="27"/>
                  </a:lnTo>
                  <a:lnTo>
                    <a:pt x="153" y="27"/>
                  </a:lnTo>
                  <a:lnTo>
                    <a:pt x="159" y="18"/>
                  </a:lnTo>
                  <a:lnTo>
                    <a:pt x="162" y="9"/>
                  </a:lnTo>
                  <a:lnTo>
                    <a:pt x="153" y="9"/>
                  </a:lnTo>
                  <a:lnTo>
                    <a:pt x="141" y="15"/>
                  </a:lnTo>
                  <a:lnTo>
                    <a:pt x="138" y="27"/>
                  </a:lnTo>
                  <a:lnTo>
                    <a:pt x="141" y="39"/>
                  </a:lnTo>
                  <a:lnTo>
                    <a:pt x="153" y="39"/>
                  </a:lnTo>
                  <a:lnTo>
                    <a:pt x="171" y="39"/>
                  </a:lnTo>
                  <a:lnTo>
                    <a:pt x="174" y="30"/>
                  </a:lnTo>
                  <a:lnTo>
                    <a:pt x="174" y="18"/>
                  </a:lnTo>
                  <a:lnTo>
                    <a:pt x="156" y="15"/>
                  </a:lnTo>
                  <a:lnTo>
                    <a:pt x="147" y="21"/>
                  </a:lnTo>
                  <a:lnTo>
                    <a:pt x="147" y="30"/>
                  </a:lnTo>
                  <a:lnTo>
                    <a:pt x="150" y="39"/>
                  </a:lnTo>
                  <a:lnTo>
                    <a:pt x="162" y="42"/>
                  </a:lnTo>
                  <a:lnTo>
                    <a:pt x="171" y="42"/>
                  </a:lnTo>
                  <a:lnTo>
                    <a:pt x="171" y="30"/>
                  </a:lnTo>
                  <a:lnTo>
                    <a:pt x="162" y="36"/>
                  </a:lnTo>
                  <a:lnTo>
                    <a:pt x="162" y="48"/>
                  </a:lnTo>
                  <a:lnTo>
                    <a:pt x="165" y="57"/>
                  </a:lnTo>
                  <a:lnTo>
                    <a:pt x="174" y="57"/>
                  </a:lnTo>
                  <a:lnTo>
                    <a:pt x="183" y="54"/>
                  </a:lnTo>
                  <a:lnTo>
                    <a:pt x="183" y="42"/>
                  </a:lnTo>
                  <a:lnTo>
                    <a:pt x="183" y="30"/>
                  </a:lnTo>
                  <a:lnTo>
                    <a:pt x="171" y="45"/>
                  </a:lnTo>
                  <a:lnTo>
                    <a:pt x="168" y="57"/>
                  </a:lnTo>
                  <a:lnTo>
                    <a:pt x="168" y="66"/>
                  </a:lnTo>
                  <a:lnTo>
                    <a:pt x="177" y="72"/>
                  </a:lnTo>
                  <a:lnTo>
                    <a:pt x="186" y="72"/>
                  </a:lnTo>
                  <a:lnTo>
                    <a:pt x="195" y="66"/>
                  </a:lnTo>
                  <a:lnTo>
                    <a:pt x="195" y="57"/>
                  </a:lnTo>
                  <a:lnTo>
                    <a:pt x="183" y="57"/>
                  </a:lnTo>
                  <a:lnTo>
                    <a:pt x="177" y="66"/>
                  </a:lnTo>
                  <a:lnTo>
                    <a:pt x="177" y="78"/>
                  </a:lnTo>
                  <a:lnTo>
                    <a:pt x="186" y="84"/>
                  </a:lnTo>
                  <a:lnTo>
                    <a:pt x="195" y="87"/>
                  </a:lnTo>
                  <a:lnTo>
                    <a:pt x="198" y="75"/>
                  </a:lnTo>
                  <a:lnTo>
                    <a:pt x="189" y="75"/>
                  </a:lnTo>
                  <a:lnTo>
                    <a:pt x="186" y="84"/>
                  </a:lnTo>
                  <a:lnTo>
                    <a:pt x="183" y="93"/>
                  </a:lnTo>
                  <a:lnTo>
                    <a:pt x="186" y="102"/>
                  </a:lnTo>
                  <a:lnTo>
                    <a:pt x="195" y="105"/>
                  </a:lnTo>
                  <a:lnTo>
                    <a:pt x="204" y="105"/>
                  </a:lnTo>
                  <a:lnTo>
                    <a:pt x="213" y="99"/>
                  </a:lnTo>
                  <a:lnTo>
                    <a:pt x="213" y="87"/>
                  </a:lnTo>
                  <a:lnTo>
                    <a:pt x="204" y="87"/>
                  </a:lnTo>
                  <a:lnTo>
                    <a:pt x="192" y="87"/>
                  </a:lnTo>
                  <a:lnTo>
                    <a:pt x="183" y="87"/>
                  </a:lnTo>
                  <a:lnTo>
                    <a:pt x="177" y="96"/>
                  </a:lnTo>
                  <a:lnTo>
                    <a:pt x="177" y="105"/>
                  </a:lnTo>
                  <a:lnTo>
                    <a:pt x="186" y="111"/>
                  </a:lnTo>
                  <a:lnTo>
                    <a:pt x="186" y="102"/>
                  </a:lnTo>
                  <a:lnTo>
                    <a:pt x="177" y="96"/>
                  </a:lnTo>
                  <a:lnTo>
                    <a:pt x="165" y="96"/>
                  </a:lnTo>
                  <a:lnTo>
                    <a:pt x="162" y="108"/>
                  </a:lnTo>
                  <a:lnTo>
                    <a:pt x="162" y="120"/>
                  </a:lnTo>
                  <a:lnTo>
                    <a:pt x="162" y="129"/>
                  </a:lnTo>
                  <a:lnTo>
                    <a:pt x="171" y="132"/>
                  </a:lnTo>
                  <a:lnTo>
                    <a:pt x="180" y="123"/>
                  </a:lnTo>
                  <a:lnTo>
                    <a:pt x="180" y="114"/>
                  </a:lnTo>
                  <a:lnTo>
                    <a:pt x="171" y="114"/>
                  </a:lnTo>
                  <a:lnTo>
                    <a:pt x="165" y="126"/>
                  </a:lnTo>
                  <a:lnTo>
                    <a:pt x="165" y="138"/>
                  </a:lnTo>
                  <a:lnTo>
                    <a:pt x="171" y="117"/>
                  </a:lnTo>
                  <a:lnTo>
                    <a:pt x="165" y="105"/>
                  </a:lnTo>
                  <a:lnTo>
                    <a:pt x="153" y="102"/>
                  </a:lnTo>
                  <a:lnTo>
                    <a:pt x="132" y="105"/>
                  </a:lnTo>
                  <a:lnTo>
                    <a:pt x="132" y="114"/>
                  </a:lnTo>
                  <a:lnTo>
                    <a:pt x="132" y="123"/>
                  </a:lnTo>
                  <a:lnTo>
                    <a:pt x="141" y="132"/>
                  </a:lnTo>
                  <a:lnTo>
                    <a:pt x="150" y="135"/>
                  </a:lnTo>
                  <a:lnTo>
                    <a:pt x="153" y="126"/>
                  </a:lnTo>
                  <a:lnTo>
                    <a:pt x="153" y="114"/>
                  </a:lnTo>
                  <a:lnTo>
                    <a:pt x="135" y="111"/>
                  </a:lnTo>
                  <a:lnTo>
                    <a:pt x="126" y="108"/>
                  </a:lnTo>
                  <a:lnTo>
                    <a:pt x="114" y="114"/>
                  </a:lnTo>
                  <a:lnTo>
                    <a:pt x="111" y="123"/>
                  </a:lnTo>
                  <a:lnTo>
                    <a:pt x="117" y="132"/>
                  </a:lnTo>
                  <a:lnTo>
                    <a:pt x="129" y="132"/>
                  </a:lnTo>
                  <a:lnTo>
                    <a:pt x="138" y="123"/>
                  </a:lnTo>
                  <a:lnTo>
                    <a:pt x="138" y="111"/>
                  </a:lnTo>
                  <a:lnTo>
                    <a:pt x="138" y="102"/>
                  </a:lnTo>
                  <a:lnTo>
                    <a:pt x="138" y="93"/>
                  </a:lnTo>
                  <a:lnTo>
                    <a:pt x="129" y="93"/>
                  </a:lnTo>
                  <a:lnTo>
                    <a:pt x="123" y="105"/>
                  </a:lnTo>
                  <a:lnTo>
                    <a:pt x="129" y="114"/>
                  </a:lnTo>
                  <a:lnTo>
                    <a:pt x="141" y="114"/>
                  </a:lnTo>
                  <a:lnTo>
                    <a:pt x="150" y="111"/>
                  </a:lnTo>
                  <a:lnTo>
                    <a:pt x="159" y="102"/>
                  </a:lnTo>
                  <a:lnTo>
                    <a:pt x="159" y="90"/>
                  </a:lnTo>
                  <a:lnTo>
                    <a:pt x="159" y="81"/>
                  </a:lnTo>
                  <a:lnTo>
                    <a:pt x="150" y="78"/>
                  </a:lnTo>
                  <a:lnTo>
                    <a:pt x="141" y="81"/>
                  </a:lnTo>
                  <a:lnTo>
                    <a:pt x="135" y="93"/>
                  </a:lnTo>
                  <a:lnTo>
                    <a:pt x="141" y="102"/>
                  </a:lnTo>
                  <a:lnTo>
                    <a:pt x="153" y="102"/>
                  </a:lnTo>
                  <a:lnTo>
                    <a:pt x="165" y="96"/>
                  </a:lnTo>
                  <a:lnTo>
                    <a:pt x="165" y="78"/>
                  </a:lnTo>
                  <a:lnTo>
                    <a:pt x="165" y="69"/>
                  </a:lnTo>
                  <a:lnTo>
                    <a:pt x="153" y="63"/>
                  </a:lnTo>
                  <a:lnTo>
                    <a:pt x="141" y="63"/>
                  </a:lnTo>
                  <a:lnTo>
                    <a:pt x="135" y="72"/>
                  </a:lnTo>
                  <a:lnTo>
                    <a:pt x="135" y="84"/>
                  </a:lnTo>
                  <a:lnTo>
                    <a:pt x="144" y="87"/>
                  </a:lnTo>
                  <a:lnTo>
                    <a:pt x="162" y="81"/>
                  </a:lnTo>
                  <a:lnTo>
                    <a:pt x="165" y="63"/>
                  </a:lnTo>
                  <a:lnTo>
                    <a:pt x="165" y="54"/>
                  </a:lnTo>
                  <a:lnTo>
                    <a:pt x="144" y="45"/>
                  </a:lnTo>
                  <a:lnTo>
                    <a:pt x="126" y="45"/>
                  </a:lnTo>
                  <a:lnTo>
                    <a:pt x="114" y="42"/>
                  </a:lnTo>
                  <a:lnTo>
                    <a:pt x="105" y="51"/>
                  </a:lnTo>
                  <a:lnTo>
                    <a:pt x="105" y="63"/>
                  </a:lnTo>
                  <a:lnTo>
                    <a:pt x="111" y="72"/>
                  </a:lnTo>
                  <a:lnTo>
                    <a:pt x="123" y="78"/>
                  </a:lnTo>
                  <a:lnTo>
                    <a:pt x="132" y="78"/>
                  </a:lnTo>
                  <a:lnTo>
                    <a:pt x="135" y="69"/>
                  </a:lnTo>
                  <a:lnTo>
                    <a:pt x="135" y="60"/>
                  </a:lnTo>
                  <a:lnTo>
                    <a:pt x="126" y="54"/>
                  </a:lnTo>
                  <a:lnTo>
                    <a:pt x="117" y="54"/>
                  </a:lnTo>
                  <a:lnTo>
                    <a:pt x="114" y="63"/>
                  </a:lnTo>
                  <a:lnTo>
                    <a:pt x="120" y="75"/>
                  </a:lnTo>
                  <a:lnTo>
                    <a:pt x="132" y="81"/>
                  </a:lnTo>
                  <a:lnTo>
                    <a:pt x="129" y="90"/>
                  </a:lnTo>
                  <a:lnTo>
                    <a:pt x="123" y="99"/>
                  </a:lnTo>
                  <a:lnTo>
                    <a:pt x="117" y="108"/>
                  </a:lnTo>
                  <a:lnTo>
                    <a:pt x="120" y="99"/>
                  </a:lnTo>
                  <a:lnTo>
                    <a:pt x="111" y="96"/>
                  </a:lnTo>
                  <a:lnTo>
                    <a:pt x="102" y="105"/>
                  </a:lnTo>
                  <a:lnTo>
                    <a:pt x="111" y="111"/>
                  </a:lnTo>
                  <a:lnTo>
                    <a:pt x="111" y="99"/>
                  </a:lnTo>
                  <a:lnTo>
                    <a:pt x="111" y="90"/>
                  </a:lnTo>
                  <a:lnTo>
                    <a:pt x="102" y="84"/>
                  </a:lnTo>
                  <a:lnTo>
                    <a:pt x="93" y="87"/>
                  </a:lnTo>
                  <a:lnTo>
                    <a:pt x="90" y="96"/>
                  </a:lnTo>
                  <a:lnTo>
                    <a:pt x="87" y="105"/>
                  </a:lnTo>
                  <a:lnTo>
                    <a:pt x="96" y="105"/>
                  </a:lnTo>
                  <a:lnTo>
                    <a:pt x="99" y="96"/>
                  </a:lnTo>
                  <a:lnTo>
                    <a:pt x="90" y="90"/>
                  </a:lnTo>
                  <a:lnTo>
                    <a:pt x="81" y="90"/>
                  </a:lnTo>
                  <a:lnTo>
                    <a:pt x="72" y="93"/>
                  </a:lnTo>
                  <a:lnTo>
                    <a:pt x="66" y="102"/>
                  </a:lnTo>
                  <a:lnTo>
                    <a:pt x="75" y="105"/>
                  </a:lnTo>
                  <a:lnTo>
                    <a:pt x="78" y="96"/>
                  </a:lnTo>
                  <a:lnTo>
                    <a:pt x="75" y="87"/>
                  </a:lnTo>
                  <a:lnTo>
                    <a:pt x="63" y="87"/>
                  </a:lnTo>
                  <a:lnTo>
                    <a:pt x="54" y="90"/>
                  </a:lnTo>
                  <a:lnTo>
                    <a:pt x="51" y="99"/>
                  </a:lnTo>
                  <a:lnTo>
                    <a:pt x="51" y="108"/>
                  </a:lnTo>
                  <a:lnTo>
                    <a:pt x="60" y="114"/>
                  </a:lnTo>
                  <a:lnTo>
                    <a:pt x="63" y="102"/>
                  </a:lnTo>
                  <a:lnTo>
                    <a:pt x="51" y="96"/>
                  </a:lnTo>
                  <a:lnTo>
                    <a:pt x="42" y="96"/>
                  </a:lnTo>
                  <a:lnTo>
                    <a:pt x="36" y="105"/>
                  </a:lnTo>
                  <a:lnTo>
                    <a:pt x="36" y="114"/>
                  </a:lnTo>
                  <a:lnTo>
                    <a:pt x="45" y="120"/>
                  </a:lnTo>
                  <a:lnTo>
                    <a:pt x="54" y="117"/>
                  </a:lnTo>
                  <a:lnTo>
                    <a:pt x="57" y="108"/>
                  </a:lnTo>
                  <a:lnTo>
                    <a:pt x="51" y="99"/>
                  </a:lnTo>
                  <a:lnTo>
                    <a:pt x="42" y="99"/>
                  </a:lnTo>
                  <a:lnTo>
                    <a:pt x="33" y="99"/>
                  </a:lnTo>
                  <a:lnTo>
                    <a:pt x="24" y="105"/>
                  </a:lnTo>
                  <a:lnTo>
                    <a:pt x="21" y="114"/>
                  </a:lnTo>
                  <a:lnTo>
                    <a:pt x="21" y="123"/>
                  </a:lnTo>
                  <a:lnTo>
                    <a:pt x="30" y="123"/>
                  </a:lnTo>
                  <a:lnTo>
                    <a:pt x="39" y="123"/>
                  </a:lnTo>
                  <a:lnTo>
                    <a:pt x="45" y="102"/>
                  </a:lnTo>
                  <a:lnTo>
                    <a:pt x="42" y="93"/>
                  </a:lnTo>
                  <a:lnTo>
                    <a:pt x="33" y="90"/>
                  </a:lnTo>
                  <a:lnTo>
                    <a:pt x="21" y="90"/>
                  </a:lnTo>
                  <a:lnTo>
                    <a:pt x="15" y="99"/>
                  </a:lnTo>
                  <a:lnTo>
                    <a:pt x="39" y="105"/>
                  </a:lnTo>
                  <a:lnTo>
                    <a:pt x="57" y="105"/>
                  </a:lnTo>
                  <a:lnTo>
                    <a:pt x="75" y="105"/>
                  </a:lnTo>
                  <a:lnTo>
                    <a:pt x="93" y="105"/>
                  </a:lnTo>
                  <a:lnTo>
                    <a:pt x="111" y="102"/>
                  </a:lnTo>
                  <a:lnTo>
                    <a:pt x="117" y="93"/>
                  </a:lnTo>
                  <a:lnTo>
                    <a:pt x="120" y="81"/>
                  </a:lnTo>
                  <a:lnTo>
                    <a:pt x="123" y="69"/>
                  </a:lnTo>
                  <a:lnTo>
                    <a:pt x="114" y="63"/>
                  </a:lnTo>
                  <a:lnTo>
                    <a:pt x="102" y="63"/>
                  </a:lnTo>
                  <a:lnTo>
                    <a:pt x="93" y="63"/>
                  </a:lnTo>
                  <a:lnTo>
                    <a:pt x="81" y="63"/>
                  </a:lnTo>
                  <a:lnTo>
                    <a:pt x="72" y="66"/>
                  </a:lnTo>
                  <a:lnTo>
                    <a:pt x="66" y="75"/>
                  </a:lnTo>
                  <a:lnTo>
                    <a:pt x="66" y="84"/>
                  </a:lnTo>
                  <a:lnTo>
                    <a:pt x="78" y="84"/>
                  </a:lnTo>
                  <a:lnTo>
                    <a:pt x="87" y="75"/>
                  </a:lnTo>
                  <a:lnTo>
                    <a:pt x="84" y="66"/>
                  </a:lnTo>
                  <a:lnTo>
                    <a:pt x="75" y="60"/>
                  </a:lnTo>
                  <a:lnTo>
                    <a:pt x="69" y="69"/>
                  </a:lnTo>
                  <a:lnTo>
                    <a:pt x="78" y="72"/>
                  </a:lnTo>
                  <a:lnTo>
                    <a:pt x="90" y="72"/>
                  </a:lnTo>
                  <a:lnTo>
                    <a:pt x="108" y="72"/>
                  </a:lnTo>
                  <a:lnTo>
                    <a:pt x="117" y="72"/>
                  </a:lnTo>
                  <a:lnTo>
                    <a:pt x="111" y="63"/>
                  </a:lnTo>
                  <a:lnTo>
                    <a:pt x="99" y="60"/>
                  </a:lnTo>
                  <a:lnTo>
                    <a:pt x="90" y="60"/>
                  </a:lnTo>
                  <a:lnTo>
                    <a:pt x="90" y="72"/>
                  </a:lnTo>
                  <a:lnTo>
                    <a:pt x="108" y="75"/>
                  </a:lnTo>
                  <a:lnTo>
                    <a:pt x="126" y="75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76" name="Freeform 93">
              <a:extLst>
                <a:ext uri="{FF2B5EF4-FFF2-40B4-BE49-F238E27FC236}">
                  <a16:creationId xmlns:a16="http://schemas.microsoft.com/office/drawing/2014/main" id="{8DE87974-B351-48CF-A136-D42DCD09948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4" y="844"/>
              <a:ext cx="37" cy="19"/>
            </a:xfrm>
            <a:custGeom>
              <a:avLst/>
              <a:gdLst>
                <a:gd name="T0" fmla="*/ 0 w 37"/>
                <a:gd name="T1" fmla="*/ 3 h 19"/>
                <a:gd name="T2" fmla="*/ 9 w 37"/>
                <a:gd name="T3" fmla="*/ 0 h 19"/>
                <a:gd name="T4" fmla="*/ 12 w 37"/>
                <a:gd name="T5" fmla="*/ 9 h 19"/>
                <a:gd name="T6" fmla="*/ 9 w 37"/>
                <a:gd name="T7" fmla="*/ 18 h 19"/>
                <a:gd name="T8" fmla="*/ 9 w 37"/>
                <a:gd name="T9" fmla="*/ 9 h 19"/>
                <a:gd name="T10" fmla="*/ 18 w 37"/>
                <a:gd name="T11" fmla="*/ 9 h 19"/>
                <a:gd name="T12" fmla="*/ 27 w 37"/>
                <a:gd name="T13" fmla="*/ 12 h 19"/>
                <a:gd name="T14" fmla="*/ 36 w 37"/>
                <a:gd name="T15" fmla="*/ 9 h 19"/>
                <a:gd name="T16" fmla="*/ 36 w 37"/>
                <a:gd name="T17" fmla="*/ 18 h 1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7"/>
                <a:gd name="T28" fmla="*/ 0 h 19"/>
                <a:gd name="T29" fmla="*/ 37 w 37"/>
                <a:gd name="T30" fmla="*/ 19 h 1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7" h="19">
                  <a:moveTo>
                    <a:pt x="0" y="3"/>
                  </a:moveTo>
                  <a:lnTo>
                    <a:pt x="9" y="0"/>
                  </a:lnTo>
                  <a:lnTo>
                    <a:pt x="12" y="9"/>
                  </a:lnTo>
                  <a:lnTo>
                    <a:pt x="9" y="18"/>
                  </a:lnTo>
                  <a:lnTo>
                    <a:pt x="9" y="9"/>
                  </a:lnTo>
                  <a:lnTo>
                    <a:pt x="18" y="9"/>
                  </a:lnTo>
                  <a:lnTo>
                    <a:pt x="27" y="12"/>
                  </a:lnTo>
                  <a:lnTo>
                    <a:pt x="36" y="9"/>
                  </a:lnTo>
                  <a:lnTo>
                    <a:pt x="36" y="18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77" name="Freeform 94">
              <a:extLst>
                <a:ext uri="{FF2B5EF4-FFF2-40B4-BE49-F238E27FC236}">
                  <a16:creationId xmlns:a16="http://schemas.microsoft.com/office/drawing/2014/main" id="{7358DA85-E29C-4C8C-A954-EEB8A4E4A69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1" y="856"/>
              <a:ext cx="52" cy="52"/>
            </a:xfrm>
            <a:custGeom>
              <a:avLst/>
              <a:gdLst>
                <a:gd name="T0" fmla="*/ 0 w 52"/>
                <a:gd name="T1" fmla="*/ 0 h 52"/>
                <a:gd name="T2" fmla="*/ 9 w 52"/>
                <a:gd name="T3" fmla="*/ 6 h 52"/>
                <a:gd name="T4" fmla="*/ 12 w 52"/>
                <a:gd name="T5" fmla="*/ 15 h 52"/>
                <a:gd name="T6" fmla="*/ 15 w 52"/>
                <a:gd name="T7" fmla="*/ 24 h 52"/>
                <a:gd name="T8" fmla="*/ 15 w 52"/>
                <a:gd name="T9" fmla="*/ 33 h 52"/>
                <a:gd name="T10" fmla="*/ 15 w 52"/>
                <a:gd name="T11" fmla="*/ 42 h 52"/>
                <a:gd name="T12" fmla="*/ 15 w 52"/>
                <a:gd name="T13" fmla="*/ 51 h 52"/>
                <a:gd name="T14" fmla="*/ 24 w 52"/>
                <a:gd name="T15" fmla="*/ 51 h 52"/>
                <a:gd name="T16" fmla="*/ 33 w 52"/>
                <a:gd name="T17" fmla="*/ 51 h 52"/>
                <a:gd name="T18" fmla="*/ 42 w 52"/>
                <a:gd name="T19" fmla="*/ 48 h 52"/>
                <a:gd name="T20" fmla="*/ 42 w 52"/>
                <a:gd name="T21" fmla="*/ 39 h 52"/>
                <a:gd name="T22" fmla="*/ 51 w 52"/>
                <a:gd name="T23" fmla="*/ 39 h 52"/>
                <a:gd name="T24" fmla="*/ 51 w 52"/>
                <a:gd name="T25" fmla="*/ 30 h 52"/>
                <a:gd name="T26" fmla="*/ 42 w 52"/>
                <a:gd name="T27" fmla="*/ 24 h 5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2"/>
                <a:gd name="T43" fmla="*/ 0 h 52"/>
                <a:gd name="T44" fmla="*/ 52 w 52"/>
                <a:gd name="T45" fmla="*/ 52 h 5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2" h="52">
                  <a:moveTo>
                    <a:pt x="0" y="0"/>
                  </a:moveTo>
                  <a:lnTo>
                    <a:pt x="9" y="6"/>
                  </a:lnTo>
                  <a:lnTo>
                    <a:pt x="12" y="15"/>
                  </a:lnTo>
                  <a:lnTo>
                    <a:pt x="15" y="24"/>
                  </a:lnTo>
                  <a:lnTo>
                    <a:pt x="15" y="33"/>
                  </a:lnTo>
                  <a:lnTo>
                    <a:pt x="15" y="42"/>
                  </a:lnTo>
                  <a:lnTo>
                    <a:pt x="15" y="51"/>
                  </a:lnTo>
                  <a:lnTo>
                    <a:pt x="24" y="51"/>
                  </a:lnTo>
                  <a:lnTo>
                    <a:pt x="33" y="51"/>
                  </a:lnTo>
                  <a:lnTo>
                    <a:pt x="42" y="48"/>
                  </a:lnTo>
                  <a:lnTo>
                    <a:pt x="42" y="39"/>
                  </a:lnTo>
                  <a:lnTo>
                    <a:pt x="51" y="39"/>
                  </a:lnTo>
                  <a:lnTo>
                    <a:pt x="51" y="30"/>
                  </a:lnTo>
                  <a:lnTo>
                    <a:pt x="42" y="24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78" name="Freeform 95">
              <a:extLst>
                <a:ext uri="{FF2B5EF4-FFF2-40B4-BE49-F238E27FC236}">
                  <a16:creationId xmlns:a16="http://schemas.microsoft.com/office/drawing/2014/main" id="{72B3E55A-4732-4CF5-959C-3C054B04D2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6" y="880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60000 65536"/>
                <a:gd name="T5" fmla="*/ 0 60000 65536"/>
                <a:gd name="T6" fmla="*/ 0 w 1"/>
                <a:gd name="T7" fmla="*/ 0 h 1"/>
                <a:gd name="T8" fmla="*/ 1 w 1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79" name="Freeform 96">
              <a:extLst>
                <a:ext uri="{FF2B5EF4-FFF2-40B4-BE49-F238E27FC236}">
                  <a16:creationId xmlns:a16="http://schemas.microsoft.com/office/drawing/2014/main" id="{AF21892D-4488-47DF-AB13-EBF037FC28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8" y="880"/>
              <a:ext cx="10" cy="7"/>
            </a:xfrm>
            <a:custGeom>
              <a:avLst/>
              <a:gdLst>
                <a:gd name="T0" fmla="*/ 9 w 10"/>
                <a:gd name="T1" fmla="*/ 6 h 7"/>
                <a:gd name="T2" fmla="*/ 0 w 10"/>
                <a:gd name="T3" fmla="*/ 0 h 7"/>
                <a:gd name="T4" fmla="*/ 0 60000 65536"/>
                <a:gd name="T5" fmla="*/ 0 60000 65536"/>
                <a:gd name="T6" fmla="*/ 0 w 10"/>
                <a:gd name="T7" fmla="*/ 0 h 7"/>
                <a:gd name="T8" fmla="*/ 10 w 10"/>
                <a:gd name="T9" fmla="*/ 7 h 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" h="7">
                  <a:moveTo>
                    <a:pt x="9" y="6"/>
                  </a:move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80" name="Freeform 97">
              <a:extLst>
                <a:ext uri="{FF2B5EF4-FFF2-40B4-BE49-F238E27FC236}">
                  <a16:creationId xmlns:a16="http://schemas.microsoft.com/office/drawing/2014/main" id="{4922DC4F-41F4-4AE8-8D05-AFF494F3E0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6" y="886"/>
              <a:ext cx="34" cy="28"/>
            </a:xfrm>
            <a:custGeom>
              <a:avLst/>
              <a:gdLst>
                <a:gd name="T0" fmla="*/ 33 w 34"/>
                <a:gd name="T1" fmla="*/ 0 h 28"/>
                <a:gd name="T2" fmla="*/ 27 w 34"/>
                <a:gd name="T3" fmla="*/ 9 h 28"/>
                <a:gd name="T4" fmla="*/ 24 w 34"/>
                <a:gd name="T5" fmla="*/ 18 h 28"/>
                <a:gd name="T6" fmla="*/ 18 w 34"/>
                <a:gd name="T7" fmla="*/ 27 h 28"/>
                <a:gd name="T8" fmla="*/ 9 w 34"/>
                <a:gd name="T9" fmla="*/ 27 h 28"/>
                <a:gd name="T10" fmla="*/ 0 w 34"/>
                <a:gd name="T11" fmla="*/ 27 h 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4"/>
                <a:gd name="T19" fmla="*/ 0 h 28"/>
                <a:gd name="T20" fmla="*/ 34 w 34"/>
                <a:gd name="T21" fmla="*/ 28 h 2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4" h="28">
                  <a:moveTo>
                    <a:pt x="33" y="0"/>
                  </a:moveTo>
                  <a:lnTo>
                    <a:pt x="27" y="9"/>
                  </a:lnTo>
                  <a:lnTo>
                    <a:pt x="24" y="18"/>
                  </a:lnTo>
                  <a:lnTo>
                    <a:pt x="18" y="27"/>
                  </a:lnTo>
                  <a:lnTo>
                    <a:pt x="9" y="27"/>
                  </a:lnTo>
                  <a:lnTo>
                    <a:pt x="0" y="27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81" name="Freeform 98">
              <a:extLst>
                <a:ext uri="{FF2B5EF4-FFF2-40B4-BE49-F238E27FC236}">
                  <a16:creationId xmlns:a16="http://schemas.microsoft.com/office/drawing/2014/main" id="{8EAFCCE6-12D3-4CDE-83A3-224D4088B6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4" y="880"/>
              <a:ext cx="118" cy="64"/>
            </a:xfrm>
            <a:custGeom>
              <a:avLst/>
              <a:gdLst>
                <a:gd name="T0" fmla="*/ 117 w 118"/>
                <a:gd name="T1" fmla="*/ 0 h 64"/>
                <a:gd name="T2" fmla="*/ 117 w 118"/>
                <a:gd name="T3" fmla="*/ 9 h 64"/>
                <a:gd name="T4" fmla="*/ 117 w 118"/>
                <a:gd name="T5" fmla="*/ 18 h 64"/>
                <a:gd name="T6" fmla="*/ 114 w 118"/>
                <a:gd name="T7" fmla="*/ 27 h 64"/>
                <a:gd name="T8" fmla="*/ 105 w 118"/>
                <a:gd name="T9" fmla="*/ 30 h 64"/>
                <a:gd name="T10" fmla="*/ 102 w 118"/>
                <a:gd name="T11" fmla="*/ 39 h 64"/>
                <a:gd name="T12" fmla="*/ 96 w 118"/>
                <a:gd name="T13" fmla="*/ 48 h 64"/>
                <a:gd name="T14" fmla="*/ 93 w 118"/>
                <a:gd name="T15" fmla="*/ 57 h 64"/>
                <a:gd name="T16" fmla="*/ 84 w 118"/>
                <a:gd name="T17" fmla="*/ 63 h 64"/>
                <a:gd name="T18" fmla="*/ 75 w 118"/>
                <a:gd name="T19" fmla="*/ 63 h 64"/>
                <a:gd name="T20" fmla="*/ 66 w 118"/>
                <a:gd name="T21" fmla="*/ 63 h 64"/>
                <a:gd name="T22" fmla="*/ 63 w 118"/>
                <a:gd name="T23" fmla="*/ 54 h 64"/>
                <a:gd name="T24" fmla="*/ 54 w 118"/>
                <a:gd name="T25" fmla="*/ 51 h 64"/>
                <a:gd name="T26" fmla="*/ 45 w 118"/>
                <a:gd name="T27" fmla="*/ 48 h 64"/>
                <a:gd name="T28" fmla="*/ 36 w 118"/>
                <a:gd name="T29" fmla="*/ 48 h 64"/>
                <a:gd name="T30" fmla="*/ 27 w 118"/>
                <a:gd name="T31" fmla="*/ 48 h 64"/>
                <a:gd name="T32" fmla="*/ 18 w 118"/>
                <a:gd name="T33" fmla="*/ 39 h 64"/>
                <a:gd name="T34" fmla="*/ 6 w 118"/>
                <a:gd name="T35" fmla="*/ 33 h 64"/>
                <a:gd name="T36" fmla="*/ 3 w 118"/>
                <a:gd name="T37" fmla="*/ 24 h 64"/>
                <a:gd name="T38" fmla="*/ 0 w 118"/>
                <a:gd name="T39" fmla="*/ 15 h 6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8"/>
                <a:gd name="T61" fmla="*/ 0 h 64"/>
                <a:gd name="T62" fmla="*/ 118 w 118"/>
                <a:gd name="T63" fmla="*/ 64 h 6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8" h="64">
                  <a:moveTo>
                    <a:pt x="117" y="0"/>
                  </a:moveTo>
                  <a:lnTo>
                    <a:pt x="117" y="9"/>
                  </a:lnTo>
                  <a:lnTo>
                    <a:pt x="117" y="18"/>
                  </a:lnTo>
                  <a:lnTo>
                    <a:pt x="114" y="27"/>
                  </a:lnTo>
                  <a:lnTo>
                    <a:pt x="105" y="30"/>
                  </a:lnTo>
                  <a:lnTo>
                    <a:pt x="102" y="39"/>
                  </a:lnTo>
                  <a:lnTo>
                    <a:pt x="96" y="48"/>
                  </a:lnTo>
                  <a:lnTo>
                    <a:pt x="93" y="57"/>
                  </a:lnTo>
                  <a:lnTo>
                    <a:pt x="84" y="63"/>
                  </a:lnTo>
                  <a:lnTo>
                    <a:pt x="75" y="63"/>
                  </a:lnTo>
                  <a:lnTo>
                    <a:pt x="66" y="63"/>
                  </a:lnTo>
                  <a:lnTo>
                    <a:pt x="63" y="54"/>
                  </a:lnTo>
                  <a:lnTo>
                    <a:pt x="54" y="51"/>
                  </a:lnTo>
                  <a:lnTo>
                    <a:pt x="45" y="48"/>
                  </a:lnTo>
                  <a:lnTo>
                    <a:pt x="36" y="48"/>
                  </a:lnTo>
                  <a:lnTo>
                    <a:pt x="27" y="48"/>
                  </a:lnTo>
                  <a:lnTo>
                    <a:pt x="18" y="39"/>
                  </a:lnTo>
                  <a:lnTo>
                    <a:pt x="6" y="33"/>
                  </a:lnTo>
                  <a:lnTo>
                    <a:pt x="3" y="24"/>
                  </a:lnTo>
                  <a:lnTo>
                    <a:pt x="0" y="15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82" name="Freeform 99">
              <a:extLst>
                <a:ext uri="{FF2B5EF4-FFF2-40B4-BE49-F238E27FC236}">
                  <a16:creationId xmlns:a16="http://schemas.microsoft.com/office/drawing/2014/main" id="{C0BB6B00-1937-45E9-8B9A-9B6071DE987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0" y="868"/>
              <a:ext cx="172" cy="115"/>
            </a:xfrm>
            <a:custGeom>
              <a:avLst/>
              <a:gdLst>
                <a:gd name="T0" fmla="*/ 0 w 172"/>
                <a:gd name="T1" fmla="*/ 66 h 115"/>
                <a:gd name="T2" fmla="*/ 0 w 172"/>
                <a:gd name="T3" fmla="*/ 78 h 115"/>
                <a:gd name="T4" fmla="*/ 9 w 172"/>
                <a:gd name="T5" fmla="*/ 84 h 115"/>
                <a:gd name="T6" fmla="*/ 9 w 172"/>
                <a:gd name="T7" fmla="*/ 96 h 115"/>
                <a:gd name="T8" fmla="*/ 9 w 172"/>
                <a:gd name="T9" fmla="*/ 105 h 115"/>
                <a:gd name="T10" fmla="*/ 9 w 172"/>
                <a:gd name="T11" fmla="*/ 114 h 115"/>
                <a:gd name="T12" fmla="*/ 12 w 172"/>
                <a:gd name="T13" fmla="*/ 105 h 115"/>
                <a:gd name="T14" fmla="*/ 12 w 172"/>
                <a:gd name="T15" fmla="*/ 96 h 115"/>
                <a:gd name="T16" fmla="*/ 18 w 172"/>
                <a:gd name="T17" fmla="*/ 108 h 115"/>
                <a:gd name="T18" fmla="*/ 18 w 172"/>
                <a:gd name="T19" fmla="*/ 93 h 115"/>
                <a:gd name="T20" fmla="*/ 18 w 172"/>
                <a:gd name="T21" fmla="*/ 84 h 115"/>
                <a:gd name="T22" fmla="*/ 18 w 172"/>
                <a:gd name="T23" fmla="*/ 93 h 115"/>
                <a:gd name="T24" fmla="*/ 18 w 172"/>
                <a:gd name="T25" fmla="*/ 102 h 115"/>
                <a:gd name="T26" fmla="*/ 24 w 172"/>
                <a:gd name="T27" fmla="*/ 93 h 115"/>
                <a:gd name="T28" fmla="*/ 27 w 172"/>
                <a:gd name="T29" fmla="*/ 84 h 115"/>
                <a:gd name="T30" fmla="*/ 27 w 172"/>
                <a:gd name="T31" fmla="*/ 93 h 115"/>
                <a:gd name="T32" fmla="*/ 36 w 172"/>
                <a:gd name="T33" fmla="*/ 90 h 115"/>
                <a:gd name="T34" fmla="*/ 36 w 172"/>
                <a:gd name="T35" fmla="*/ 81 h 115"/>
                <a:gd name="T36" fmla="*/ 33 w 172"/>
                <a:gd name="T37" fmla="*/ 72 h 115"/>
                <a:gd name="T38" fmla="*/ 33 w 172"/>
                <a:gd name="T39" fmla="*/ 63 h 115"/>
                <a:gd name="T40" fmla="*/ 42 w 172"/>
                <a:gd name="T41" fmla="*/ 54 h 115"/>
                <a:gd name="T42" fmla="*/ 48 w 172"/>
                <a:gd name="T43" fmla="*/ 45 h 115"/>
                <a:gd name="T44" fmla="*/ 48 w 172"/>
                <a:gd name="T45" fmla="*/ 36 h 115"/>
                <a:gd name="T46" fmla="*/ 48 w 172"/>
                <a:gd name="T47" fmla="*/ 27 h 115"/>
                <a:gd name="T48" fmla="*/ 51 w 172"/>
                <a:gd name="T49" fmla="*/ 18 h 115"/>
                <a:gd name="T50" fmla="*/ 60 w 172"/>
                <a:gd name="T51" fmla="*/ 15 h 115"/>
                <a:gd name="T52" fmla="*/ 66 w 172"/>
                <a:gd name="T53" fmla="*/ 6 h 115"/>
                <a:gd name="T54" fmla="*/ 75 w 172"/>
                <a:gd name="T55" fmla="*/ 3 h 115"/>
                <a:gd name="T56" fmla="*/ 84 w 172"/>
                <a:gd name="T57" fmla="*/ 0 h 115"/>
                <a:gd name="T58" fmla="*/ 96 w 172"/>
                <a:gd name="T59" fmla="*/ 0 h 115"/>
                <a:gd name="T60" fmla="*/ 105 w 172"/>
                <a:gd name="T61" fmla="*/ 0 h 115"/>
                <a:gd name="T62" fmla="*/ 117 w 172"/>
                <a:gd name="T63" fmla="*/ 0 h 115"/>
                <a:gd name="T64" fmla="*/ 129 w 172"/>
                <a:gd name="T65" fmla="*/ 0 h 115"/>
                <a:gd name="T66" fmla="*/ 141 w 172"/>
                <a:gd name="T67" fmla="*/ 3 h 115"/>
                <a:gd name="T68" fmla="*/ 150 w 172"/>
                <a:gd name="T69" fmla="*/ 6 h 115"/>
                <a:gd name="T70" fmla="*/ 156 w 172"/>
                <a:gd name="T71" fmla="*/ 15 h 115"/>
                <a:gd name="T72" fmla="*/ 165 w 172"/>
                <a:gd name="T73" fmla="*/ 18 h 115"/>
                <a:gd name="T74" fmla="*/ 168 w 172"/>
                <a:gd name="T75" fmla="*/ 27 h 115"/>
                <a:gd name="T76" fmla="*/ 171 w 172"/>
                <a:gd name="T77" fmla="*/ 36 h 115"/>
                <a:gd name="T78" fmla="*/ 162 w 172"/>
                <a:gd name="T79" fmla="*/ 45 h 115"/>
                <a:gd name="T80" fmla="*/ 156 w 172"/>
                <a:gd name="T81" fmla="*/ 54 h 115"/>
                <a:gd name="T82" fmla="*/ 147 w 172"/>
                <a:gd name="T83" fmla="*/ 63 h 115"/>
                <a:gd name="T84" fmla="*/ 144 w 172"/>
                <a:gd name="T85" fmla="*/ 72 h 115"/>
                <a:gd name="T86" fmla="*/ 138 w 172"/>
                <a:gd name="T87" fmla="*/ 81 h 115"/>
                <a:gd name="T88" fmla="*/ 135 w 172"/>
                <a:gd name="T89" fmla="*/ 90 h 115"/>
                <a:gd name="T90" fmla="*/ 129 w 172"/>
                <a:gd name="T91" fmla="*/ 99 h 115"/>
                <a:gd name="T92" fmla="*/ 123 w 172"/>
                <a:gd name="T93" fmla="*/ 108 h 115"/>
                <a:gd name="T94" fmla="*/ 114 w 172"/>
                <a:gd name="T95" fmla="*/ 114 h 115"/>
                <a:gd name="T96" fmla="*/ 105 w 172"/>
                <a:gd name="T97" fmla="*/ 105 h 115"/>
                <a:gd name="T98" fmla="*/ 99 w 172"/>
                <a:gd name="T99" fmla="*/ 96 h 115"/>
                <a:gd name="T100" fmla="*/ 90 w 172"/>
                <a:gd name="T101" fmla="*/ 90 h 115"/>
                <a:gd name="T102" fmla="*/ 84 w 172"/>
                <a:gd name="T103" fmla="*/ 81 h 115"/>
                <a:gd name="T104" fmla="*/ 75 w 172"/>
                <a:gd name="T105" fmla="*/ 75 h 115"/>
                <a:gd name="T106" fmla="*/ 66 w 172"/>
                <a:gd name="T107" fmla="*/ 69 h 115"/>
                <a:gd name="T108" fmla="*/ 57 w 172"/>
                <a:gd name="T109" fmla="*/ 60 h 115"/>
                <a:gd name="T110" fmla="*/ 54 w 172"/>
                <a:gd name="T111" fmla="*/ 48 h 115"/>
                <a:gd name="T112" fmla="*/ 51 w 172"/>
                <a:gd name="T113" fmla="*/ 57 h 115"/>
                <a:gd name="T114" fmla="*/ 54 w 172"/>
                <a:gd name="T115" fmla="*/ 66 h 115"/>
                <a:gd name="T116" fmla="*/ 60 w 172"/>
                <a:gd name="T117" fmla="*/ 75 h 115"/>
                <a:gd name="T118" fmla="*/ 63 w 172"/>
                <a:gd name="T119" fmla="*/ 84 h 115"/>
                <a:gd name="T120" fmla="*/ 66 w 172"/>
                <a:gd name="T121" fmla="*/ 93 h 11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72"/>
                <a:gd name="T184" fmla="*/ 0 h 115"/>
                <a:gd name="T185" fmla="*/ 172 w 172"/>
                <a:gd name="T186" fmla="*/ 115 h 11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72" h="115">
                  <a:moveTo>
                    <a:pt x="0" y="66"/>
                  </a:moveTo>
                  <a:lnTo>
                    <a:pt x="0" y="78"/>
                  </a:lnTo>
                  <a:lnTo>
                    <a:pt x="9" y="84"/>
                  </a:lnTo>
                  <a:lnTo>
                    <a:pt x="9" y="96"/>
                  </a:lnTo>
                  <a:lnTo>
                    <a:pt x="9" y="105"/>
                  </a:lnTo>
                  <a:lnTo>
                    <a:pt x="9" y="114"/>
                  </a:lnTo>
                  <a:lnTo>
                    <a:pt x="12" y="105"/>
                  </a:lnTo>
                  <a:lnTo>
                    <a:pt x="12" y="96"/>
                  </a:lnTo>
                  <a:lnTo>
                    <a:pt x="18" y="108"/>
                  </a:lnTo>
                  <a:lnTo>
                    <a:pt x="18" y="93"/>
                  </a:lnTo>
                  <a:lnTo>
                    <a:pt x="18" y="84"/>
                  </a:lnTo>
                  <a:lnTo>
                    <a:pt x="18" y="93"/>
                  </a:lnTo>
                  <a:lnTo>
                    <a:pt x="18" y="102"/>
                  </a:lnTo>
                  <a:lnTo>
                    <a:pt x="24" y="93"/>
                  </a:lnTo>
                  <a:lnTo>
                    <a:pt x="27" y="84"/>
                  </a:lnTo>
                  <a:lnTo>
                    <a:pt x="27" y="93"/>
                  </a:lnTo>
                  <a:lnTo>
                    <a:pt x="36" y="90"/>
                  </a:lnTo>
                  <a:lnTo>
                    <a:pt x="36" y="81"/>
                  </a:lnTo>
                  <a:lnTo>
                    <a:pt x="33" y="72"/>
                  </a:lnTo>
                  <a:lnTo>
                    <a:pt x="33" y="63"/>
                  </a:lnTo>
                  <a:lnTo>
                    <a:pt x="42" y="54"/>
                  </a:lnTo>
                  <a:lnTo>
                    <a:pt x="48" y="45"/>
                  </a:lnTo>
                  <a:lnTo>
                    <a:pt x="48" y="36"/>
                  </a:lnTo>
                  <a:lnTo>
                    <a:pt x="48" y="27"/>
                  </a:lnTo>
                  <a:lnTo>
                    <a:pt x="51" y="18"/>
                  </a:lnTo>
                  <a:lnTo>
                    <a:pt x="60" y="15"/>
                  </a:lnTo>
                  <a:lnTo>
                    <a:pt x="66" y="6"/>
                  </a:lnTo>
                  <a:lnTo>
                    <a:pt x="75" y="3"/>
                  </a:lnTo>
                  <a:lnTo>
                    <a:pt x="84" y="0"/>
                  </a:lnTo>
                  <a:lnTo>
                    <a:pt x="96" y="0"/>
                  </a:lnTo>
                  <a:lnTo>
                    <a:pt x="105" y="0"/>
                  </a:lnTo>
                  <a:lnTo>
                    <a:pt x="117" y="0"/>
                  </a:lnTo>
                  <a:lnTo>
                    <a:pt x="129" y="0"/>
                  </a:lnTo>
                  <a:lnTo>
                    <a:pt x="141" y="3"/>
                  </a:lnTo>
                  <a:lnTo>
                    <a:pt x="150" y="6"/>
                  </a:lnTo>
                  <a:lnTo>
                    <a:pt x="156" y="15"/>
                  </a:lnTo>
                  <a:lnTo>
                    <a:pt x="165" y="18"/>
                  </a:lnTo>
                  <a:lnTo>
                    <a:pt x="168" y="27"/>
                  </a:lnTo>
                  <a:lnTo>
                    <a:pt x="171" y="36"/>
                  </a:lnTo>
                  <a:lnTo>
                    <a:pt x="162" y="45"/>
                  </a:lnTo>
                  <a:lnTo>
                    <a:pt x="156" y="54"/>
                  </a:lnTo>
                  <a:lnTo>
                    <a:pt x="147" y="63"/>
                  </a:lnTo>
                  <a:lnTo>
                    <a:pt x="144" y="72"/>
                  </a:lnTo>
                  <a:lnTo>
                    <a:pt x="138" y="81"/>
                  </a:lnTo>
                  <a:lnTo>
                    <a:pt x="135" y="90"/>
                  </a:lnTo>
                  <a:lnTo>
                    <a:pt x="129" y="99"/>
                  </a:lnTo>
                  <a:lnTo>
                    <a:pt x="123" y="108"/>
                  </a:lnTo>
                  <a:lnTo>
                    <a:pt x="114" y="114"/>
                  </a:lnTo>
                  <a:lnTo>
                    <a:pt x="105" y="105"/>
                  </a:lnTo>
                  <a:lnTo>
                    <a:pt x="99" y="96"/>
                  </a:lnTo>
                  <a:lnTo>
                    <a:pt x="90" y="90"/>
                  </a:lnTo>
                  <a:lnTo>
                    <a:pt x="84" y="81"/>
                  </a:lnTo>
                  <a:lnTo>
                    <a:pt x="75" y="75"/>
                  </a:lnTo>
                  <a:lnTo>
                    <a:pt x="66" y="69"/>
                  </a:lnTo>
                  <a:lnTo>
                    <a:pt x="57" y="60"/>
                  </a:lnTo>
                  <a:lnTo>
                    <a:pt x="54" y="48"/>
                  </a:lnTo>
                  <a:lnTo>
                    <a:pt x="51" y="57"/>
                  </a:lnTo>
                  <a:lnTo>
                    <a:pt x="54" y="66"/>
                  </a:lnTo>
                  <a:lnTo>
                    <a:pt x="60" y="75"/>
                  </a:lnTo>
                  <a:lnTo>
                    <a:pt x="63" y="84"/>
                  </a:lnTo>
                  <a:lnTo>
                    <a:pt x="66" y="93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83" name="Freeform 100">
              <a:extLst>
                <a:ext uri="{FF2B5EF4-FFF2-40B4-BE49-F238E27FC236}">
                  <a16:creationId xmlns:a16="http://schemas.microsoft.com/office/drawing/2014/main" id="{BA6B56E8-8BCD-4D3B-8477-EBC1270098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3" y="838"/>
              <a:ext cx="142" cy="91"/>
            </a:xfrm>
            <a:custGeom>
              <a:avLst/>
              <a:gdLst>
                <a:gd name="T0" fmla="*/ 0 w 142"/>
                <a:gd name="T1" fmla="*/ 90 h 91"/>
                <a:gd name="T2" fmla="*/ 0 w 142"/>
                <a:gd name="T3" fmla="*/ 78 h 91"/>
                <a:gd name="T4" fmla="*/ 0 w 142"/>
                <a:gd name="T5" fmla="*/ 69 h 91"/>
                <a:gd name="T6" fmla="*/ 0 w 142"/>
                <a:gd name="T7" fmla="*/ 60 h 91"/>
                <a:gd name="T8" fmla="*/ 6 w 142"/>
                <a:gd name="T9" fmla="*/ 51 h 91"/>
                <a:gd name="T10" fmla="*/ 9 w 142"/>
                <a:gd name="T11" fmla="*/ 42 h 91"/>
                <a:gd name="T12" fmla="*/ 12 w 142"/>
                <a:gd name="T13" fmla="*/ 33 h 91"/>
                <a:gd name="T14" fmla="*/ 15 w 142"/>
                <a:gd name="T15" fmla="*/ 24 h 91"/>
                <a:gd name="T16" fmla="*/ 15 w 142"/>
                <a:gd name="T17" fmla="*/ 15 h 91"/>
                <a:gd name="T18" fmla="*/ 21 w 142"/>
                <a:gd name="T19" fmla="*/ 6 h 91"/>
                <a:gd name="T20" fmla="*/ 30 w 142"/>
                <a:gd name="T21" fmla="*/ 3 h 91"/>
                <a:gd name="T22" fmla="*/ 39 w 142"/>
                <a:gd name="T23" fmla="*/ 0 h 91"/>
                <a:gd name="T24" fmla="*/ 48 w 142"/>
                <a:gd name="T25" fmla="*/ 0 h 91"/>
                <a:gd name="T26" fmla="*/ 57 w 142"/>
                <a:gd name="T27" fmla="*/ 0 h 91"/>
                <a:gd name="T28" fmla="*/ 75 w 142"/>
                <a:gd name="T29" fmla="*/ 0 h 91"/>
                <a:gd name="T30" fmla="*/ 84 w 142"/>
                <a:gd name="T31" fmla="*/ 3 h 91"/>
                <a:gd name="T32" fmla="*/ 93 w 142"/>
                <a:gd name="T33" fmla="*/ 9 h 91"/>
                <a:gd name="T34" fmla="*/ 102 w 142"/>
                <a:gd name="T35" fmla="*/ 18 h 91"/>
                <a:gd name="T36" fmla="*/ 111 w 142"/>
                <a:gd name="T37" fmla="*/ 27 h 91"/>
                <a:gd name="T38" fmla="*/ 117 w 142"/>
                <a:gd name="T39" fmla="*/ 36 h 91"/>
                <a:gd name="T40" fmla="*/ 126 w 142"/>
                <a:gd name="T41" fmla="*/ 42 h 91"/>
                <a:gd name="T42" fmla="*/ 135 w 142"/>
                <a:gd name="T43" fmla="*/ 51 h 91"/>
                <a:gd name="T44" fmla="*/ 141 w 142"/>
                <a:gd name="T45" fmla="*/ 60 h 9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42"/>
                <a:gd name="T70" fmla="*/ 0 h 91"/>
                <a:gd name="T71" fmla="*/ 142 w 142"/>
                <a:gd name="T72" fmla="*/ 91 h 9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42" h="91">
                  <a:moveTo>
                    <a:pt x="0" y="90"/>
                  </a:moveTo>
                  <a:lnTo>
                    <a:pt x="0" y="78"/>
                  </a:lnTo>
                  <a:lnTo>
                    <a:pt x="0" y="69"/>
                  </a:lnTo>
                  <a:lnTo>
                    <a:pt x="0" y="60"/>
                  </a:lnTo>
                  <a:lnTo>
                    <a:pt x="6" y="51"/>
                  </a:lnTo>
                  <a:lnTo>
                    <a:pt x="9" y="42"/>
                  </a:lnTo>
                  <a:lnTo>
                    <a:pt x="12" y="33"/>
                  </a:lnTo>
                  <a:lnTo>
                    <a:pt x="15" y="24"/>
                  </a:lnTo>
                  <a:lnTo>
                    <a:pt x="15" y="15"/>
                  </a:lnTo>
                  <a:lnTo>
                    <a:pt x="21" y="6"/>
                  </a:lnTo>
                  <a:lnTo>
                    <a:pt x="30" y="3"/>
                  </a:lnTo>
                  <a:lnTo>
                    <a:pt x="39" y="0"/>
                  </a:lnTo>
                  <a:lnTo>
                    <a:pt x="48" y="0"/>
                  </a:lnTo>
                  <a:lnTo>
                    <a:pt x="57" y="0"/>
                  </a:lnTo>
                  <a:lnTo>
                    <a:pt x="75" y="0"/>
                  </a:lnTo>
                  <a:lnTo>
                    <a:pt x="84" y="3"/>
                  </a:lnTo>
                  <a:lnTo>
                    <a:pt x="93" y="9"/>
                  </a:lnTo>
                  <a:lnTo>
                    <a:pt x="102" y="18"/>
                  </a:lnTo>
                  <a:lnTo>
                    <a:pt x="111" y="27"/>
                  </a:lnTo>
                  <a:lnTo>
                    <a:pt x="117" y="36"/>
                  </a:lnTo>
                  <a:lnTo>
                    <a:pt x="126" y="42"/>
                  </a:lnTo>
                  <a:lnTo>
                    <a:pt x="135" y="51"/>
                  </a:lnTo>
                  <a:lnTo>
                    <a:pt x="141" y="6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84" name="Freeform 101">
              <a:extLst>
                <a:ext uri="{FF2B5EF4-FFF2-40B4-BE49-F238E27FC236}">
                  <a16:creationId xmlns:a16="http://schemas.microsoft.com/office/drawing/2014/main" id="{58D87117-261E-4CBA-89E1-14E7CFF5F97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4" y="895"/>
              <a:ext cx="4" cy="7"/>
            </a:xfrm>
            <a:custGeom>
              <a:avLst/>
              <a:gdLst>
                <a:gd name="T0" fmla="*/ 3 w 4"/>
                <a:gd name="T1" fmla="*/ 0 h 7"/>
                <a:gd name="T2" fmla="*/ 0 w 4"/>
                <a:gd name="T3" fmla="*/ 6 h 7"/>
                <a:gd name="T4" fmla="*/ 0 60000 65536"/>
                <a:gd name="T5" fmla="*/ 0 60000 65536"/>
                <a:gd name="T6" fmla="*/ 0 w 4"/>
                <a:gd name="T7" fmla="*/ 0 h 7"/>
                <a:gd name="T8" fmla="*/ 4 w 4"/>
                <a:gd name="T9" fmla="*/ 7 h 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7">
                  <a:moveTo>
                    <a:pt x="3" y="0"/>
                  </a:moveTo>
                  <a:lnTo>
                    <a:pt x="0" y="6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85" name="Freeform 102">
              <a:extLst>
                <a:ext uri="{FF2B5EF4-FFF2-40B4-BE49-F238E27FC236}">
                  <a16:creationId xmlns:a16="http://schemas.microsoft.com/office/drawing/2014/main" id="{CEF07590-0C37-484B-AB45-7876E0DB27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6" y="904"/>
              <a:ext cx="160" cy="364"/>
            </a:xfrm>
            <a:custGeom>
              <a:avLst/>
              <a:gdLst>
                <a:gd name="T0" fmla="*/ 18 w 160"/>
                <a:gd name="T1" fmla="*/ 66 h 364"/>
                <a:gd name="T2" fmla="*/ 48 w 160"/>
                <a:gd name="T3" fmla="*/ 75 h 364"/>
                <a:gd name="T4" fmla="*/ 69 w 160"/>
                <a:gd name="T5" fmla="*/ 81 h 364"/>
                <a:gd name="T6" fmla="*/ 51 w 160"/>
                <a:gd name="T7" fmla="*/ 84 h 364"/>
                <a:gd name="T8" fmla="*/ 30 w 160"/>
                <a:gd name="T9" fmla="*/ 78 h 364"/>
                <a:gd name="T10" fmla="*/ 9 w 160"/>
                <a:gd name="T11" fmla="*/ 75 h 364"/>
                <a:gd name="T12" fmla="*/ 30 w 160"/>
                <a:gd name="T13" fmla="*/ 75 h 364"/>
                <a:gd name="T14" fmla="*/ 51 w 160"/>
                <a:gd name="T15" fmla="*/ 78 h 364"/>
                <a:gd name="T16" fmla="*/ 84 w 160"/>
                <a:gd name="T17" fmla="*/ 87 h 364"/>
                <a:gd name="T18" fmla="*/ 96 w 160"/>
                <a:gd name="T19" fmla="*/ 102 h 364"/>
                <a:gd name="T20" fmla="*/ 96 w 160"/>
                <a:gd name="T21" fmla="*/ 120 h 364"/>
                <a:gd name="T22" fmla="*/ 96 w 160"/>
                <a:gd name="T23" fmla="*/ 138 h 364"/>
                <a:gd name="T24" fmla="*/ 96 w 160"/>
                <a:gd name="T25" fmla="*/ 159 h 364"/>
                <a:gd name="T26" fmla="*/ 96 w 160"/>
                <a:gd name="T27" fmla="*/ 177 h 364"/>
                <a:gd name="T28" fmla="*/ 96 w 160"/>
                <a:gd name="T29" fmla="*/ 198 h 364"/>
                <a:gd name="T30" fmla="*/ 96 w 160"/>
                <a:gd name="T31" fmla="*/ 216 h 364"/>
                <a:gd name="T32" fmla="*/ 96 w 160"/>
                <a:gd name="T33" fmla="*/ 237 h 364"/>
                <a:gd name="T34" fmla="*/ 96 w 160"/>
                <a:gd name="T35" fmla="*/ 255 h 364"/>
                <a:gd name="T36" fmla="*/ 96 w 160"/>
                <a:gd name="T37" fmla="*/ 264 h 364"/>
                <a:gd name="T38" fmla="*/ 78 w 160"/>
                <a:gd name="T39" fmla="*/ 276 h 364"/>
                <a:gd name="T40" fmla="*/ 60 w 160"/>
                <a:gd name="T41" fmla="*/ 288 h 364"/>
                <a:gd name="T42" fmla="*/ 42 w 160"/>
                <a:gd name="T43" fmla="*/ 294 h 364"/>
                <a:gd name="T44" fmla="*/ 30 w 160"/>
                <a:gd name="T45" fmla="*/ 312 h 364"/>
                <a:gd name="T46" fmla="*/ 21 w 160"/>
                <a:gd name="T47" fmla="*/ 330 h 364"/>
                <a:gd name="T48" fmla="*/ 21 w 160"/>
                <a:gd name="T49" fmla="*/ 330 h 364"/>
                <a:gd name="T50" fmla="*/ 30 w 160"/>
                <a:gd name="T51" fmla="*/ 312 h 364"/>
                <a:gd name="T52" fmla="*/ 33 w 160"/>
                <a:gd name="T53" fmla="*/ 312 h 364"/>
                <a:gd name="T54" fmla="*/ 27 w 160"/>
                <a:gd name="T55" fmla="*/ 330 h 364"/>
                <a:gd name="T56" fmla="*/ 27 w 160"/>
                <a:gd name="T57" fmla="*/ 348 h 364"/>
                <a:gd name="T58" fmla="*/ 36 w 160"/>
                <a:gd name="T59" fmla="*/ 360 h 364"/>
                <a:gd name="T60" fmla="*/ 39 w 160"/>
                <a:gd name="T61" fmla="*/ 342 h 364"/>
                <a:gd name="T62" fmla="*/ 42 w 160"/>
                <a:gd name="T63" fmla="*/ 324 h 364"/>
                <a:gd name="T64" fmla="*/ 48 w 160"/>
                <a:gd name="T65" fmla="*/ 324 h 364"/>
                <a:gd name="T66" fmla="*/ 42 w 160"/>
                <a:gd name="T67" fmla="*/ 342 h 364"/>
                <a:gd name="T68" fmla="*/ 42 w 160"/>
                <a:gd name="T69" fmla="*/ 360 h 364"/>
                <a:gd name="T70" fmla="*/ 57 w 160"/>
                <a:gd name="T71" fmla="*/ 354 h 364"/>
                <a:gd name="T72" fmla="*/ 57 w 160"/>
                <a:gd name="T73" fmla="*/ 336 h 364"/>
                <a:gd name="T74" fmla="*/ 63 w 160"/>
                <a:gd name="T75" fmla="*/ 318 h 364"/>
                <a:gd name="T76" fmla="*/ 60 w 160"/>
                <a:gd name="T77" fmla="*/ 336 h 364"/>
                <a:gd name="T78" fmla="*/ 69 w 160"/>
                <a:gd name="T79" fmla="*/ 351 h 364"/>
                <a:gd name="T80" fmla="*/ 75 w 160"/>
                <a:gd name="T81" fmla="*/ 333 h 364"/>
                <a:gd name="T82" fmla="*/ 84 w 160"/>
                <a:gd name="T83" fmla="*/ 312 h 364"/>
                <a:gd name="T84" fmla="*/ 105 w 160"/>
                <a:gd name="T85" fmla="*/ 306 h 364"/>
                <a:gd name="T86" fmla="*/ 123 w 160"/>
                <a:gd name="T87" fmla="*/ 306 h 364"/>
                <a:gd name="T88" fmla="*/ 138 w 160"/>
                <a:gd name="T89" fmla="*/ 294 h 364"/>
                <a:gd name="T90" fmla="*/ 144 w 160"/>
                <a:gd name="T91" fmla="*/ 276 h 364"/>
                <a:gd name="T92" fmla="*/ 147 w 160"/>
                <a:gd name="T93" fmla="*/ 258 h 364"/>
                <a:gd name="T94" fmla="*/ 147 w 160"/>
                <a:gd name="T95" fmla="*/ 240 h 364"/>
                <a:gd name="T96" fmla="*/ 147 w 160"/>
                <a:gd name="T97" fmla="*/ 222 h 364"/>
                <a:gd name="T98" fmla="*/ 150 w 160"/>
                <a:gd name="T99" fmla="*/ 204 h 364"/>
                <a:gd name="T100" fmla="*/ 153 w 160"/>
                <a:gd name="T101" fmla="*/ 186 h 364"/>
                <a:gd name="T102" fmla="*/ 153 w 160"/>
                <a:gd name="T103" fmla="*/ 168 h 364"/>
                <a:gd name="T104" fmla="*/ 153 w 160"/>
                <a:gd name="T105" fmla="*/ 150 h 364"/>
                <a:gd name="T106" fmla="*/ 156 w 160"/>
                <a:gd name="T107" fmla="*/ 132 h 364"/>
                <a:gd name="T108" fmla="*/ 159 w 160"/>
                <a:gd name="T109" fmla="*/ 114 h 364"/>
                <a:gd name="T110" fmla="*/ 159 w 160"/>
                <a:gd name="T111" fmla="*/ 96 h 364"/>
                <a:gd name="T112" fmla="*/ 159 w 160"/>
                <a:gd name="T113" fmla="*/ 75 h 364"/>
                <a:gd name="T114" fmla="*/ 141 w 160"/>
                <a:gd name="T115" fmla="*/ 57 h 364"/>
                <a:gd name="T116" fmla="*/ 123 w 160"/>
                <a:gd name="T117" fmla="*/ 42 h 364"/>
                <a:gd name="T118" fmla="*/ 102 w 160"/>
                <a:gd name="T119" fmla="*/ 30 h 364"/>
                <a:gd name="T120" fmla="*/ 84 w 160"/>
                <a:gd name="T121" fmla="*/ 21 h 364"/>
                <a:gd name="T122" fmla="*/ 66 w 160"/>
                <a:gd name="T123" fmla="*/ 9 h 364"/>
                <a:gd name="T124" fmla="*/ 48 w 160"/>
                <a:gd name="T125" fmla="*/ 0 h 364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60"/>
                <a:gd name="T190" fmla="*/ 0 h 364"/>
                <a:gd name="T191" fmla="*/ 160 w 160"/>
                <a:gd name="T192" fmla="*/ 364 h 364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60" h="364">
                  <a:moveTo>
                    <a:pt x="0" y="69"/>
                  </a:moveTo>
                  <a:lnTo>
                    <a:pt x="18" y="66"/>
                  </a:lnTo>
                  <a:lnTo>
                    <a:pt x="36" y="66"/>
                  </a:lnTo>
                  <a:lnTo>
                    <a:pt x="48" y="75"/>
                  </a:lnTo>
                  <a:lnTo>
                    <a:pt x="60" y="78"/>
                  </a:lnTo>
                  <a:lnTo>
                    <a:pt x="69" y="81"/>
                  </a:lnTo>
                  <a:lnTo>
                    <a:pt x="60" y="84"/>
                  </a:lnTo>
                  <a:lnTo>
                    <a:pt x="51" y="84"/>
                  </a:lnTo>
                  <a:lnTo>
                    <a:pt x="39" y="84"/>
                  </a:lnTo>
                  <a:lnTo>
                    <a:pt x="30" y="78"/>
                  </a:lnTo>
                  <a:lnTo>
                    <a:pt x="18" y="75"/>
                  </a:lnTo>
                  <a:lnTo>
                    <a:pt x="9" y="75"/>
                  </a:lnTo>
                  <a:lnTo>
                    <a:pt x="18" y="75"/>
                  </a:lnTo>
                  <a:lnTo>
                    <a:pt x="30" y="75"/>
                  </a:lnTo>
                  <a:lnTo>
                    <a:pt x="42" y="75"/>
                  </a:lnTo>
                  <a:lnTo>
                    <a:pt x="51" y="78"/>
                  </a:lnTo>
                  <a:lnTo>
                    <a:pt x="75" y="81"/>
                  </a:lnTo>
                  <a:lnTo>
                    <a:pt x="84" y="87"/>
                  </a:lnTo>
                  <a:lnTo>
                    <a:pt x="93" y="90"/>
                  </a:lnTo>
                  <a:lnTo>
                    <a:pt x="96" y="102"/>
                  </a:lnTo>
                  <a:lnTo>
                    <a:pt x="96" y="111"/>
                  </a:lnTo>
                  <a:lnTo>
                    <a:pt x="96" y="120"/>
                  </a:lnTo>
                  <a:lnTo>
                    <a:pt x="96" y="129"/>
                  </a:lnTo>
                  <a:lnTo>
                    <a:pt x="96" y="138"/>
                  </a:lnTo>
                  <a:lnTo>
                    <a:pt x="96" y="150"/>
                  </a:lnTo>
                  <a:lnTo>
                    <a:pt x="96" y="159"/>
                  </a:lnTo>
                  <a:lnTo>
                    <a:pt x="96" y="168"/>
                  </a:lnTo>
                  <a:lnTo>
                    <a:pt x="96" y="177"/>
                  </a:lnTo>
                  <a:lnTo>
                    <a:pt x="96" y="186"/>
                  </a:lnTo>
                  <a:lnTo>
                    <a:pt x="96" y="198"/>
                  </a:lnTo>
                  <a:lnTo>
                    <a:pt x="96" y="207"/>
                  </a:lnTo>
                  <a:lnTo>
                    <a:pt x="96" y="216"/>
                  </a:lnTo>
                  <a:lnTo>
                    <a:pt x="96" y="228"/>
                  </a:lnTo>
                  <a:lnTo>
                    <a:pt x="96" y="237"/>
                  </a:lnTo>
                  <a:lnTo>
                    <a:pt x="96" y="246"/>
                  </a:lnTo>
                  <a:lnTo>
                    <a:pt x="96" y="255"/>
                  </a:lnTo>
                  <a:lnTo>
                    <a:pt x="105" y="261"/>
                  </a:lnTo>
                  <a:lnTo>
                    <a:pt x="96" y="264"/>
                  </a:lnTo>
                  <a:lnTo>
                    <a:pt x="87" y="270"/>
                  </a:lnTo>
                  <a:lnTo>
                    <a:pt x="78" y="276"/>
                  </a:lnTo>
                  <a:lnTo>
                    <a:pt x="69" y="282"/>
                  </a:lnTo>
                  <a:lnTo>
                    <a:pt x="60" y="288"/>
                  </a:lnTo>
                  <a:lnTo>
                    <a:pt x="51" y="291"/>
                  </a:lnTo>
                  <a:lnTo>
                    <a:pt x="42" y="294"/>
                  </a:lnTo>
                  <a:lnTo>
                    <a:pt x="33" y="303"/>
                  </a:lnTo>
                  <a:lnTo>
                    <a:pt x="30" y="312"/>
                  </a:lnTo>
                  <a:lnTo>
                    <a:pt x="21" y="321"/>
                  </a:lnTo>
                  <a:lnTo>
                    <a:pt x="21" y="330"/>
                  </a:lnTo>
                  <a:lnTo>
                    <a:pt x="21" y="339"/>
                  </a:lnTo>
                  <a:lnTo>
                    <a:pt x="21" y="330"/>
                  </a:lnTo>
                  <a:lnTo>
                    <a:pt x="21" y="321"/>
                  </a:lnTo>
                  <a:lnTo>
                    <a:pt x="30" y="312"/>
                  </a:lnTo>
                  <a:lnTo>
                    <a:pt x="36" y="303"/>
                  </a:lnTo>
                  <a:lnTo>
                    <a:pt x="33" y="312"/>
                  </a:lnTo>
                  <a:lnTo>
                    <a:pt x="30" y="321"/>
                  </a:lnTo>
                  <a:lnTo>
                    <a:pt x="27" y="330"/>
                  </a:lnTo>
                  <a:lnTo>
                    <a:pt x="27" y="339"/>
                  </a:lnTo>
                  <a:lnTo>
                    <a:pt x="27" y="348"/>
                  </a:lnTo>
                  <a:lnTo>
                    <a:pt x="27" y="357"/>
                  </a:lnTo>
                  <a:lnTo>
                    <a:pt x="36" y="360"/>
                  </a:lnTo>
                  <a:lnTo>
                    <a:pt x="39" y="351"/>
                  </a:lnTo>
                  <a:lnTo>
                    <a:pt x="39" y="342"/>
                  </a:lnTo>
                  <a:lnTo>
                    <a:pt x="39" y="333"/>
                  </a:lnTo>
                  <a:lnTo>
                    <a:pt x="42" y="324"/>
                  </a:lnTo>
                  <a:lnTo>
                    <a:pt x="48" y="315"/>
                  </a:lnTo>
                  <a:lnTo>
                    <a:pt x="48" y="324"/>
                  </a:lnTo>
                  <a:lnTo>
                    <a:pt x="42" y="333"/>
                  </a:lnTo>
                  <a:lnTo>
                    <a:pt x="42" y="342"/>
                  </a:lnTo>
                  <a:lnTo>
                    <a:pt x="42" y="351"/>
                  </a:lnTo>
                  <a:lnTo>
                    <a:pt x="42" y="360"/>
                  </a:lnTo>
                  <a:lnTo>
                    <a:pt x="51" y="363"/>
                  </a:lnTo>
                  <a:lnTo>
                    <a:pt x="57" y="354"/>
                  </a:lnTo>
                  <a:lnTo>
                    <a:pt x="57" y="345"/>
                  </a:lnTo>
                  <a:lnTo>
                    <a:pt x="57" y="336"/>
                  </a:lnTo>
                  <a:lnTo>
                    <a:pt x="57" y="327"/>
                  </a:lnTo>
                  <a:lnTo>
                    <a:pt x="63" y="318"/>
                  </a:lnTo>
                  <a:lnTo>
                    <a:pt x="60" y="327"/>
                  </a:lnTo>
                  <a:lnTo>
                    <a:pt x="60" y="336"/>
                  </a:lnTo>
                  <a:lnTo>
                    <a:pt x="60" y="345"/>
                  </a:lnTo>
                  <a:lnTo>
                    <a:pt x="69" y="351"/>
                  </a:lnTo>
                  <a:lnTo>
                    <a:pt x="75" y="342"/>
                  </a:lnTo>
                  <a:lnTo>
                    <a:pt x="75" y="333"/>
                  </a:lnTo>
                  <a:lnTo>
                    <a:pt x="75" y="324"/>
                  </a:lnTo>
                  <a:lnTo>
                    <a:pt x="84" y="312"/>
                  </a:lnTo>
                  <a:lnTo>
                    <a:pt x="93" y="309"/>
                  </a:lnTo>
                  <a:lnTo>
                    <a:pt x="105" y="306"/>
                  </a:lnTo>
                  <a:lnTo>
                    <a:pt x="114" y="306"/>
                  </a:lnTo>
                  <a:lnTo>
                    <a:pt x="123" y="306"/>
                  </a:lnTo>
                  <a:lnTo>
                    <a:pt x="132" y="303"/>
                  </a:lnTo>
                  <a:lnTo>
                    <a:pt x="138" y="294"/>
                  </a:lnTo>
                  <a:lnTo>
                    <a:pt x="144" y="285"/>
                  </a:lnTo>
                  <a:lnTo>
                    <a:pt x="144" y="276"/>
                  </a:lnTo>
                  <a:lnTo>
                    <a:pt x="147" y="267"/>
                  </a:lnTo>
                  <a:lnTo>
                    <a:pt x="147" y="258"/>
                  </a:lnTo>
                  <a:lnTo>
                    <a:pt x="147" y="249"/>
                  </a:lnTo>
                  <a:lnTo>
                    <a:pt x="147" y="240"/>
                  </a:lnTo>
                  <a:lnTo>
                    <a:pt x="147" y="231"/>
                  </a:lnTo>
                  <a:lnTo>
                    <a:pt x="147" y="222"/>
                  </a:lnTo>
                  <a:lnTo>
                    <a:pt x="147" y="213"/>
                  </a:lnTo>
                  <a:lnTo>
                    <a:pt x="150" y="204"/>
                  </a:lnTo>
                  <a:lnTo>
                    <a:pt x="153" y="195"/>
                  </a:lnTo>
                  <a:lnTo>
                    <a:pt x="153" y="186"/>
                  </a:lnTo>
                  <a:lnTo>
                    <a:pt x="153" y="177"/>
                  </a:lnTo>
                  <a:lnTo>
                    <a:pt x="153" y="168"/>
                  </a:lnTo>
                  <a:lnTo>
                    <a:pt x="153" y="159"/>
                  </a:lnTo>
                  <a:lnTo>
                    <a:pt x="153" y="150"/>
                  </a:lnTo>
                  <a:lnTo>
                    <a:pt x="156" y="141"/>
                  </a:lnTo>
                  <a:lnTo>
                    <a:pt x="156" y="132"/>
                  </a:lnTo>
                  <a:lnTo>
                    <a:pt x="156" y="123"/>
                  </a:lnTo>
                  <a:lnTo>
                    <a:pt x="159" y="114"/>
                  </a:lnTo>
                  <a:lnTo>
                    <a:pt x="159" y="105"/>
                  </a:lnTo>
                  <a:lnTo>
                    <a:pt x="159" y="96"/>
                  </a:lnTo>
                  <a:lnTo>
                    <a:pt x="159" y="87"/>
                  </a:lnTo>
                  <a:lnTo>
                    <a:pt x="159" y="75"/>
                  </a:lnTo>
                  <a:lnTo>
                    <a:pt x="150" y="66"/>
                  </a:lnTo>
                  <a:lnTo>
                    <a:pt x="141" y="57"/>
                  </a:lnTo>
                  <a:lnTo>
                    <a:pt x="132" y="51"/>
                  </a:lnTo>
                  <a:lnTo>
                    <a:pt x="123" y="42"/>
                  </a:lnTo>
                  <a:lnTo>
                    <a:pt x="114" y="36"/>
                  </a:lnTo>
                  <a:lnTo>
                    <a:pt x="102" y="30"/>
                  </a:lnTo>
                  <a:lnTo>
                    <a:pt x="93" y="27"/>
                  </a:lnTo>
                  <a:lnTo>
                    <a:pt x="84" y="21"/>
                  </a:lnTo>
                  <a:lnTo>
                    <a:pt x="75" y="15"/>
                  </a:lnTo>
                  <a:lnTo>
                    <a:pt x="66" y="9"/>
                  </a:lnTo>
                  <a:lnTo>
                    <a:pt x="57" y="3"/>
                  </a:lnTo>
                  <a:lnTo>
                    <a:pt x="48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86" name="Freeform 103">
              <a:extLst>
                <a:ext uri="{FF2B5EF4-FFF2-40B4-BE49-F238E27FC236}">
                  <a16:creationId xmlns:a16="http://schemas.microsoft.com/office/drawing/2014/main" id="{D06F5E5A-20CC-4454-A1F8-6FE3838155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3" y="925"/>
              <a:ext cx="154" cy="61"/>
            </a:xfrm>
            <a:custGeom>
              <a:avLst/>
              <a:gdLst>
                <a:gd name="T0" fmla="*/ 0 w 154"/>
                <a:gd name="T1" fmla="*/ 30 h 61"/>
                <a:gd name="T2" fmla="*/ 9 w 154"/>
                <a:gd name="T3" fmla="*/ 27 h 61"/>
                <a:gd name="T4" fmla="*/ 18 w 154"/>
                <a:gd name="T5" fmla="*/ 27 h 61"/>
                <a:gd name="T6" fmla="*/ 30 w 154"/>
                <a:gd name="T7" fmla="*/ 24 h 61"/>
                <a:gd name="T8" fmla="*/ 39 w 154"/>
                <a:gd name="T9" fmla="*/ 24 h 61"/>
                <a:gd name="T10" fmla="*/ 42 w 154"/>
                <a:gd name="T11" fmla="*/ 15 h 61"/>
                <a:gd name="T12" fmla="*/ 42 w 154"/>
                <a:gd name="T13" fmla="*/ 27 h 61"/>
                <a:gd name="T14" fmla="*/ 42 w 154"/>
                <a:gd name="T15" fmla="*/ 36 h 61"/>
                <a:gd name="T16" fmla="*/ 45 w 154"/>
                <a:gd name="T17" fmla="*/ 45 h 61"/>
                <a:gd name="T18" fmla="*/ 48 w 154"/>
                <a:gd name="T19" fmla="*/ 54 h 61"/>
                <a:gd name="T20" fmla="*/ 51 w 154"/>
                <a:gd name="T21" fmla="*/ 42 h 61"/>
                <a:gd name="T22" fmla="*/ 51 w 154"/>
                <a:gd name="T23" fmla="*/ 33 h 61"/>
                <a:gd name="T24" fmla="*/ 54 w 154"/>
                <a:gd name="T25" fmla="*/ 42 h 61"/>
                <a:gd name="T26" fmla="*/ 45 w 154"/>
                <a:gd name="T27" fmla="*/ 42 h 61"/>
                <a:gd name="T28" fmla="*/ 36 w 154"/>
                <a:gd name="T29" fmla="*/ 42 h 61"/>
                <a:gd name="T30" fmla="*/ 27 w 154"/>
                <a:gd name="T31" fmla="*/ 51 h 61"/>
                <a:gd name="T32" fmla="*/ 36 w 154"/>
                <a:gd name="T33" fmla="*/ 45 h 61"/>
                <a:gd name="T34" fmla="*/ 45 w 154"/>
                <a:gd name="T35" fmla="*/ 45 h 61"/>
                <a:gd name="T36" fmla="*/ 48 w 154"/>
                <a:gd name="T37" fmla="*/ 54 h 61"/>
                <a:gd name="T38" fmla="*/ 57 w 154"/>
                <a:gd name="T39" fmla="*/ 60 h 61"/>
                <a:gd name="T40" fmla="*/ 63 w 154"/>
                <a:gd name="T41" fmla="*/ 51 h 61"/>
                <a:gd name="T42" fmla="*/ 69 w 154"/>
                <a:gd name="T43" fmla="*/ 60 h 61"/>
                <a:gd name="T44" fmla="*/ 78 w 154"/>
                <a:gd name="T45" fmla="*/ 57 h 61"/>
                <a:gd name="T46" fmla="*/ 84 w 154"/>
                <a:gd name="T47" fmla="*/ 48 h 61"/>
                <a:gd name="T48" fmla="*/ 93 w 154"/>
                <a:gd name="T49" fmla="*/ 51 h 61"/>
                <a:gd name="T50" fmla="*/ 102 w 154"/>
                <a:gd name="T51" fmla="*/ 57 h 61"/>
                <a:gd name="T52" fmla="*/ 105 w 154"/>
                <a:gd name="T53" fmla="*/ 48 h 61"/>
                <a:gd name="T54" fmla="*/ 114 w 154"/>
                <a:gd name="T55" fmla="*/ 42 h 61"/>
                <a:gd name="T56" fmla="*/ 123 w 154"/>
                <a:gd name="T57" fmla="*/ 48 h 61"/>
                <a:gd name="T58" fmla="*/ 132 w 154"/>
                <a:gd name="T59" fmla="*/ 45 h 61"/>
                <a:gd name="T60" fmla="*/ 141 w 154"/>
                <a:gd name="T61" fmla="*/ 42 h 61"/>
                <a:gd name="T62" fmla="*/ 147 w 154"/>
                <a:gd name="T63" fmla="*/ 33 h 61"/>
                <a:gd name="T64" fmla="*/ 150 w 154"/>
                <a:gd name="T65" fmla="*/ 24 h 61"/>
                <a:gd name="T66" fmla="*/ 153 w 154"/>
                <a:gd name="T67" fmla="*/ 15 h 61"/>
                <a:gd name="T68" fmla="*/ 153 w 154"/>
                <a:gd name="T69" fmla="*/ 6 h 61"/>
                <a:gd name="T70" fmla="*/ 144 w 154"/>
                <a:gd name="T71" fmla="*/ 0 h 61"/>
                <a:gd name="T72" fmla="*/ 135 w 154"/>
                <a:gd name="T73" fmla="*/ 0 h 61"/>
                <a:gd name="T74" fmla="*/ 126 w 154"/>
                <a:gd name="T75" fmla="*/ 0 h 61"/>
                <a:gd name="T76" fmla="*/ 117 w 154"/>
                <a:gd name="T77" fmla="*/ 0 h 61"/>
                <a:gd name="T78" fmla="*/ 108 w 154"/>
                <a:gd name="T79" fmla="*/ 6 h 61"/>
                <a:gd name="T80" fmla="*/ 99 w 154"/>
                <a:gd name="T81" fmla="*/ 9 h 61"/>
                <a:gd name="T82" fmla="*/ 90 w 154"/>
                <a:gd name="T83" fmla="*/ 12 h 61"/>
                <a:gd name="T84" fmla="*/ 81 w 154"/>
                <a:gd name="T85" fmla="*/ 15 h 61"/>
                <a:gd name="T86" fmla="*/ 60 w 154"/>
                <a:gd name="T87" fmla="*/ 18 h 61"/>
                <a:gd name="T88" fmla="*/ 51 w 154"/>
                <a:gd name="T89" fmla="*/ 18 h 6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54"/>
                <a:gd name="T136" fmla="*/ 0 h 61"/>
                <a:gd name="T137" fmla="*/ 154 w 154"/>
                <a:gd name="T138" fmla="*/ 61 h 61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54" h="61">
                  <a:moveTo>
                    <a:pt x="0" y="30"/>
                  </a:moveTo>
                  <a:lnTo>
                    <a:pt x="9" y="27"/>
                  </a:lnTo>
                  <a:lnTo>
                    <a:pt x="18" y="27"/>
                  </a:lnTo>
                  <a:lnTo>
                    <a:pt x="30" y="24"/>
                  </a:lnTo>
                  <a:lnTo>
                    <a:pt x="39" y="24"/>
                  </a:lnTo>
                  <a:lnTo>
                    <a:pt x="42" y="15"/>
                  </a:lnTo>
                  <a:lnTo>
                    <a:pt x="42" y="27"/>
                  </a:lnTo>
                  <a:lnTo>
                    <a:pt x="42" y="36"/>
                  </a:lnTo>
                  <a:lnTo>
                    <a:pt x="45" y="45"/>
                  </a:lnTo>
                  <a:lnTo>
                    <a:pt x="48" y="54"/>
                  </a:lnTo>
                  <a:lnTo>
                    <a:pt x="51" y="42"/>
                  </a:lnTo>
                  <a:lnTo>
                    <a:pt x="51" y="33"/>
                  </a:lnTo>
                  <a:lnTo>
                    <a:pt x="54" y="42"/>
                  </a:lnTo>
                  <a:lnTo>
                    <a:pt x="45" y="42"/>
                  </a:lnTo>
                  <a:lnTo>
                    <a:pt x="36" y="42"/>
                  </a:lnTo>
                  <a:lnTo>
                    <a:pt x="27" y="51"/>
                  </a:lnTo>
                  <a:lnTo>
                    <a:pt x="36" y="45"/>
                  </a:lnTo>
                  <a:lnTo>
                    <a:pt x="45" y="45"/>
                  </a:lnTo>
                  <a:lnTo>
                    <a:pt x="48" y="54"/>
                  </a:lnTo>
                  <a:lnTo>
                    <a:pt x="57" y="60"/>
                  </a:lnTo>
                  <a:lnTo>
                    <a:pt x="63" y="51"/>
                  </a:lnTo>
                  <a:lnTo>
                    <a:pt x="69" y="60"/>
                  </a:lnTo>
                  <a:lnTo>
                    <a:pt x="78" y="57"/>
                  </a:lnTo>
                  <a:lnTo>
                    <a:pt x="84" y="48"/>
                  </a:lnTo>
                  <a:lnTo>
                    <a:pt x="93" y="51"/>
                  </a:lnTo>
                  <a:lnTo>
                    <a:pt x="102" y="57"/>
                  </a:lnTo>
                  <a:lnTo>
                    <a:pt x="105" y="48"/>
                  </a:lnTo>
                  <a:lnTo>
                    <a:pt x="114" y="42"/>
                  </a:lnTo>
                  <a:lnTo>
                    <a:pt x="123" y="48"/>
                  </a:lnTo>
                  <a:lnTo>
                    <a:pt x="132" y="45"/>
                  </a:lnTo>
                  <a:lnTo>
                    <a:pt x="141" y="42"/>
                  </a:lnTo>
                  <a:lnTo>
                    <a:pt x="147" y="33"/>
                  </a:lnTo>
                  <a:lnTo>
                    <a:pt x="150" y="24"/>
                  </a:lnTo>
                  <a:lnTo>
                    <a:pt x="153" y="15"/>
                  </a:lnTo>
                  <a:lnTo>
                    <a:pt x="153" y="6"/>
                  </a:lnTo>
                  <a:lnTo>
                    <a:pt x="144" y="0"/>
                  </a:lnTo>
                  <a:lnTo>
                    <a:pt x="135" y="0"/>
                  </a:lnTo>
                  <a:lnTo>
                    <a:pt x="126" y="0"/>
                  </a:lnTo>
                  <a:lnTo>
                    <a:pt x="117" y="0"/>
                  </a:lnTo>
                  <a:lnTo>
                    <a:pt x="108" y="6"/>
                  </a:lnTo>
                  <a:lnTo>
                    <a:pt x="99" y="9"/>
                  </a:lnTo>
                  <a:lnTo>
                    <a:pt x="90" y="12"/>
                  </a:lnTo>
                  <a:lnTo>
                    <a:pt x="81" y="15"/>
                  </a:lnTo>
                  <a:lnTo>
                    <a:pt x="60" y="18"/>
                  </a:lnTo>
                  <a:lnTo>
                    <a:pt x="51" y="18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87" name="Freeform 104">
              <a:extLst>
                <a:ext uri="{FF2B5EF4-FFF2-40B4-BE49-F238E27FC236}">
                  <a16:creationId xmlns:a16="http://schemas.microsoft.com/office/drawing/2014/main" id="{4CC74211-1245-42DD-8C42-95A44EAC91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1" y="976"/>
              <a:ext cx="319" cy="79"/>
            </a:xfrm>
            <a:custGeom>
              <a:avLst/>
              <a:gdLst>
                <a:gd name="T0" fmla="*/ 0 w 319"/>
                <a:gd name="T1" fmla="*/ 0 h 79"/>
                <a:gd name="T2" fmla="*/ 9 w 319"/>
                <a:gd name="T3" fmla="*/ 6 h 79"/>
                <a:gd name="T4" fmla="*/ 21 w 319"/>
                <a:gd name="T5" fmla="*/ 12 h 79"/>
                <a:gd name="T6" fmla="*/ 30 w 319"/>
                <a:gd name="T7" fmla="*/ 15 h 79"/>
                <a:gd name="T8" fmla="*/ 39 w 319"/>
                <a:gd name="T9" fmla="*/ 21 h 79"/>
                <a:gd name="T10" fmla="*/ 51 w 319"/>
                <a:gd name="T11" fmla="*/ 24 h 79"/>
                <a:gd name="T12" fmla="*/ 60 w 319"/>
                <a:gd name="T13" fmla="*/ 33 h 79"/>
                <a:gd name="T14" fmla="*/ 72 w 319"/>
                <a:gd name="T15" fmla="*/ 33 h 79"/>
                <a:gd name="T16" fmla="*/ 81 w 319"/>
                <a:gd name="T17" fmla="*/ 36 h 79"/>
                <a:gd name="T18" fmla="*/ 90 w 319"/>
                <a:gd name="T19" fmla="*/ 42 h 79"/>
                <a:gd name="T20" fmla="*/ 99 w 319"/>
                <a:gd name="T21" fmla="*/ 48 h 79"/>
                <a:gd name="T22" fmla="*/ 108 w 319"/>
                <a:gd name="T23" fmla="*/ 51 h 79"/>
                <a:gd name="T24" fmla="*/ 117 w 319"/>
                <a:gd name="T25" fmla="*/ 51 h 79"/>
                <a:gd name="T26" fmla="*/ 129 w 319"/>
                <a:gd name="T27" fmla="*/ 51 h 79"/>
                <a:gd name="T28" fmla="*/ 138 w 319"/>
                <a:gd name="T29" fmla="*/ 51 h 79"/>
                <a:gd name="T30" fmla="*/ 147 w 319"/>
                <a:gd name="T31" fmla="*/ 51 h 79"/>
                <a:gd name="T32" fmla="*/ 156 w 319"/>
                <a:gd name="T33" fmla="*/ 51 h 79"/>
                <a:gd name="T34" fmla="*/ 165 w 319"/>
                <a:gd name="T35" fmla="*/ 42 h 79"/>
                <a:gd name="T36" fmla="*/ 174 w 319"/>
                <a:gd name="T37" fmla="*/ 39 h 79"/>
                <a:gd name="T38" fmla="*/ 198 w 319"/>
                <a:gd name="T39" fmla="*/ 36 h 79"/>
                <a:gd name="T40" fmla="*/ 207 w 319"/>
                <a:gd name="T41" fmla="*/ 36 h 79"/>
                <a:gd name="T42" fmla="*/ 207 w 319"/>
                <a:gd name="T43" fmla="*/ 45 h 79"/>
                <a:gd name="T44" fmla="*/ 207 w 319"/>
                <a:gd name="T45" fmla="*/ 54 h 79"/>
                <a:gd name="T46" fmla="*/ 207 w 319"/>
                <a:gd name="T47" fmla="*/ 63 h 79"/>
                <a:gd name="T48" fmla="*/ 201 w 319"/>
                <a:gd name="T49" fmla="*/ 72 h 79"/>
                <a:gd name="T50" fmla="*/ 210 w 319"/>
                <a:gd name="T51" fmla="*/ 78 h 79"/>
                <a:gd name="T52" fmla="*/ 219 w 319"/>
                <a:gd name="T53" fmla="*/ 78 h 79"/>
                <a:gd name="T54" fmla="*/ 225 w 319"/>
                <a:gd name="T55" fmla="*/ 69 h 79"/>
                <a:gd name="T56" fmla="*/ 234 w 319"/>
                <a:gd name="T57" fmla="*/ 66 h 79"/>
                <a:gd name="T58" fmla="*/ 243 w 319"/>
                <a:gd name="T59" fmla="*/ 66 h 79"/>
                <a:gd name="T60" fmla="*/ 252 w 319"/>
                <a:gd name="T61" fmla="*/ 63 h 79"/>
                <a:gd name="T62" fmla="*/ 261 w 319"/>
                <a:gd name="T63" fmla="*/ 66 h 79"/>
                <a:gd name="T64" fmla="*/ 270 w 319"/>
                <a:gd name="T65" fmla="*/ 72 h 79"/>
                <a:gd name="T66" fmla="*/ 279 w 319"/>
                <a:gd name="T67" fmla="*/ 63 h 79"/>
                <a:gd name="T68" fmla="*/ 288 w 319"/>
                <a:gd name="T69" fmla="*/ 63 h 79"/>
                <a:gd name="T70" fmla="*/ 291 w 319"/>
                <a:gd name="T71" fmla="*/ 72 h 79"/>
                <a:gd name="T72" fmla="*/ 300 w 319"/>
                <a:gd name="T73" fmla="*/ 66 h 79"/>
                <a:gd name="T74" fmla="*/ 306 w 319"/>
                <a:gd name="T75" fmla="*/ 57 h 79"/>
                <a:gd name="T76" fmla="*/ 315 w 319"/>
                <a:gd name="T77" fmla="*/ 60 h 79"/>
                <a:gd name="T78" fmla="*/ 318 w 319"/>
                <a:gd name="T79" fmla="*/ 51 h 79"/>
                <a:gd name="T80" fmla="*/ 318 w 319"/>
                <a:gd name="T81" fmla="*/ 42 h 79"/>
                <a:gd name="T82" fmla="*/ 318 w 319"/>
                <a:gd name="T83" fmla="*/ 33 h 79"/>
                <a:gd name="T84" fmla="*/ 318 w 319"/>
                <a:gd name="T85" fmla="*/ 24 h 79"/>
                <a:gd name="T86" fmla="*/ 309 w 319"/>
                <a:gd name="T87" fmla="*/ 18 h 79"/>
                <a:gd name="T88" fmla="*/ 300 w 319"/>
                <a:gd name="T89" fmla="*/ 18 h 79"/>
                <a:gd name="T90" fmla="*/ 291 w 319"/>
                <a:gd name="T91" fmla="*/ 18 h 79"/>
                <a:gd name="T92" fmla="*/ 282 w 319"/>
                <a:gd name="T93" fmla="*/ 18 h 79"/>
                <a:gd name="T94" fmla="*/ 273 w 319"/>
                <a:gd name="T95" fmla="*/ 18 h 79"/>
                <a:gd name="T96" fmla="*/ 261 w 319"/>
                <a:gd name="T97" fmla="*/ 18 h 79"/>
                <a:gd name="T98" fmla="*/ 252 w 319"/>
                <a:gd name="T99" fmla="*/ 21 h 79"/>
                <a:gd name="T100" fmla="*/ 240 w 319"/>
                <a:gd name="T101" fmla="*/ 24 h 79"/>
                <a:gd name="T102" fmla="*/ 228 w 319"/>
                <a:gd name="T103" fmla="*/ 24 h 79"/>
                <a:gd name="T104" fmla="*/ 219 w 319"/>
                <a:gd name="T105" fmla="*/ 24 h 79"/>
                <a:gd name="T106" fmla="*/ 210 w 319"/>
                <a:gd name="T107" fmla="*/ 24 h 79"/>
                <a:gd name="T108" fmla="*/ 201 w 319"/>
                <a:gd name="T109" fmla="*/ 30 h 79"/>
                <a:gd name="T110" fmla="*/ 192 w 319"/>
                <a:gd name="T111" fmla="*/ 36 h 79"/>
                <a:gd name="T112" fmla="*/ 201 w 319"/>
                <a:gd name="T113" fmla="*/ 33 h 79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319"/>
                <a:gd name="T172" fmla="*/ 0 h 79"/>
                <a:gd name="T173" fmla="*/ 319 w 319"/>
                <a:gd name="T174" fmla="*/ 79 h 79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319" h="79">
                  <a:moveTo>
                    <a:pt x="0" y="0"/>
                  </a:moveTo>
                  <a:lnTo>
                    <a:pt x="9" y="6"/>
                  </a:lnTo>
                  <a:lnTo>
                    <a:pt x="21" y="12"/>
                  </a:lnTo>
                  <a:lnTo>
                    <a:pt x="30" y="15"/>
                  </a:lnTo>
                  <a:lnTo>
                    <a:pt x="39" y="21"/>
                  </a:lnTo>
                  <a:lnTo>
                    <a:pt x="51" y="24"/>
                  </a:lnTo>
                  <a:lnTo>
                    <a:pt x="60" y="33"/>
                  </a:lnTo>
                  <a:lnTo>
                    <a:pt x="72" y="33"/>
                  </a:lnTo>
                  <a:lnTo>
                    <a:pt x="81" y="36"/>
                  </a:lnTo>
                  <a:lnTo>
                    <a:pt x="90" y="42"/>
                  </a:lnTo>
                  <a:lnTo>
                    <a:pt x="99" y="48"/>
                  </a:lnTo>
                  <a:lnTo>
                    <a:pt x="108" y="51"/>
                  </a:lnTo>
                  <a:lnTo>
                    <a:pt x="117" y="51"/>
                  </a:lnTo>
                  <a:lnTo>
                    <a:pt x="129" y="51"/>
                  </a:lnTo>
                  <a:lnTo>
                    <a:pt x="138" y="51"/>
                  </a:lnTo>
                  <a:lnTo>
                    <a:pt x="147" y="51"/>
                  </a:lnTo>
                  <a:lnTo>
                    <a:pt x="156" y="51"/>
                  </a:lnTo>
                  <a:lnTo>
                    <a:pt x="165" y="42"/>
                  </a:lnTo>
                  <a:lnTo>
                    <a:pt x="174" y="39"/>
                  </a:lnTo>
                  <a:lnTo>
                    <a:pt x="198" y="36"/>
                  </a:lnTo>
                  <a:lnTo>
                    <a:pt x="207" y="36"/>
                  </a:lnTo>
                  <a:lnTo>
                    <a:pt x="207" y="45"/>
                  </a:lnTo>
                  <a:lnTo>
                    <a:pt x="207" y="54"/>
                  </a:lnTo>
                  <a:lnTo>
                    <a:pt x="207" y="63"/>
                  </a:lnTo>
                  <a:lnTo>
                    <a:pt x="201" y="72"/>
                  </a:lnTo>
                  <a:lnTo>
                    <a:pt x="210" y="78"/>
                  </a:lnTo>
                  <a:lnTo>
                    <a:pt x="219" y="78"/>
                  </a:lnTo>
                  <a:lnTo>
                    <a:pt x="225" y="69"/>
                  </a:lnTo>
                  <a:lnTo>
                    <a:pt x="234" y="66"/>
                  </a:lnTo>
                  <a:lnTo>
                    <a:pt x="243" y="66"/>
                  </a:lnTo>
                  <a:lnTo>
                    <a:pt x="252" y="63"/>
                  </a:lnTo>
                  <a:lnTo>
                    <a:pt x="261" y="66"/>
                  </a:lnTo>
                  <a:lnTo>
                    <a:pt x="270" y="72"/>
                  </a:lnTo>
                  <a:lnTo>
                    <a:pt x="279" y="63"/>
                  </a:lnTo>
                  <a:lnTo>
                    <a:pt x="288" y="63"/>
                  </a:lnTo>
                  <a:lnTo>
                    <a:pt x="291" y="72"/>
                  </a:lnTo>
                  <a:lnTo>
                    <a:pt x="300" y="66"/>
                  </a:lnTo>
                  <a:lnTo>
                    <a:pt x="306" y="57"/>
                  </a:lnTo>
                  <a:lnTo>
                    <a:pt x="315" y="60"/>
                  </a:lnTo>
                  <a:lnTo>
                    <a:pt x="318" y="51"/>
                  </a:lnTo>
                  <a:lnTo>
                    <a:pt x="318" y="42"/>
                  </a:lnTo>
                  <a:lnTo>
                    <a:pt x="318" y="33"/>
                  </a:lnTo>
                  <a:lnTo>
                    <a:pt x="318" y="24"/>
                  </a:lnTo>
                  <a:lnTo>
                    <a:pt x="309" y="18"/>
                  </a:lnTo>
                  <a:lnTo>
                    <a:pt x="300" y="18"/>
                  </a:lnTo>
                  <a:lnTo>
                    <a:pt x="291" y="18"/>
                  </a:lnTo>
                  <a:lnTo>
                    <a:pt x="282" y="18"/>
                  </a:lnTo>
                  <a:lnTo>
                    <a:pt x="273" y="18"/>
                  </a:lnTo>
                  <a:lnTo>
                    <a:pt x="261" y="18"/>
                  </a:lnTo>
                  <a:lnTo>
                    <a:pt x="252" y="21"/>
                  </a:lnTo>
                  <a:lnTo>
                    <a:pt x="240" y="24"/>
                  </a:lnTo>
                  <a:lnTo>
                    <a:pt x="228" y="24"/>
                  </a:lnTo>
                  <a:lnTo>
                    <a:pt x="219" y="24"/>
                  </a:lnTo>
                  <a:lnTo>
                    <a:pt x="210" y="24"/>
                  </a:lnTo>
                  <a:lnTo>
                    <a:pt x="201" y="30"/>
                  </a:lnTo>
                  <a:lnTo>
                    <a:pt x="192" y="36"/>
                  </a:lnTo>
                  <a:lnTo>
                    <a:pt x="201" y="33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88" name="Freeform 105">
              <a:extLst>
                <a:ext uri="{FF2B5EF4-FFF2-40B4-BE49-F238E27FC236}">
                  <a16:creationId xmlns:a16="http://schemas.microsoft.com/office/drawing/2014/main" id="{09A6D20C-A4E7-4C26-8C2A-911524AA5E7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6" y="1084"/>
              <a:ext cx="82" cy="73"/>
            </a:xfrm>
            <a:custGeom>
              <a:avLst/>
              <a:gdLst>
                <a:gd name="T0" fmla="*/ 63 w 82"/>
                <a:gd name="T1" fmla="*/ 0 h 73"/>
                <a:gd name="T2" fmla="*/ 57 w 82"/>
                <a:gd name="T3" fmla="*/ 9 h 73"/>
                <a:gd name="T4" fmla="*/ 48 w 82"/>
                <a:gd name="T5" fmla="*/ 12 h 73"/>
                <a:gd name="T6" fmla="*/ 36 w 82"/>
                <a:gd name="T7" fmla="*/ 21 h 73"/>
                <a:gd name="T8" fmla="*/ 24 w 82"/>
                <a:gd name="T9" fmla="*/ 27 h 73"/>
                <a:gd name="T10" fmla="*/ 12 w 82"/>
                <a:gd name="T11" fmla="*/ 30 h 73"/>
                <a:gd name="T12" fmla="*/ 3 w 82"/>
                <a:gd name="T13" fmla="*/ 33 h 73"/>
                <a:gd name="T14" fmla="*/ 3 w 82"/>
                <a:gd name="T15" fmla="*/ 42 h 73"/>
                <a:gd name="T16" fmla="*/ 0 w 82"/>
                <a:gd name="T17" fmla="*/ 51 h 73"/>
                <a:gd name="T18" fmla="*/ 0 w 82"/>
                <a:gd name="T19" fmla="*/ 60 h 73"/>
                <a:gd name="T20" fmla="*/ 3 w 82"/>
                <a:gd name="T21" fmla="*/ 69 h 73"/>
                <a:gd name="T22" fmla="*/ 12 w 82"/>
                <a:gd name="T23" fmla="*/ 60 h 73"/>
                <a:gd name="T24" fmla="*/ 12 w 82"/>
                <a:gd name="T25" fmla="*/ 48 h 73"/>
                <a:gd name="T26" fmla="*/ 21 w 82"/>
                <a:gd name="T27" fmla="*/ 39 h 73"/>
                <a:gd name="T28" fmla="*/ 30 w 82"/>
                <a:gd name="T29" fmla="*/ 33 h 73"/>
                <a:gd name="T30" fmla="*/ 21 w 82"/>
                <a:gd name="T31" fmla="*/ 36 h 73"/>
                <a:gd name="T32" fmla="*/ 18 w 82"/>
                <a:gd name="T33" fmla="*/ 45 h 73"/>
                <a:gd name="T34" fmla="*/ 15 w 82"/>
                <a:gd name="T35" fmla="*/ 54 h 73"/>
                <a:gd name="T36" fmla="*/ 15 w 82"/>
                <a:gd name="T37" fmla="*/ 63 h 73"/>
                <a:gd name="T38" fmla="*/ 15 w 82"/>
                <a:gd name="T39" fmla="*/ 72 h 73"/>
                <a:gd name="T40" fmla="*/ 27 w 82"/>
                <a:gd name="T41" fmla="*/ 72 h 73"/>
                <a:gd name="T42" fmla="*/ 36 w 82"/>
                <a:gd name="T43" fmla="*/ 66 h 73"/>
                <a:gd name="T44" fmla="*/ 42 w 82"/>
                <a:gd name="T45" fmla="*/ 57 h 73"/>
                <a:gd name="T46" fmla="*/ 51 w 82"/>
                <a:gd name="T47" fmla="*/ 51 h 73"/>
                <a:gd name="T48" fmla="*/ 60 w 82"/>
                <a:gd name="T49" fmla="*/ 45 h 73"/>
                <a:gd name="T50" fmla="*/ 57 w 82"/>
                <a:gd name="T51" fmla="*/ 54 h 73"/>
                <a:gd name="T52" fmla="*/ 48 w 82"/>
                <a:gd name="T53" fmla="*/ 63 h 73"/>
                <a:gd name="T54" fmla="*/ 42 w 82"/>
                <a:gd name="T55" fmla="*/ 72 h 73"/>
                <a:gd name="T56" fmla="*/ 51 w 82"/>
                <a:gd name="T57" fmla="*/ 66 h 73"/>
                <a:gd name="T58" fmla="*/ 57 w 82"/>
                <a:gd name="T59" fmla="*/ 57 h 73"/>
                <a:gd name="T60" fmla="*/ 63 w 82"/>
                <a:gd name="T61" fmla="*/ 48 h 73"/>
                <a:gd name="T62" fmla="*/ 72 w 82"/>
                <a:gd name="T63" fmla="*/ 39 h 73"/>
                <a:gd name="T64" fmla="*/ 81 w 82"/>
                <a:gd name="T65" fmla="*/ 33 h 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2"/>
                <a:gd name="T100" fmla="*/ 0 h 73"/>
                <a:gd name="T101" fmla="*/ 82 w 82"/>
                <a:gd name="T102" fmla="*/ 73 h 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2" h="73">
                  <a:moveTo>
                    <a:pt x="63" y="0"/>
                  </a:moveTo>
                  <a:lnTo>
                    <a:pt x="57" y="9"/>
                  </a:lnTo>
                  <a:lnTo>
                    <a:pt x="48" y="12"/>
                  </a:lnTo>
                  <a:lnTo>
                    <a:pt x="36" y="21"/>
                  </a:lnTo>
                  <a:lnTo>
                    <a:pt x="24" y="27"/>
                  </a:lnTo>
                  <a:lnTo>
                    <a:pt x="12" y="30"/>
                  </a:lnTo>
                  <a:lnTo>
                    <a:pt x="3" y="33"/>
                  </a:lnTo>
                  <a:lnTo>
                    <a:pt x="3" y="42"/>
                  </a:lnTo>
                  <a:lnTo>
                    <a:pt x="0" y="51"/>
                  </a:lnTo>
                  <a:lnTo>
                    <a:pt x="0" y="60"/>
                  </a:lnTo>
                  <a:lnTo>
                    <a:pt x="3" y="69"/>
                  </a:lnTo>
                  <a:lnTo>
                    <a:pt x="12" y="60"/>
                  </a:lnTo>
                  <a:lnTo>
                    <a:pt x="12" y="48"/>
                  </a:lnTo>
                  <a:lnTo>
                    <a:pt x="21" y="39"/>
                  </a:lnTo>
                  <a:lnTo>
                    <a:pt x="30" y="33"/>
                  </a:lnTo>
                  <a:lnTo>
                    <a:pt x="21" y="36"/>
                  </a:lnTo>
                  <a:lnTo>
                    <a:pt x="18" y="45"/>
                  </a:lnTo>
                  <a:lnTo>
                    <a:pt x="15" y="54"/>
                  </a:lnTo>
                  <a:lnTo>
                    <a:pt x="15" y="63"/>
                  </a:lnTo>
                  <a:lnTo>
                    <a:pt x="15" y="72"/>
                  </a:lnTo>
                  <a:lnTo>
                    <a:pt x="27" y="72"/>
                  </a:lnTo>
                  <a:lnTo>
                    <a:pt x="36" y="66"/>
                  </a:lnTo>
                  <a:lnTo>
                    <a:pt x="42" y="57"/>
                  </a:lnTo>
                  <a:lnTo>
                    <a:pt x="51" y="51"/>
                  </a:lnTo>
                  <a:lnTo>
                    <a:pt x="60" y="45"/>
                  </a:lnTo>
                  <a:lnTo>
                    <a:pt x="57" y="54"/>
                  </a:lnTo>
                  <a:lnTo>
                    <a:pt x="48" y="63"/>
                  </a:lnTo>
                  <a:lnTo>
                    <a:pt x="42" y="72"/>
                  </a:lnTo>
                  <a:lnTo>
                    <a:pt x="51" y="66"/>
                  </a:lnTo>
                  <a:lnTo>
                    <a:pt x="57" y="57"/>
                  </a:lnTo>
                  <a:lnTo>
                    <a:pt x="63" y="48"/>
                  </a:lnTo>
                  <a:lnTo>
                    <a:pt x="72" y="39"/>
                  </a:lnTo>
                  <a:lnTo>
                    <a:pt x="81" y="33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89" name="Freeform 106">
              <a:extLst>
                <a:ext uri="{FF2B5EF4-FFF2-40B4-BE49-F238E27FC236}">
                  <a16:creationId xmlns:a16="http://schemas.microsoft.com/office/drawing/2014/main" id="{A0823C0F-9D46-41F2-B3F7-8E9394BA1C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3" y="1093"/>
              <a:ext cx="220" cy="292"/>
            </a:xfrm>
            <a:custGeom>
              <a:avLst/>
              <a:gdLst>
                <a:gd name="T0" fmla="*/ 153 w 220"/>
                <a:gd name="T1" fmla="*/ 0 h 292"/>
                <a:gd name="T2" fmla="*/ 162 w 220"/>
                <a:gd name="T3" fmla="*/ 18 h 292"/>
                <a:gd name="T4" fmla="*/ 174 w 220"/>
                <a:gd name="T5" fmla="*/ 36 h 292"/>
                <a:gd name="T6" fmla="*/ 186 w 220"/>
                <a:gd name="T7" fmla="*/ 57 h 292"/>
                <a:gd name="T8" fmla="*/ 174 w 220"/>
                <a:gd name="T9" fmla="*/ 39 h 292"/>
                <a:gd name="T10" fmla="*/ 165 w 220"/>
                <a:gd name="T11" fmla="*/ 42 h 292"/>
                <a:gd name="T12" fmla="*/ 162 w 220"/>
                <a:gd name="T13" fmla="*/ 60 h 292"/>
                <a:gd name="T14" fmla="*/ 162 w 220"/>
                <a:gd name="T15" fmla="*/ 81 h 292"/>
                <a:gd name="T16" fmla="*/ 159 w 220"/>
                <a:gd name="T17" fmla="*/ 99 h 292"/>
                <a:gd name="T18" fmla="*/ 177 w 220"/>
                <a:gd name="T19" fmla="*/ 111 h 292"/>
                <a:gd name="T20" fmla="*/ 195 w 220"/>
                <a:gd name="T21" fmla="*/ 114 h 292"/>
                <a:gd name="T22" fmla="*/ 210 w 220"/>
                <a:gd name="T23" fmla="*/ 126 h 292"/>
                <a:gd name="T24" fmla="*/ 210 w 220"/>
                <a:gd name="T25" fmla="*/ 132 h 292"/>
                <a:gd name="T26" fmla="*/ 192 w 220"/>
                <a:gd name="T27" fmla="*/ 120 h 292"/>
                <a:gd name="T28" fmla="*/ 174 w 220"/>
                <a:gd name="T29" fmla="*/ 111 h 292"/>
                <a:gd name="T30" fmla="*/ 162 w 220"/>
                <a:gd name="T31" fmla="*/ 93 h 292"/>
                <a:gd name="T32" fmla="*/ 153 w 220"/>
                <a:gd name="T33" fmla="*/ 114 h 292"/>
                <a:gd name="T34" fmla="*/ 162 w 220"/>
                <a:gd name="T35" fmla="*/ 132 h 292"/>
                <a:gd name="T36" fmla="*/ 174 w 220"/>
                <a:gd name="T37" fmla="*/ 150 h 292"/>
                <a:gd name="T38" fmla="*/ 192 w 220"/>
                <a:gd name="T39" fmla="*/ 168 h 292"/>
                <a:gd name="T40" fmla="*/ 186 w 220"/>
                <a:gd name="T41" fmla="*/ 180 h 292"/>
                <a:gd name="T42" fmla="*/ 183 w 220"/>
                <a:gd name="T43" fmla="*/ 159 h 292"/>
                <a:gd name="T44" fmla="*/ 168 w 220"/>
                <a:gd name="T45" fmla="*/ 141 h 292"/>
                <a:gd name="T46" fmla="*/ 159 w 220"/>
                <a:gd name="T47" fmla="*/ 120 h 292"/>
                <a:gd name="T48" fmla="*/ 144 w 220"/>
                <a:gd name="T49" fmla="*/ 117 h 292"/>
                <a:gd name="T50" fmla="*/ 129 w 220"/>
                <a:gd name="T51" fmla="*/ 135 h 292"/>
                <a:gd name="T52" fmla="*/ 117 w 220"/>
                <a:gd name="T53" fmla="*/ 153 h 292"/>
                <a:gd name="T54" fmla="*/ 84 w 220"/>
                <a:gd name="T55" fmla="*/ 168 h 292"/>
                <a:gd name="T56" fmla="*/ 72 w 220"/>
                <a:gd name="T57" fmla="*/ 186 h 292"/>
                <a:gd name="T58" fmla="*/ 63 w 220"/>
                <a:gd name="T59" fmla="*/ 204 h 292"/>
                <a:gd name="T60" fmla="*/ 48 w 220"/>
                <a:gd name="T61" fmla="*/ 222 h 292"/>
                <a:gd name="T62" fmla="*/ 36 w 220"/>
                <a:gd name="T63" fmla="*/ 240 h 292"/>
                <a:gd name="T64" fmla="*/ 24 w 220"/>
                <a:gd name="T65" fmla="*/ 258 h 292"/>
                <a:gd name="T66" fmla="*/ 15 w 220"/>
                <a:gd name="T67" fmla="*/ 276 h 292"/>
                <a:gd name="T68" fmla="*/ 0 w 220"/>
                <a:gd name="T69" fmla="*/ 291 h 292"/>
                <a:gd name="T70" fmla="*/ 3 w 220"/>
                <a:gd name="T71" fmla="*/ 279 h 2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20"/>
                <a:gd name="T109" fmla="*/ 0 h 292"/>
                <a:gd name="T110" fmla="*/ 220 w 220"/>
                <a:gd name="T111" fmla="*/ 292 h 29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20" h="292">
                  <a:moveTo>
                    <a:pt x="147" y="21"/>
                  </a:moveTo>
                  <a:lnTo>
                    <a:pt x="153" y="0"/>
                  </a:lnTo>
                  <a:lnTo>
                    <a:pt x="156" y="9"/>
                  </a:lnTo>
                  <a:lnTo>
                    <a:pt x="162" y="18"/>
                  </a:lnTo>
                  <a:lnTo>
                    <a:pt x="171" y="27"/>
                  </a:lnTo>
                  <a:lnTo>
                    <a:pt x="174" y="36"/>
                  </a:lnTo>
                  <a:lnTo>
                    <a:pt x="180" y="45"/>
                  </a:lnTo>
                  <a:lnTo>
                    <a:pt x="186" y="57"/>
                  </a:lnTo>
                  <a:lnTo>
                    <a:pt x="183" y="48"/>
                  </a:lnTo>
                  <a:lnTo>
                    <a:pt x="174" y="39"/>
                  </a:lnTo>
                  <a:lnTo>
                    <a:pt x="165" y="33"/>
                  </a:lnTo>
                  <a:lnTo>
                    <a:pt x="165" y="42"/>
                  </a:lnTo>
                  <a:lnTo>
                    <a:pt x="165" y="51"/>
                  </a:lnTo>
                  <a:lnTo>
                    <a:pt x="162" y="60"/>
                  </a:lnTo>
                  <a:lnTo>
                    <a:pt x="162" y="72"/>
                  </a:lnTo>
                  <a:lnTo>
                    <a:pt x="162" y="81"/>
                  </a:lnTo>
                  <a:lnTo>
                    <a:pt x="159" y="90"/>
                  </a:lnTo>
                  <a:lnTo>
                    <a:pt x="159" y="99"/>
                  </a:lnTo>
                  <a:lnTo>
                    <a:pt x="168" y="108"/>
                  </a:lnTo>
                  <a:lnTo>
                    <a:pt x="177" y="111"/>
                  </a:lnTo>
                  <a:lnTo>
                    <a:pt x="186" y="111"/>
                  </a:lnTo>
                  <a:lnTo>
                    <a:pt x="195" y="114"/>
                  </a:lnTo>
                  <a:lnTo>
                    <a:pt x="204" y="117"/>
                  </a:lnTo>
                  <a:lnTo>
                    <a:pt x="210" y="126"/>
                  </a:lnTo>
                  <a:lnTo>
                    <a:pt x="219" y="132"/>
                  </a:lnTo>
                  <a:lnTo>
                    <a:pt x="210" y="132"/>
                  </a:lnTo>
                  <a:lnTo>
                    <a:pt x="201" y="126"/>
                  </a:lnTo>
                  <a:lnTo>
                    <a:pt x="192" y="120"/>
                  </a:lnTo>
                  <a:lnTo>
                    <a:pt x="183" y="114"/>
                  </a:lnTo>
                  <a:lnTo>
                    <a:pt x="174" y="111"/>
                  </a:lnTo>
                  <a:lnTo>
                    <a:pt x="165" y="102"/>
                  </a:lnTo>
                  <a:lnTo>
                    <a:pt x="162" y="93"/>
                  </a:lnTo>
                  <a:lnTo>
                    <a:pt x="159" y="105"/>
                  </a:lnTo>
                  <a:lnTo>
                    <a:pt x="153" y="114"/>
                  </a:lnTo>
                  <a:lnTo>
                    <a:pt x="156" y="123"/>
                  </a:lnTo>
                  <a:lnTo>
                    <a:pt x="162" y="132"/>
                  </a:lnTo>
                  <a:lnTo>
                    <a:pt x="171" y="141"/>
                  </a:lnTo>
                  <a:lnTo>
                    <a:pt x="174" y="150"/>
                  </a:lnTo>
                  <a:lnTo>
                    <a:pt x="183" y="159"/>
                  </a:lnTo>
                  <a:lnTo>
                    <a:pt x="192" y="168"/>
                  </a:lnTo>
                  <a:lnTo>
                    <a:pt x="195" y="177"/>
                  </a:lnTo>
                  <a:lnTo>
                    <a:pt x="186" y="180"/>
                  </a:lnTo>
                  <a:lnTo>
                    <a:pt x="177" y="168"/>
                  </a:lnTo>
                  <a:lnTo>
                    <a:pt x="183" y="159"/>
                  </a:lnTo>
                  <a:lnTo>
                    <a:pt x="174" y="150"/>
                  </a:lnTo>
                  <a:lnTo>
                    <a:pt x="168" y="141"/>
                  </a:lnTo>
                  <a:lnTo>
                    <a:pt x="162" y="129"/>
                  </a:lnTo>
                  <a:lnTo>
                    <a:pt x="159" y="120"/>
                  </a:lnTo>
                  <a:lnTo>
                    <a:pt x="156" y="111"/>
                  </a:lnTo>
                  <a:lnTo>
                    <a:pt x="144" y="117"/>
                  </a:lnTo>
                  <a:lnTo>
                    <a:pt x="138" y="126"/>
                  </a:lnTo>
                  <a:lnTo>
                    <a:pt x="129" y="135"/>
                  </a:lnTo>
                  <a:lnTo>
                    <a:pt x="126" y="144"/>
                  </a:lnTo>
                  <a:lnTo>
                    <a:pt x="117" y="153"/>
                  </a:lnTo>
                  <a:lnTo>
                    <a:pt x="108" y="159"/>
                  </a:lnTo>
                  <a:lnTo>
                    <a:pt x="84" y="168"/>
                  </a:lnTo>
                  <a:lnTo>
                    <a:pt x="75" y="177"/>
                  </a:lnTo>
                  <a:lnTo>
                    <a:pt x="72" y="186"/>
                  </a:lnTo>
                  <a:lnTo>
                    <a:pt x="69" y="195"/>
                  </a:lnTo>
                  <a:lnTo>
                    <a:pt x="63" y="204"/>
                  </a:lnTo>
                  <a:lnTo>
                    <a:pt x="57" y="213"/>
                  </a:lnTo>
                  <a:lnTo>
                    <a:pt x="48" y="222"/>
                  </a:lnTo>
                  <a:lnTo>
                    <a:pt x="42" y="231"/>
                  </a:lnTo>
                  <a:lnTo>
                    <a:pt x="36" y="240"/>
                  </a:lnTo>
                  <a:lnTo>
                    <a:pt x="33" y="249"/>
                  </a:lnTo>
                  <a:lnTo>
                    <a:pt x="24" y="258"/>
                  </a:lnTo>
                  <a:lnTo>
                    <a:pt x="21" y="267"/>
                  </a:lnTo>
                  <a:lnTo>
                    <a:pt x="15" y="276"/>
                  </a:lnTo>
                  <a:lnTo>
                    <a:pt x="9" y="285"/>
                  </a:lnTo>
                  <a:lnTo>
                    <a:pt x="0" y="291"/>
                  </a:lnTo>
                  <a:lnTo>
                    <a:pt x="0" y="288"/>
                  </a:lnTo>
                  <a:lnTo>
                    <a:pt x="3" y="279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90" name="Freeform 107">
              <a:extLst>
                <a:ext uri="{FF2B5EF4-FFF2-40B4-BE49-F238E27FC236}">
                  <a16:creationId xmlns:a16="http://schemas.microsoft.com/office/drawing/2014/main" id="{4A6AD357-DA4C-4441-B019-1888661031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8" y="1150"/>
              <a:ext cx="115" cy="178"/>
            </a:xfrm>
            <a:custGeom>
              <a:avLst/>
              <a:gdLst>
                <a:gd name="T0" fmla="*/ 114 w 115"/>
                <a:gd name="T1" fmla="*/ 0 h 178"/>
                <a:gd name="T2" fmla="*/ 103 w 115"/>
                <a:gd name="T3" fmla="*/ 0 h 178"/>
                <a:gd name="T4" fmla="*/ 95 w 115"/>
                <a:gd name="T5" fmla="*/ 3 h 178"/>
                <a:gd name="T6" fmla="*/ 86 w 115"/>
                <a:gd name="T7" fmla="*/ 6 h 178"/>
                <a:gd name="T8" fmla="*/ 83 w 115"/>
                <a:gd name="T9" fmla="*/ 16 h 178"/>
                <a:gd name="T10" fmla="*/ 75 w 115"/>
                <a:gd name="T11" fmla="*/ 19 h 178"/>
                <a:gd name="T12" fmla="*/ 70 w 115"/>
                <a:gd name="T13" fmla="*/ 10 h 178"/>
                <a:gd name="T14" fmla="*/ 78 w 115"/>
                <a:gd name="T15" fmla="*/ 6 h 178"/>
                <a:gd name="T16" fmla="*/ 86 w 115"/>
                <a:gd name="T17" fmla="*/ 6 h 178"/>
                <a:gd name="T18" fmla="*/ 78 w 115"/>
                <a:gd name="T19" fmla="*/ 6 h 178"/>
                <a:gd name="T20" fmla="*/ 70 w 115"/>
                <a:gd name="T21" fmla="*/ 10 h 178"/>
                <a:gd name="T22" fmla="*/ 67 w 115"/>
                <a:gd name="T23" fmla="*/ 19 h 178"/>
                <a:gd name="T24" fmla="*/ 58 w 115"/>
                <a:gd name="T25" fmla="*/ 26 h 178"/>
                <a:gd name="T26" fmla="*/ 50 w 115"/>
                <a:gd name="T27" fmla="*/ 29 h 178"/>
                <a:gd name="T28" fmla="*/ 47 w 115"/>
                <a:gd name="T29" fmla="*/ 19 h 178"/>
                <a:gd name="T30" fmla="*/ 50 w 115"/>
                <a:gd name="T31" fmla="*/ 10 h 178"/>
                <a:gd name="T32" fmla="*/ 44 w 115"/>
                <a:gd name="T33" fmla="*/ 19 h 178"/>
                <a:gd name="T34" fmla="*/ 36 w 115"/>
                <a:gd name="T35" fmla="*/ 23 h 178"/>
                <a:gd name="T36" fmla="*/ 28 w 115"/>
                <a:gd name="T37" fmla="*/ 23 h 178"/>
                <a:gd name="T38" fmla="*/ 28 w 115"/>
                <a:gd name="T39" fmla="*/ 13 h 178"/>
                <a:gd name="T40" fmla="*/ 31 w 115"/>
                <a:gd name="T41" fmla="*/ 23 h 178"/>
                <a:gd name="T42" fmla="*/ 31 w 115"/>
                <a:gd name="T43" fmla="*/ 32 h 178"/>
                <a:gd name="T44" fmla="*/ 25 w 115"/>
                <a:gd name="T45" fmla="*/ 42 h 178"/>
                <a:gd name="T46" fmla="*/ 22 w 115"/>
                <a:gd name="T47" fmla="*/ 51 h 178"/>
                <a:gd name="T48" fmla="*/ 22 w 115"/>
                <a:gd name="T49" fmla="*/ 61 h 178"/>
                <a:gd name="T50" fmla="*/ 22 w 115"/>
                <a:gd name="T51" fmla="*/ 71 h 178"/>
                <a:gd name="T52" fmla="*/ 22 w 115"/>
                <a:gd name="T53" fmla="*/ 80 h 178"/>
                <a:gd name="T54" fmla="*/ 22 w 115"/>
                <a:gd name="T55" fmla="*/ 90 h 178"/>
                <a:gd name="T56" fmla="*/ 22 w 115"/>
                <a:gd name="T57" fmla="*/ 103 h 178"/>
                <a:gd name="T58" fmla="*/ 22 w 115"/>
                <a:gd name="T59" fmla="*/ 113 h 178"/>
                <a:gd name="T60" fmla="*/ 22 w 115"/>
                <a:gd name="T61" fmla="*/ 122 h 178"/>
                <a:gd name="T62" fmla="*/ 22 w 115"/>
                <a:gd name="T63" fmla="*/ 135 h 178"/>
                <a:gd name="T64" fmla="*/ 22 w 115"/>
                <a:gd name="T65" fmla="*/ 145 h 178"/>
                <a:gd name="T66" fmla="*/ 22 w 115"/>
                <a:gd name="T67" fmla="*/ 154 h 178"/>
                <a:gd name="T68" fmla="*/ 22 w 115"/>
                <a:gd name="T69" fmla="*/ 167 h 178"/>
                <a:gd name="T70" fmla="*/ 14 w 115"/>
                <a:gd name="T71" fmla="*/ 177 h 178"/>
                <a:gd name="T72" fmla="*/ 11 w 115"/>
                <a:gd name="T73" fmla="*/ 151 h 178"/>
                <a:gd name="T74" fmla="*/ 11 w 115"/>
                <a:gd name="T75" fmla="*/ 142 h 178"/>
                <a:gd name="T76" fmla="*/ 8 w 115"/>
                <a:gd name="T77" fmla="*/ 132 h 178"/>
                <a:gd name="T78" fmla="*/ 6 w 115"/>
                <a:gd name="T79" fmla="*/ 122 h 178"/>
                <a:gd name="T80" fmla="*/ 3 w 115"/>
                <a:gd name="T81" fmla="*/ 113 h 178"/>
                <a:gd name="T82" fmla="*/ 3 w 115"/>
                <a:gd name="T83" fmla="*/ 103 h 178"/>
                <a:gd name="T84" fmla="*/ 3 w 115"/>
                <a:gd name="T85" fmla="*/ 93 h 178"/>
                <a:gd name="T86" fmla="*/ 3 w 115"/>
                <a:gd name="T87" fmla="*/ 84 h 178"/>
                <a:gd name="T88" fmla="*/ 3 w 115"/>
                <a:gd name="T89" fmla="*/ 74 h 178"/>
                <a:gd name="T90" fmla="*/ 0 w 115"/>
                <a:gd name="T91" fmla="*/ 64 h 178"/>
                <a:gd name="T92" fmla="*/ 0 w 115"/>
                <a:gd name="T93" fmla="*/ 55 h 178"/>
                <a:gd name="T94" fmla="*/ 0 w 115"/>
                <a:gd name="T95" fmla="*/ 45 h 178"/>
                <a:gd name="T96" fmla="*/ 0 w 115"/>
                <a:gd name="T97" fmla="*/ 35 h 178"/>
                <a:gd name="T98" fmla="*/ 0 w 115"/>
                <a:gd name="T99" fmla="*/ 26 h 178"/>
                <a:gd name="T100" fmla="*/ 0 w 115"/>
                <a:gd name="T101" fmla="*/ 16 h 178"/>
                <a:gd name="T102" fmla="*/ 8 w 115"/>
                <a:gd name="T103" fmla="*/ 13 h 178"/>
                <a:gd name="T104" fmla="*/ 17 w 115"/>
                <a:gd name="T105" fmla="*/ 10 h 178"/>
                <a:gd name="T106" fmla="*/ 8 w 115"/>
                <a:gd name="T107" fmla="*/ 10 h 178"/>
                <a:gd name="T108" fmla="*/ 8 w 115"/>
                <a:gd name="T109" fmla="*/ 19 h 178"/>
                <a:gd name="T110" fmla="*/ 3 w 115"/>
                <a:gd name="T111" fmla="*/ 29 h 178"/>
                <a:gd name="T112" fmla="*/ 3 w 115"/>
                <a:gd name="T113" fmla="*/ 39 h 17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15"/>
                <a:gd name="T172" fmla="*/ 0 h 178"/>
                <a:gd name="T173" fmla="*/ 115 w 115"/>
                <a:gd name="T174" fmla="*/ 178 h 17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15" h="178">
                  <a:moveTo>
                    <a:pt x="114" y="0"/>
                  </a:moveTo>
                  <a:lnTo>
                    <a:pt x="103" y="0"/>
                  </a:lnTo>
                  <a:lnTo>
                    <a:pt x="95" y="3"/>
                  </a:lnTo>
                  <a:lnTo>
                    <a:pt x="86" y="6"/>
                  </a:lnTo>
                  <a:lnTo>
                    <a:pt x="83" y="16"/>
                  </a:lnTo>
                  <a:lnTo>
                    <a:pt x="75" y="19"/>
                  </a:lnTo>
                  <a:lnTo>
                    <a:pt x="70" y="10"/>
                  </a:lnTo>
                  <a:lnTo>
                    <a:pt x="78" y="6"/>
                  </a:lnTo>
                  <a:lnTo>
                    <a:pt x="86" y="6"/>
                  </a:lnTo>
                  <a:lnTo>
                    <a:pt x="78" y="6"/>
                  </a:lnTo>
                  <a:lnTo>
                    <a:pt x="70" y="10"/>
                  </a:lnTo>
                  <a:lnTo>
                    <a:pt x="67" y="19"/>
                  </a:lnTo>
                  <a:lnTo>
                    <a:pt x="58" y="26"/>
                  </a:lnTo>
                  <a:lnTo>
                    <a:pt x="50" y="29"/>
                  </a:lnTo>
                  <a:lnTo>
                    <a:pt x="47" y="19"/>
                  </a:lnTo>
                  <a:lnTo>
                    <a:pt x="50" y="10"/>
                  </a:lnTo>
                  <a:lnTo>
                    <a:pt x="44" y="19"/>
                  </a:lnTo>
                  <a:lnTo>
                    <a:pt x="36" y="23"/>
                  </a:lnTo>
                  <a:lnTo>
                    <a:pt x="28" y="23"/>
                  </a:lnTo>
                  <a:lnTo>
                    <a:pt x="28" y="13"/>
                  </a:lnTo>
                  <a:lnTo>
                    <a:pt x="31" y="23"/>
                  </a:lnTo>
                  <a:lnTo>
                    <a:pt x="31" y="32"/>
                  </a:lnTo>
                  <a:lnTo>
                    <a:pt x="25" y="42"/>
                  </a:lnTo>
                  <a:lnTo>
                    <a:pt x="22" y="51"/>
                  </a:lnTo>
                  <a:lnTo>
                    <a:pt x="22" y="61"/>
                  </a:lnTo>
                  <a:lnTo>
                    <a:pt x="22" y="71"/>
                  </a:lnTo>
                  <a:lnTo>
                    <a:pt x="22" y="80"/>
                  </a:lnTo>
                  <a:lnTo>
                    <a:pt x="22" y="90"/>
                  </a:lnTo>
                  <a:lnTo>
                    <a:pt x="22" y="103"/>
                  </a:lnTo>
                  <a:lnTo>
                    <a:pt x="22" y="113"/>
                  </a:lnTo>
                  <a:lnTo>
                    <a:pt x="22" y="122"/>
                  </a:lnTo>
                  <a:lnTo>
                    <a:pt x="22" y="135"/>
                  </a:lnTo>
                  <a:lnTo>
                    <a:pt x="22" y="145"/>
                  </a:lnTo>
                  <a:lnTo>
                    <a:pt x="22" y="154"/>
                  </a:lnTo>
                  <a:lnTo>
                    <a:pt x="22" y="167"/>
                  </a:lnTo>
                  <a:lnTo>
                    <a:pt x="14" y="177"/>
                  </a:lnTo>
                  <a:lnTo>
                    <a:pt x="11" y="151"/>
                  </a:lnTo>
                  <a:lnTo>
                    <a:pt x="11" y="142"/>
                  </a:lnTo>
                  <a:lnTo>
                    <a:pt x="8" y="132"/>
                  </a:lnTo>
                  <a:lnTo>
                    <a:pt x="6" y="122"/>
                  </a:lnTo>
                  <a:lnTo>
                    <a:pt x="3" y="113"/>
                  </a:lnTo>
                  <a:lnTo>
                    <a:pt x="3" y="103"/>
                  </a:lnTo>
                  <a:lnTo>
                    <a:pt x="3" y="93"/>
                  </a:lnTo>
                  <a:lnTo>
                    <a:pt x="3" y="84"/>
                  </a:lnTo>
                  <a:lnTo>
                    <a:pt x="3" y="74"/>
                  </a:lnTo>
                  <a:lnTo>
                    <a:pt x="0" y="64"/>
                  </a:lnTo>
                  <a:lnTo>
                    <a:pt x="0" y="55"/>
                  </a:lnTo>
                  <a:lnTo>
                    <a:pt x="0" y="45"/>
                  </a:lnTo>
                  <a:lnTo>
                    <a:pt x="0" y="35"/>
                  </a:lnTo>
                  <a:lnTo>
                    <a:pt x="0" y="26"/>
                  </a:lnTo>
                  <a:lnTo>
                    <a:pt x="0" y="16"/>
                  </a:lnTo>
                  <a:lnTo>
                    <a:pt x="8" y="13"/>
                  </a:lnTo>
                  <a:lnTo>
                    <a:pt x="17" y="10"/>
                  </a:lnTo>
                  <a:lnTo>
                    <a:pt x="8" y="10"/>
                  </a:lnTo>
                  <a:lnTo>
                    <a:pt x="8" y="19"/>
                  </a:lnTo>
                  <a:lnTo>
                    <a:pt x="3" y="29"/>
                  </a:lnTo>
                  <a:lnTo>
                    <a:pt x="3" y="39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91" name="Freeform 108">
              <a:extLst>
                <a:ext uri="{FF2B5EF4-FFF2-40B4-BE49-F238E27FC236}">
                  <a16:creationId xmlns:a16="http://schemas.microsoft.com/office/drawing/2014/main" id="{1CC6BC83-09F1-4372-A832-AA2744C6BC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3" y="1228"/>
              <a:ext cx="61" cy="49"/>
            </a:xfrm>
            <a:custGeom>
              <a:avLst/>
              <a:gdLst>
                <a:gd name="T0" fmla="*/ 60 w 61"/>
                <a:gd name="T1" fmla="*/ 0 h 49"/>
                <a:gd name="T2" fmla="*/ 48 w 61"/>
                <a:gd name="T3" fmla="*/ 3 h 49"/>
                <a:gd name="T4" fmla="*/ 39 w 61"/>
                <a:gd name="T5" fmla="*/ 6 h 49"/>
                <a:gd name="T6" fmla="*/ 30 w 61"/>
                <a:gd name="T7" fmla="*/ 9 h 49"/>
                <a:gd name="T8" fmla="*/ 21 w 61"/>
                <a:gd name="T9" fmla="*/ 18 h 49"/>
                <a:gd name="T10" fmla="*/ 12 w 61"/>
                <a:gd name="T11" fmla="*/ 21 h 49"/>
                <a:gd name="T12" fmla="*/ 6 w 61"/>
                <a:gd name="T13" fmla="*/ 30 h 49"/>
                <a:gd name="T14" fmla="*/ 0 w 61"/>
                <a:gd name="T15" fmla="*/ 39 h 49"/>
                <a:gd name="T16" fmla="*/ 0 w 61"/>
                <a:gd name="T17" fmla="*/ 48 h 49"/>
                <a:gd name="T18" fmla="*/ 18 w 61"/>
                <a:gd name="T19" fmla="*/ 48 h 49"/>
                <a:gd name="T20" fmla="*/ 24 w 61"/>
                <a:gd name="T21" fmla="*/ 39 h 49"/>
                <a:gd name="T22" fmla="*/ 33 w 61"/>
                <a:gd name="T23" fmla="*/ 33 h 49"/>
                <a:gd name="T24" fmla="*/ 42 w 61"/>
                <a:gd name="T25" fmla="*/ 27 h 49"/>
                <a:gd name="T26" fmla="*/ 51 w 61"/>
                <a:gd name="T27" fmla="*/ 21 h 49"/>
                <a:gd name="T28" fmla="*/ 39 w 61"/>
                <a:gd name="T29" fmla="*/ 21 h 49"/>
                <a:gd name="T30" fmla="*/ 27 w 61"/>
                <a:gd name="T31" fmla="*/ 24 h 49"/>
                <a:gd name="T32" fmla="*/ 24 w 61"/>
                <a:gd name="T33" fmla="*/ 33 h 49"/>
                <a:gd name="T34" fmla="*/ 15 w 61"/>
                <a:gd name="T35" fmla="*/ 36 h 49"/>
                <a:gd name="T36" fmla="*/ 9 w 61"/>
                <a:gd name="T37" fmla="*/ 45 h 49"/>
                <a:gd name="T38" fmla="*/ 0 w 61"/>
                <a:gd name="T39" fmla="*/ 48 h 49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61"/>
                <a:gd name="T61" fmla="*/ 0 h 49"/>
                <a:gd name="T62" fmla="*/ 61 w 61"/>
                <a:gd name="T63" fmla="*/ 49 h 49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61" h="49">
                  <a:moveTo>
                    <a:pt x="60" y="0"/>
                  </a:moveTo>
                  <a:lnTo>
                    <a:pt x="48" y="3"/>
                  </a:lnTo>
                  <a:lnTo>
                    <a:pt x="39" y="6"/>
                  </a:lnTo>
                  <a:lnTo>
                    <a:pt x="30" y="9"/>
                  </a:lnTo>
                  <a:lnTo>
                    <a:pt x="21" y="18"/>
                  </a:lnTo>
                  <a:lnTo>
                    <a:pt x="12" y="21"/>
                  </a:lnTo>
                  <a:lnTo>
                    <a:pt x="6" y="30"/>
                  </a:lnTo>
                  <a:lnTo>
                    <a:pt x="0" y="39"/>
                  </a:lnTo>
                  <a:lnTo>
                    <a:pt x="0" y="48"/>
                  </a:lnTo>
                  <a:lnTo>
                    <a:pt x="18" y="48"/>
                  </a:lnTo>
                  <a:lnTo>
                    <a:pt x="24" y="39"/>
                  </a:lnTo>
                  <a:lnTo>
                    <a:pt x="33" y="33"/>
                  </a:lnTo>
                  <a:lnTo>
                    <a:pt x="42" y="27"/>
                  </a:lnTo>
                  <a:lnTo>
                    <a:pt x="51" y="21"/>
                  </a:lnTo>
                  <a:lnTo>
                    <a:pt x="39" y="21"/>
                  </a:lnTo>
                  <a:lnTo>
                    <a:pt x="27" y="24"/>
                  </a:lnTo>
                  <a:lnTo>
                    <a:pt x="24" y="33"/>
                  </a:lnTo>
                  <a:lnTo>
                    <a:pt x="15" y="36"/>
                  </a:lnTo>
                  <a:lnTo>
                    <a:pt x="9" y="45"/>
                  </a:lnTo>
                  <a:lnTo>
                    <a:pt x="0" y="48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92" name="Freeform 109">
              <a:extLst>
                <a:ext uri="{FF2B5EF4-FFF2-40B4-BE49-F238E27FC236}">
                  <a16:creationId xmlns:a16="http://schemas.microsoft.com/office/drawing/2014/main" id="{FF0327B3-B78D-4FBC-A439-EF9DC9CBA5D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3" y="1279"/>
              <a:ext cx="43" cy="103"/>
            </a:xfrm>
            <a:custGeom>
              <a:avLst/>
              <a:gdLst>
                <a:gd name="T0" fmla="*/ 42 w 43"/>
                <a:gd name="T1" fmla="*/ 0 h 103"/>
                <a:gd name="T2" fmla="*/ 33 w 43"/>
                <a:gd name="T3" fmla="*/ 6 h 103"/>
                <a:gd name="T4" fmla="*/ 24 w 43"/>
                <a:gd name="T5" fmla="*/ 12 h 103"/>
                <a:gd name="T6" fmla="*/ 24 w 43"/>
                <a:gd name="T7" fmla="*/ 21 h 103"/>
                <a:gd name="T8" fmla="*/ 15 w 43"/>
                <a:gd name="T9" fmla="*/ 30 h 103"/>
                <a:gd name="T10" fmla="*/ 15 w 43"/>
                <a:gd name="T11" fmla="*/ 39 h 103"/>
                <a:gd name="T12" fmla="*/ 12 w 43"/>
                <a:gd name="T13" fmla="*/ 48 h 103"/>
                <a:gd name="T14" fmla="*/ 12 w 43"/>
                <a:gd name="T15" fmla="*/ 57 h 103"/>
                <a:gd name="T16" fmla="*/ 9 w 43"/>
                <a:gd name="T17" fmla="*/ 66 h 103"/>
                <a:gd name="T18" fmla="*/ 3 w 43"/>
                <a:gd name="T19" fmla="*/ 75 h 103"/>
                <a:gd name="T20" fmla="*/ 3 w 43"/>
                <a:gd name="T21" fmla="*/ 84 h 103"/>
                <a:gd name="T22" fmla="*/ 0 w 43"/>
                <a:gd name="T23" fmla="*/ 93 h 103"/>
                <a:gd name="T24" fmla="*/ 0 w 43"/>
                <a:gd name="T25" fmla="*/ 102 h 103"/>
                <a:gd name="T26" fmla="*/ 9 w 43"/>
                <a:gd name="T27" fmla="*/ 93 h 103"/>
                <a:gd name="T28" fmla="*/ 12 w 43"/>
                <a:gd name="T29" fmla="*/ 84 h 103"/>
                <a:gd name="T30" fmla="*/ 18 w 43"/>
                <a:gd name="T31" fmla="*/ 75 h 103"/>
                <a:gd name="T32" fmla="*/ 18 w 43"/>
                <a:gd name="T33" fmla="*/ 66 h 103"/>
                <a:gd name="T34" fmla="*/ 18 w 43"/>
                <a:gd name="T35" fmla="*/ 57 h 103"/>
                <a:gd name="T36" fmla="*/ 18 w 43"/>
                <a:gd name="T37" fmla="*/ 48 h 103"/>
                <a:gd name="T38" fmla="*/ 18 w 43"/>
                <a:gd name="T39" fmla="*/ 39 h 103"/>
                <a:gd name="T40" fmla="*/ 27 w 43"/>
                <a:gd name="T41" fmla="*/ 30 h 103"/>
                <a:gd name="T42" fmla="*/ 33 w 43"/>
                <a:gd name="T43" fmla="*/ 21 h 103"/>
                <a:gd name="T44" fmla="*/ 42 w 43"/>
                <a:gd name="T45" fmla="*/ 15 h 103"/>
                <a:gd name="T46" fmla="*/ 42 w 43"/>
                <a:gd name="T47" fmla="*/ 0 h 103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43"/>
                <a:gd name="T73" fmla="*/ 0 h 103"/>
                <a:gd name="T74" fmla="*/ 43 w 43"/>
                <a:gd name="T75" fmla="*/ 103 h 103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43" h="103">
                  <a:moveTo>
                    <a:pt x="42" y="0"/>
                  </a:moveTo>
                  <a:lnTo>
                    <a:pt x="33" y="6"/>
                  </a:lnTo>
                  <a:lnTo>
                    <a:pt x="24" y="12"/>
                  </a:lnTo>
                  <a:lnTo>
                    <a:pt x="24" y="21"/>
                  </a:lnTo>
                  <a:lnTo>
                    <a:pt x="15" y="30"/>
                  </a:lnTo>
                  <a:lnTo>
                    <a:pt x="15" y="39"/>
                  </a:lnTo>
                  <a:lnTo>
                    <a:pt x="12" y="48"/>
                  </a:lnTo>
                  <a:lnTo>
                    <a:pt x="12" y="57"/>
                  </a:lnTo>
                  <a:lnTo>
                    <a:pt x="9" y="66"/>
                  </a:lnTo>
                  <a:lnTo>
                    <a:pt x="3" y="75"/>
                  </a:lnTo>
                  <a:lnTo>
                    <a:pt x="3" y="84"/>
                  </a:lnTo>
                  <a:lnTo>
                    <a:pt x="0" y="93"/>
                  </a:lnTo>
                  <a:lnTo>
                    <a:pt x="0" y="102"/>
                  </a:lnTo>
                  <a:lnTo>
                    <a:pt x="9" y="93"/>
                  </a:lnTo>
                  <a:lnTo>
                    <a:pt x="12" y="84"/>
                  </a:lnTo>
                  <a:lnTo>
                    <a:pt x="18" y="75"/>
                  </a:lnTo>
                  <a:lnTo>
                    <a:pt x="18" y="66"/>
                  </a:lnTo>
                  <a:lnTo>
                    <a:pt x="18" y="57"/>
                  </a:lnTo>
                  <a:lnTo>
                    <a:pt x="18" y="48"/>
                  </a:lnTo>
                  <a:lnTo>
                    <a:pt x="18" y="39"/>
                  </a:lnTo>
                  <a:lnTo>
                    <a:pt x="27" y="30"/>
                  </a:lnTo>
                  <a:lnTo>
                    <a:pt x="33" y="21"/>
                  </a:lnTo>
                  <a:lnTo>
                    <a:pt x="42" y="15"/>
                  </a:lnTo>
                  <a:lnTo>
                    <a:pt x="42" y="0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93" name="Freeform 110">
              <a:extLst>
                <a:ext uri="{FF2B5EF4-FFF2-40B4-BE49-F238E27FC236}">
                  <a16:creationId xmlns:a16="http://schemas.microsoft.com/office/drawing/2014/main" id="{BF43E2C9-A62F-491F-830D-A325234EC4C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3" y="1285"/>
              <a:ext cx="13" cy="10"/>
            </a:xfrm>
            <a:custGeom>
              <a:avLst/>
              <a:gdLst>
                <a:gd name="T0" fmla="*/ 12 w 13"/>
                <a:gd name="T1" fmla="*/ 9 h 10"/>
                <a:gd name="T2" fmla="*/ 0 w 13"/>
                <a:gd name="T3" fmla="*/ 0 h 10"/>
                <a:gd name="T4" fmla="*/ 0 60000 65536"/>
                <a:gd name="T5" fmla="*/ 0 60000 65536"/>
                <a:gd name="T6" fmla="*/ 0 w 13"/>
                <a:gd name="T7" fmla="*/ 0 h 10"/>
                <a:gd name="T8" fmla="*/ 13 w 13"/>
                <a:gd name="T9" fmla="*/ 10 h 1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3" h="10">
                  <a:moveTo>
                    <a:pt x="12" y="9"/>
                  </a:move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94" name="Freeform 111">
              <a:extLst>
                <a:ext uri="{FF2B5EF4-FFF2-40B4-BE49-F238E27FC236}">
                  <a16:creationId xmlns:a16="http://schemas.microsoft.com/office/drawing/2014/main" id="{A40C2FDB-6F43-45F8-84BD-A93A994AFBE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4" y="1021"/>
              <a:ext cx="61" cy="337"/>
            </a:xfrm>
            <a:custGeom>
              <a:avLst/>
              <a:gdLst>
                <a:gd name="T0" fmla="*/ 18 w 61"/>
                <a:gd name="T1" fmla="*/ 9 h 337"/>
                <a:gd name="T2" fmla="*/ 12 w 61"/>
                <a:gd name="T3" fmla="*/ 27 h 337"/>
                <a:gd name="T4" fmla="*/ 9 w 61"/>
                <a:gd name="T5" fmla="*/ 45 h 337"/>
                <a:gd name="T6" fmla="*/ 6 w 61"/>
                <a:gd name="T7" fmla="*/ 63 h 337"/>
                <a:gd name="T8" fmla="*/ 3 w 61"/>
                <a:gd name="T9" fmla="*/ 84 h 337"/>
                <a:gd name="T10" fmla="*/ 3 w 61"/>
                <a:gd name="T11" fmla="*/ 102 h 337"/>
                <a:gd name="T12" fmla="*/ 3 w 61"/>
                <a:gd name="T13" fmla="*/ 123 h 337"/>
                <a:gd name="T14" fmla="*/ 3 w 61"/>
                <a:gd name="T15" fmla="*/ 141 h 337"/>
                <a:gd name="T16" fmla="*/ 3 w 61"/>
                <a:gd name="T17" fmla="*/ 162 h 337"/>
                <a:gd name="T18" fmla="*/ 0 w 61"/>
                <a:gd name="T19" fmla="*/ 180 h 337"/>
                <a:gd name="T20" fmla="*/ 18 w 61"/>
                <a:gd name="T21" fmla="*/ 183 h 337"/>
                <a:gd name="T22" fmla="*/ 30 w 61"/>
                <a:gd name="T23" fmla="*/ 192 h 337"/>
                <a:gd name="T24" fmla="*/ 21 w 61"/>
                <a:gd name="T25" fmla="*/ 207 h 337"/>
                <a:gd name="T26" fmla="*/ 9 w 61"/>
                <a:gd name="T27" fmla="*/ 222 h 337"/>
                <a:gd name="T28" fmla="*/ 9 w 61"/>
                <a:gd name="T29" fmla="*/ 240 h 337"/>
                <a:gd name="T30" fmla="*/ 9 w 61"/>
                <a:gd name="T31" fmla="*/ 258 h 337"/>
                <a:gd name="T32" fmla="*/ 9 w 61"/>
                <a:gd name="T33" fmla="*/ 276 h 337"/>
                <a:gd name="T34" fmla="*/ 9 w 61"/>
                <a:gd name="T35" fmla="*/ 294 h 337"/>
                <a:gd name="T36" fmla="*/ 9 w 61"/>
                <a:gd name="T37" fmla="*/ 312 h 337"/>
                <a:gd name="T38" fmla="*/ 12 w 61"/>
                <a:gd name="T39" fmla="*/ 330 h 337"/>
                <a:gd name="T40" fmla="*/ 30 w 61"/>
                <a:gd name="T41" fmla="*/ 333 h 337"/>
                <a:gd name="T42" fmla="*/ 48 w 61"/>
                <a:gd name="T43" fmla="*/ 318 h 337"/>
                <a:gd name="T44" fmla="*/ 48 w 61"/>
                <a:gd name="T45" fmla="*/ 297 h 337"/>
                <a:gd name="T46" fmla="*/ 48 w 61"/>
                <a:gd name="T47" fmla="*/ 276 h 337"/>
                <a:gd name="T48" fmla="*/ 48 w 61"/>
                <a:gd name="T49" fmla="*/ 258 h 337"/>
                <a:gd name="T50" fmla="*/ 42 w 61"/>
                <a:gd name="T51" fmla="*/ 240 h 337"/>
                <a:gd name="T52" fmla="*/ 36 w 61"/>
                <a:gd name="T53" fmla="*/ 219 h 337"/>
                <a:gd name="T54" fmla="*/ 36 w 61"/>
                <a:gd name="T55" fmla="*/ 201 h 337"/>
                <a:gd name="T56" fmla="*/ 36 w 61"/>
                <a:gd name="T57" fmla="*/ 183 h 337"/>
                <a:gd name="T58" fmla="*/ 36 w 61"/>
                <a:gd name="T59" fmla="*/ 165 h 337"/>
                <a:gd name="T60" fmla="*/ 36 w 61"/>
                <a:gd name="T61" fmla="*/ 147 h 337"/>
                <a:gd name="T62" fmla="*/ 36 w 61"/>
                <a:gd name="T63" fmla="*/ 129 h 337"/>
                <a:gd name="T64" fmla="*/ 33 w 61"/>
                <a:gd name="T65" fmla="*/ 111 h 337"/>
                <a:gd name="T66" fmla="*/ 33 w 61"/>
                <a:gd name="T67" fmla="*/ 90 h 337"/>
                <a:gd name="T68" fmla="*/ 33 w 61"/>
                <a:gd name="T69" fmla="*/ 72 h 337"/>
                <a:gd name="T70" fmla="*/ 33 w 61"/>
                <a:gd name="T71" fmla="*/ 51 h 337"/>
                <a:gd name="T72" fmla="*/ 33 w 61"/>
                <a:gd name="T73" fmla="*/ 33 h 337"/>
                <a:gd name="T74" fmla="*/ 51 w 61"/>
                <a:gd name="T75" fmla="*/ 21 h 337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61"/>
                <a:gd name="T115" fmla="*/ 0 h 337"/>
                <a:gd name="T116" fmla="*/ 61 w 61"/>
                <a:gd name="T117" fmla="*/ 337 h 337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61" h="337">
                  <a:moveTo>
                    <a:pt x="18" y="0"/>
                  </a:moveTo>
                  <a:lnTo>
                    <a:pt x="18" y="9"/>
                  </a:lnTo>
                  <a:lnTo>
                    <a:pt x="12" y="18"/>
                  </a:lnTo>
                  <a:lnTo>
                    <a:pt x="12" y="27"/>
                  </a:lnTo>
                  <a:lnTo>
                    <a:pt x="9" y="36"/>
                  </a:lnTo>
                  <a:lnTo>
                    <a:pt x="9" y="45"/>
                  </a:lnTo>
                  <a:lnTo>
                    <a:pt x="9" y="54"/>
                  </a:lnTo>
                  <a:lnTo>
                    <a:pt x="6" y="63"/>
                  </a:lnTo>
                  <a:lnTo>
                    <a:pt x="3" y="75"/>
                  </a:lnTo>
                  <a:lnTo>
                    <a:pt x="3" y="84"/>
                  </a:lnTo>
                  <a:lnTo>
                    <a:pt x="3" y="93"/>
                  </a:lnTo>
                  <a:lnTo>
                    <a:pt x="3" y="102"/>
                  </a:lnTo>
                  <a:lnTo>
                    <a:pt x="3" y="111"/>
                  </a:lnTo>
                  <a:lnTo>
                    <a:pt x="3" y="123"/>
                  </a:lnTo>
                  <a:lnTo>
                    <a:pt x="3" y="132"/>
                  </a:lnTo>
                  <a:lnTo>
                    <a:pt x="3" y="141"/>
                  </a:lnTo>
                  <a:lnTo>
                    <a:pt x="3" y="153"/>
                  </a:lnTo>
                  <a:lnTo>
                    <a:pt x="3" y="162"/>
                  </a:lnTo>
                  <a:lnTo>
                    <a:pt x="0" y="171"/>
                  </a:lnTo>
                  <a:lnTo>
                    <a:pt x="0" y="180"/>
                  </a:lnTo>
                  <a:lnTo>
                    <a:pt x="9" y="183"/>
                  </a:lnTo>
                  <a:lnTo>
                    <a:pt x="18" y="183"/>
                  </a:lnTo>
                  <a:lnTo>
                    <a:pt x="27" y="183"/>
                  </a:lnTo>
                  <a:lnTo>
                    <a:pt x="30" y="192"/>
                  </a:lnTo>
                  <a:lnTo>
                    <a:pt x="30" y="201"/>
                  </a:lnTo>
                  <a:lnTo>
                    <a:pt x="21" y="207"/>
                  </a:lnTo>
                  <a:lnTo>
                    <a:pt x="12" y="213"/>
                  </a:lnTo>
                  <a:lnTo>
                    <a:pt x="9" y="222"/>
                  </a:lnTo>
                  <a:lnTo>
                    <a:pt x="9" y="231"/>
                  </a:lnTo>
                  <a:lnTo>
                    <a:pt x="9" y="240"/>
                  </a:lnTo>
                  <a:lnTo>
                    <a:pt x="9" y="249"/>
                  </a:lnTo>
                  <a:lnTo>
                    <a:pt x="9" y="258"/>
                  </a:lnTo>
                  <a:lnTo>
                    <a:pt x="9" y="267"/>
                  </a:lnTo>
                  <a:lnTo>
                    <a:pt x="9" y="276"/>
                  </a:lnTo>
                  <a:lnTo>
                    <a:pt x="9" y="285"/>
                  </a:lnTo>
                  <a:lnTo>
                    <a:pt x="9" y="294"/>
                  </a:lnTo>
                  <a:lnTo>
                    <a:pt x="9" y="303"/>
                  </a:lnTo>
                  <a:lnTo>
                    <a:pt x="9" y="312"/>
                  </a:lnTo>
                  <a:lnTo>
                    <a:pt x="12" y="321"/>
                  </a:lnTo>
                  <a:lnTo>
                    <a:pt x="12" y="330"/>
                  </a:lnTo>
                  <a:lnTo>
                    <a:pt x="21" y="336"/>
                  </a:lnTo>
                  <a:lnTo>
                    <a:pt x="30" y="333"/>
                  </a:lnTo>
                  <a:lnTo>
                    <a:pt x="42" y="330"/>
                  </a:lnTo>
                  <a:lnTo>
                    <a:pt x="48" y="318"/>
                  </a:lnTo>
                  <a:lnTo>
                    <a:pt x="48" y="306"/>
                  </a:lnTo>
                  <a:lnTo>
                    <a:pt x="48" y="297"/>
                  </a:lnTo>
                  <a:lnTo>
                    <a:pt x="48" y="288"/>
                  </a:lnTo>
                  <a:lnTo>
                    <a:pt x="48" y="276"/>
                  </a:lnTo>
                  <a:lnTo>
                    <a:pt x="48" y="267"/>
                  </a:lnTo>
                  <a:lnTo>
                    <a:pt x="48" y="258"/>
                  </a:lnTo>
                  <a:lnTo>
                    <a:pt x="45" y="249"/>
                  </a:lnTo>
                  <a:lnTo>
                    <a:pt x="42" y="240"/>
                  </a:lnTo>
                  <a:lnTo>
                    <a:pt x="39" y="228"/>
                  </a:lnTo>
                  <a:lnTo>
                    <a:pt x="36" y="219"/>
                  </a:lnTo>
                  <a:lnTo>
                    <a:pt x="36" y="210"/>
                  </a:lnTo>
                  <a:lnTo>
                    <a:pt x="36" y="201"/>
                  </a:lnTo>
                  <a:lnTo>
                    <a:pt x="36" y="192"/>
                  </a:lnTo>
                  <a:lnTo>
                    <a:pt x="36" y="183"/>
                  </a:lnTo>
                  <a:lnTo>
                    <a:pt x="36" y="174"/>
                  </a:lnTo>
                  <a:lnTo>
                    <a:pt x="36" y="165"/>
                  </a:lnTo>
                  <a:lnTo>
                    <a:pt x="36" y="156"/>
                  </a:lnTo>
                  <a:lnTo>
                    <a:pt x="36" y="147"/>
                  </a:lnTo>
                  <a:lnTo>
                    <a:pt x="36" y="138"/>
                  </a:lnTo>
                  <a:lnTo>
                    <a:pt x="36" y="129"/>
                  </a:lnTo>
                  <a:lnTo>
                    <a:pt x="33" y="120"/>
                  </a:lnTo>
                  <a:lnTo>
                    <a:pt x="33" y="111"/>
                  </a:lnTo>
                  <a:lnTo>
                    <a:pt x="33" y="102"/>
                  </a:lnTo>
                  <a:lnTo>
                    <a:pt x="33" y="90"/>
                  </a:lnTo>
                  <a:lnTo>
                    <a:pt x="33" y="81"/>
                  </a:lnTo>
                  <a:lnTo>
                    <a:pt x="33" y="72"/>
                  </a:lnTo>
                  <a:lnTo>
                    <a:pt x="33" y="60"/>
                  </a:lnTo>
                  <a:lnTo>
                    <a:pt x="33" y="51"/>
                  </a:lnTo>
                  <a:lnTo>
                    <a:pt x="33" y="42"/>
                  </a:lnTo>
                  <a:lnTo>
                    <a:pt x="33" y="33"/>
                  </a:lnTo>
                  <a:lnTo>
                    <a:pt x="42" y="27"/>
                  </a:lnTo>
                  <a:lnTo>
                    <a:pt x="51" y="21"/>
                  </a:lnTo>
                  <a:lnTo>
                    <a:pt x="60" y="21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95" name="Freeform 112">
              <a:extLst>
                <a:ext uri="{FF2B5EF4-FFF2-40B4-BE49-F238E27FC236}">
                  <a16:creationId xmlns:a16="http://schemas.microsoft.com/office/drawing/2014/main" id="{EF9ECF03-C47C-438D-8391-C8527D174D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4" y="1195"/>
              <a:ext cx="289" cy="73"/>
            </a:xfrm>
            <a:custGeom>
              <a:avLst/>
              <a:gdLst>
                <a:gd name="T0" fmla="*/ 153 w 289"/>
                <a:gd name="T1" fmla="*/ 3 h 73"/>
                <a:gd name="T2" fmla="*/ 162 w 289"/>
                <a:gd name="T3" fmla="*/ 3 h 73"/>
                <a:gd name="T4" fmla="*/ 171 w 289"/>
                <a:gd name="T5" fmla="*/ 3 h 73"/>
                <a:gd name="T6" fmla="*/ 180 w 289"/>
                <a:gd name="T7" fmla="*/ 3 h 73"/>
                <a:gd name="T8" fmla="*/ 189 w 289"/>
                <a:gd name="T9" fmla="*/ 3 h 73"/>
                <a:gd name="T10" fmla="*/ 213 w 289"/>
                <a:gd name="T11" fmla="*/ 3 h 73"/>
                <a:gd name="T12" fmla="*/ 222 w 289"/>
                <a:gd name="T13" fmla="*/ 0 h 73"/>
                <a:gd name="T14" fmla="*/ 231 w 289"/>
                <a:gd name="T15" fmla="*/ 0 h 73"/>
                <a:gd name="T16" fmla="*/ 240 w 289"/>
                <a:gd name="T17" fmla="*/ 0 h 73"/>
                <a:gd name="T18" fmla="*/ 249 w 289"/>
                <a:gd name="T19" fmla="*/ 0 h 73"/>
                <a:gd name="T20" fmla="*/ 258 w 289"/>
                <a:gd name="T21" fmla="*/ 0 h 73"/>
                <a:gd name="T22" fmla="*/ 267 w 289"/>
                <a:gd name="T23" fmla="*/ 9 h 73"/>
                <a:gd name="T24" fmla="*/ 273 w 289"/>
                <a:gd name="T25" fmla="*/ 18 h 73"/>
                <a:gd name="T26" fmla="*/ 285 w 289"/>
                <a:gd name="T27" fmla="*/ 21 h 73"/>
                <a:gd name="T28" fmla="*/ 288 w 289"/>
                <a:gd name="T29" fmla="*/ 30 h 73"/>
                <a:gd name="T30" fmla="*/ 288 w 289"/>
                <a:gd name="T31" fmla="*/ 39 h 73"/>
                <a:gd name="T32" fmla="*/ 279 w 289"/>
                <a:gd name="T33" fmla="*/ 45 h 73"/>
                <a:gd name="T34" fmla="*/ 267 w 289"/>
                <a:gd name="T35" fmla="*/ 48 h 73"/>
                <a:gd name="T36" fmla="*/ 255 w 289"/>
                <a:gd name="T37" fmla="*/ 51 h 73"/>
                <a:gd name="T38" fmla="*/ 243 w 289"/>
                <a:gd name="T39" fmla="*/ 54 h 73"/>
                <a:gd name="T40" fmla="*/ 231 w 289"/>
                <a:gd name="T41" fmla="*/ 54 h 73"/>
                <a:gd name="T42" fmla="*/ 210 w 289"/>
                <a:gd name="T43" fmla="*/ 54 h 73"/>
                <a:gd name="T44" fmla="*/ 201 w 289"/>
                <a:gd name="T45" fmla="*/ 54 h 73"/>
                <a:gd name="T46" fmla="*/ 192 w 289"/>
                <a:gd name="T47" fmla="*/ 57 h 73"/>
                <a:gd name="T48" fmla="*/ 183 w 289"/>
                <a:gd name="T49" fmla="*/ 57 h 73"/>
                <a:gd name="T50" fmla="*/ 174 w 289"/>
                <a:gd name="T51" fmla="*/ 60 h 73"/>
                <a:gd name="T52" fmla="*/ 165 w 289"/>
                <a:gd name="T53" fmla="*/ 63 h 73"/>
                <a:gd name="T54" fmla="*/ 153 w 289"/>
                <a:gd name="T55" fmla="*/ 63 h 73"/>
                <a:gd name="T56" fmla="*/ 144 w 289"/>
                <a:gd name="T57" fmla="*/ 63 h 73"/>
                <a:gd name="T58" fmla="*/ 135 w 289"/>
                <a:gd name="T59" fmla="*/ 66 h 73"/>
                <a:gd name="T60" fmla="*/ 126 w 289"/>
                <a:gd name="T61" fmla="*/ 69 h 73"/>
                <a:gd name="T62" fmla="*/ 114 w 289"/>
                <a:gd name="T63" fmla="*/ 69 h 73"/>
                <a:gd name="T64" fmla="*/ 105 w 289"/>
                <a:gd name="T65" fmla="*/ 69 h 73"/>
                <a:gd name="T66" fmla="*/ 96 w 289"/>
                <a:gd name="T67" fmla="*/ 69 h 73"/>
                <a:gd name="T68" fmla="*/ 87 w 289"/>
                <a:gd name="T69" fmla="*/ 69 h 73"/>
                <a:gd name="T70" fmla="*/ 66 w 289"/>
                <a:gd name="T71" fmla="*/ 69 h 73"/>
                <a:gd name="T72" fmla="*/ 57 w 289"/>
                <a:gd name="T73" fmla="*/ 72 h 73"/>
                <a:gd name="T74" fmla="*/ 36 w 289"/>
                <a:gd name="T75" fmla="*/ 72 h 73"/>
                <a:gd name="T76" fmla="*/ 24 w 289"/>
                <a:gd name="T77" fmla="*/ 72 h 73"/>
                <a:gd name="T78" fmla="*/ 15 w 289"/>
                <a:gd name="T79" fmla="*/ 72 h 73"/>
                <a:gd name="T80" fmla="*/ 6 w 289"/>
                <a:gd name="T81" fmla="*/ 60 h 73"/>
                <a:gd name="T82" fmla="*/ 0 w 289"/>
                <a:gd name="T83" fmla="*/ 48 h 73"/>
                <a:gd name="T84" fmla="*/ 3 w 289"/>
                <a:gd name="T85" fmla="*/ 39 h 7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89"/>
                <a:gd name="T130" fmla="*/ 0 h 73"/>
                <a:gd name="T131" fmla="*/ 289 w 289"/>
                <a:gd name="T132" fmla="*/ 73 h 73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89" h="73">
                  <a:moveTo>
                    <a:pt x="153" y="3"/>
                  </a:moveTo>
                  <a:lnTo>
                    <a:pt x="162" y="3"/>
                  </a:lnTo>
                  <a:lnTo>
                    <a:pt x="171" y="3"/>
                  </a:lnTo>
                  <a:lnTo>
                    <a:pt x="180" y="3"/>
                  </a:lnTo>
                  <a:lnTo>
                    <a:pt x="189" y="3"/>
                  </a:lnTo>
                  <a:lnTo>
                    <a:pt x="213" y="3"/>
                  </a:lnTo>
                  <a:lnTo>
                    <a:pt x="222" y="0"/>
                  </a:lnTo>
                  <a:lnTo>
                    <a:pt x="231" y="0"/>
                  </a:lnTo>
                  <a:lnTo>
                    <a:pt x="240" y="0"/>
                  </a:lnTo>
                  <a:lnTo>
                    <a:pt x="249" y="0"/>
                  </a:lnTo>
                  <a:lnTo>
                    <a:pt x="258" y="0"/>
                  </a:lnTo>
                  <a:lnTo>
                    <a:pt x="267" y="9"/>
                  </a:lnTo>
                  <a:lnTo>
                    <a:pt x="273" y="18"/>
                  </a:lnTo>
                  <a:lnTo>
                    <a:pt x="285" y="21"/>
                  </a:lnTo>
                  <a:lnTo>
                    <a:pt x="288" y="30"/>
                  </a:lnTo>
                  <a:lnTo>
                    <a:pt x="288" y="39"/>
                  </a:lnTo>
                  <a:lnTo>
                    <a:pt x="279" y="45"/>
                  </a:lnTo>
                  <a:lnTo>
                    <a:pt x="267" y="48"/>
                  </a:lnTo>
                  <a:lnTo>
                    <a:pt x="255" y="51"/>
                  </a:lnTo>
                  <a:lnTo>
                    <a:pt x="243" y="54"/>
                  </a:lnTo>
                  <a:lnTo>
                    <a:pt x="231" y="54"/>
                  </a:lnTo>
                  <a:lnTo>
                    <a:pt x="210" y="54"/>
                  </a:lnTo>
                  <a:lnTo>
                    <a:pt x="201" y="54"/>
                  </a:lnTo>
                  <a:lnTo>
                    <a:pt x="192" y="57"/>
                  </a:lnTo>
                  <a:lnTo>
                    <a:pt x="183" y="57"/>
                  </a:lnTo>
                  <a:lnTo>
                    <a:pt x="174" y="60"/>
                  </a:lnTo>
                  <a:lnTo>
                    <a:pt x="165" y="63"/>
                  </a:lnTo>
                  <a:lnTo>
                    <a:pt x="153" y="63"/>
                  </a:lnTo>
                  <a:lnTo>
                    <a:pt x="144" y="63"/>
                  </a:lnTo>
                  <a:lnTo>
                    <a:pt x="135" y="66"/>
                  </a:lnTo>
                  <a:lnTo>
                    <a:pt x="126" y="69"/>
                  </a:lnTo>
                  <a:lnTo>
                    <a:pt x="114" y="69"/>
                  </a:lnTo>
                  <a:lnTo>
                    <a:pt x="105" y="69"/>
                  </a:lnTo>
                  <a:lnTo>
                    <a:pt x="96" y="69"/>
                  </a:lnTo>
                  <a:lnTo>
                    <a:pt x="87" y="69"/>
                  </a:lnTo>
                  <a:lnTo>
                    <a:pt x="66" y="69"/>
                  </a:lnTo>
                  <a:lnTo>
                    <a:pt x="57" y="72"/>
                  </a:lnTo>
                  <a:lnTo>
                    <a:pt x="36" y="72"/>
                  </a:lnTo>
                  <a:lnTo>
                    <a:pt x="24" y="72"/>
                  </a:lnTo>
                  <a:lnTo>
                    <a:pt x="15" y="72"/>
                  </a:lnTo>
                  <a:lnTo>
                    <a:pt x="6" y="60"/>
                  </a:lnTo>
                  <a:lnTo>
                    <a:pt x="0" y="48"/>
                  </a:lnTo>
                  <a:lnTo>
                    <a:pt x="3" y="39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96" name="Freeform 113">
              <a:extLst>
                <a:ext uri="{FF2B5EF4-FFF2-40B4-BE49-F238E27FC236}">
                  <a16:creationId xmlns:a16="http://schemas.microsoft.com/office/drawing/2014/main" id="{A9A288F1-5C3D-422F-8ADE-F74D2283F9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1" y="1297"/>
              <a:ext cx="91" cy="61"/>
            </a:xfrm>
            <a:custGeom>
              <a:avLst/>
              <a:gdLst>
                <a:gd name="T0" fmla="*/ 0 w 91"/>
                <a:gd name="T1" fmla="*/ 0 h 61"/>
                <a:gd name="T2" fmla="*/ 12 w 91"/>
                <a:gd name="T3" fmla="*/ 0 h 61"/>
                <a:gd name="T4" fmla="*/ 21 w 91"/>
                <a:gd name="T5" fmla="*/ 0 h 61"/>
                <a:gd name="T6" fmla="*/ 30 w 91"/>
                <a:gd name="T7" fmla="*/ 3 h 61"/>
                <a:gd name="T8" fmla="*/ 33 w 91"/>
                <a:gd name="T9" fmla="*/ 12 h 61"/>
                <a:gd name="T10" fmla="*/ 42 w 91"/>
                <a:gd name="T11" fmla="*/ 18 h 61"/>
                <a:gd name="T12" fmla="*/ 54 w 91"/>
                <a:gd name="T13" fmla="*/ 24 h 61"/>
                <a:gd name="T14" fmla="*/ 66 w 91"/>
                <a:gd name="T15" fmla="*/ 30 h 61"/>
                <a:gd name="T16" fmla="*/ 72 w 91"/>
                <a:gd name="T17" fmla="*/ 39 h 61"/>
                <a:gd name="T18" fmla="*/ 81 w 91"/>
                <a:gd name="T19" fmla="*/ 45 h 61"/>
                <a:gd name="T20" fmla="*/ 90 w 91"/>
                <a:gd name="T21" fmla="*/ 54 h 61"/>
                <a:gd name="T22" fmla="*/ 81 w 91"/>
                <a:gd name="T23" fmla="*/ 60 h 61"/>
                <a:gd name="T24" fmla="*/ 72 w 91"/>
                <a:gd name="T25" fmla="*/ 57 h 61"/>
                <a:gd name="T26" fmla="*/ 66 w 91"/>
                <a:gd name="T27" fmla="*/ 48 h 61"/>
                <a:gd name="T28" fmla="*/ 54 w 91"/>
                <a:gd name="T29" fmla="*/ 36 h 61"/>
                <a:gd name="T30" fmla="*/ 48 w 91"/>
                <a:gd name="T31" fmla="*/ 27 h 61"/>
                <a:gd name="T32" fmla="*/ 39 w 91"/>
                <a:gd name="T33" fmla="*/ 18 h 61"/>
                <a:gd name="T34" fmla="*/ 30 w 91"/>
                <a:gd name="T35" fmla="*/ 15 h 61"/>
                <a:gd name="T36" fmla="*/ 21 w 91"/>
                <a:gd name="T37" fmla="*/ 12 h 61"/>
                <a:gd name="T38" fmla="*/ 12 w 91"/>
                <a:gd name="T39" fmla="*/ 9 h 61"/>
                <a:gd name="T40" fmla="*/ 3 w 91"/>
                <a:gd name="T41" fmla="*/ 9 h 61"/>
                <a:gd name="T42" fmla="*/ 0 w 91"/>
                <a:gd name="T43" fmla="*/ 0 h 6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91"/>
                <a:gd name="T67" fmla="*/ 0 h 61"/>
                <a:gd name="T68" fmla="*/ 91 w 91"/>
                <a:gd name="T69" fmla="*/ 61 h 61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91" h="61">
                  <a:moveTo>
                    <a:pt x="0" y="0"/>
                  </a:moveTo>
                  <a:lnTo>
                    <a:pt x="12" y="0"/>
                  </a:lnTo>
                  <a:lnTo>
                    <a:pt x="21" y="0"/>
                  </a:lnTo>
                  <a:lnTo>
                    <a:pt x="30" y="3"/>
                  </a:lnTo>
                  <a:lnTo>
                    <a:pt x="33" y="12"/>
                  </a:lnTo>
                  <a:lnTo>
                    <a:pt x="42" y="18"/>
                  </a:lnTo>
                  <a:lnTo>
                    <a:pt x="54" y="24"/>
                  </a:lnTo>
                  <a:lnTo>
                    <a:pt x="66" y="30"/>
                  </a:lnTo>
                  <a:lnTo>
                    <a:pt x="72" y="39"/>
                  </a:lnTo>
                  <a:lnTo>
                    <a:pt x="81" y="45"/>
                  </a:lnTo>
                  <a:lnTo>
                    <a:pt x="90" y="54"/>
                  </a:lnTo>
                  <a:lnTo>
                    <a:pt x="81" y="60"/>
                  </a:lnTo>
                  <a:lnTo>
                    <a:pt x="72" y="57"/>
                  </a:lnTo>
                  <a:lnTo>
                    <a:pt x="66" y="48"/>
                  </a:lnTo>
                  <a:lnTo>
                    <a:pt x="54" y="36"/>
                  </a:lnTo>
                  <a:lnTo>
                    <a:pt x="48" y="27"/>
                  </a:lnTo>
                  <a:lnTo>
                    <a:pt x="39" y="18"/>
                  </a:lnTo>
                  <a:lnTo>
                    <a:pt x="30" y="15"/>
                  </a:lnTo>
                  <a:lnTo>
                    <a:pt x="21" y="12"/>
                  </a:lnTo>
                  <a:lnTo>
                    <a:pt x="12" y="9"/>
                  </a:lnTo>
                  <a:lnTo>
                    <a:pt x="3" y="9"/>
                  </a:lnTo>
                  <a:lnTo>
                    <a:pt x="0" y="0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97" name="Freeform 114">
              <a:extLst>
                <a:ext uri="{FF2B5EF4-FFF2-40B4-BE49-F238E27FC236}">
                  <a16:creationId xmlns:a16="http://schemas.microsoft.com/office/drawing/2014/main" id="{231B08A1-06F6-405B-ACEA-BBB9FFF334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1351"/>
              <a:ext cx="25" cy="25"/>
            </a:xfrm>
            <a:custGeom>
              <a:avLst/>
              <a:gdLst>
                <a:gd name="T0" fmla="*/ 24 w 25"/>
                <a:gd name="T1" fmla="*/ 0 h 25"/>
                <a:gd name="T2" fmla="*/ 15 w 25"/>
                <a:gd name="T3" fmla="*/ 9 h 25"/>
                <a:gd name="T4" fmla="*/ 9 w 25"/>
                <a:gd name="T5" fmla="*/ 18 h 25"/>
                <a:gd name="T6" fmla="*/ 0 w 25"/>
                <a:gd name="T7" fmla="*/ 24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"/>
                <a:gd name="T13" fmla="*/ 0 h 25"/>
                <a:gd name="T14" fmla="*/ 25 w 25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" h="25">
                  <a:moveTo>
                    <a:pt x="24" y="0"/>
                  </a:moveTo>
                  <a:lnTo>
                    <a:pt x="15" y="9"/>
                  </a:lnTo>
                  <a:lnTo>
                    <a:pt x="9" y="18"/>
                  </a:lnTo>
                  <a:lnTo>
                    <a:pt x="0" y="24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98" name="Freeform 115">
              <a:extLst>
                <a:ext uri="{FF2B5EF4-FFF2-40B4-BE49-F238E27FC236}">
                  <a16:creationId xmlns:a16="http://schemas.microsoft.com/office/drawing/2014/main" id="{2C7FB41A-9EA8-40CE-8F45-D60A9E2DB3B6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3" y="1330"/>
              <a:ext cx="142" cy="73"/>
            </a:xfrm>
            <a:custGeom>
              <a:avLst/>
              <a:gdLst>
                <a:gd name="T0" fmla="*/ 129 w 142"/>
                <a:gd name="T1" fmla="*/ 0 h 73"/>
                <a:gd name="T2" fmla="*/ 135 w 142"/>
                <a:gd name="T3" fmla="*/ 9 h 73"/>
                <a:gd name="T4" fmla="*/ 141 w 142"/>
                <a:gd name="T5" fmla="*/ 18 h 73"/>
                <a:gd name="T6" fmla="*/ 141 w 142"/>
                <a:gd name="T7" fmla="*/ 27 h 73"/>
                <a:gd name="T8" fmla="*/ 132 w 142"/>
                <a:gd name="T9" fmla="*/ 36 h 73"/>
                <a:gd name="T10" fmla="*/ 123 w 142"/>
                <a:gd name="T11" fmla="*/ 42 h 73"/>
                <a:gd name="T12" fmla="*/ 114 w 142"/>
                <a:gd name="T13" fmla="*/ 45 h 73"/>
                <a:gd name="T14" fmla="*/ 105 w 142"/>
                <a:gd name="T15" fmla="*/ 45 h 73"/>
                <a:gd name="T16" fmla="*/ 93 w 142"/>
                <a:gd name="T17" fmla="*/ 51 h 73"/>
                <a:gd name="T18" fmla="*/ 81 w 142"/>
                <a:gd name="T19" fmla="*/ 54 h 73"/>
                <a:gd name="T20" fmla="*/ 69 w 142"/>
                <a:gd name="T21" fmla="*/ 57 h 73"/>
                <a:gd name="T22" fmla="*/ 57 w 142"/>
                <a:gd name="T23" fmla="*/ 60 h 73"/>
                <a:gd name="T24" fmla="*/ 45 w 142"/>
                <a:gd name="T25" fmla="*/ 63 h 73"/>
                <a:gd name="T26" fmla="*/ 33 w 142"/>
                <a:gd name="T27" fmla="*/ 66 h 73"/>
                <a:gd name="T28" fmla="*/ 9 w 142"/>
                <a:gd name="T29" fmla="*/ 69 h 73"/>
                <a:gd name="T30" fmla="*/ 0 w 142"/>
                <a:gd name="T31" fmla="*/ 72 h 7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42"/>
                <a:gd name="T49" fmla="*/ 0 h 73"/>
                <a:gd name="T50" fmla="*/ 142 w 142"/>
                <a:gd name="T51" fmla="*/ 73 h 73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42" h="73">
                  <a:moveTo>
                    <a:pt x="129" y="0"/>
                  </a:moveTo>
                  <a:lnTo>
                    <a:pt x="135" y="9"/>
                  </a:lnTo>
                  <a:lnTo>
                    <a:pt x="141" y="18"/>
                  </a:lnTo>
                  <a:lnTo>
                    <a:pt x="141" y="27"/>
                  </a:lnTo>
                  <a:lnTo>
                    <a:pt x="132" y="36"/>
                  </a:lnTo>
                  <a:lnTo>
                    <a:pt x="123" y="42"/>
                  </a:lnTo>
                  <a:lnTo>
                    <a:pt x="114" y="45"/>
                  </a:lnTo>
                  <a:lnTo>
                    <a:pt x="105" y="45"/>
                  </a:lnTo>
                  <a:lnTo>
                    <a:pt x="93" y="51"/>
                  </a:lnTo>
                  <a:lnTo>
                    <a:pt x="81" y="54"/>
                  </a:lnTo>
                  <a:lnTo>
                    <a:pt x="69" y="57"/>
                  </a:lnTo>
                  <a:lnTo>
                    <a:pt x="57" y="60"/>
                  </a:lnTo>
                  <a:lnTo>
                    <a:pt x="45" y="63"/>
                  </a:lnTo>
                  <a:lnTo>
                    <a:pt x="33" y="66"/>
                  </a:lnTo>
                  <a:lnTo>
                    <a:pt x="9" y="69"/>
                  </a:lnTo>
                  <a:lnTo>
                    <a:pt x="0" y="72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99" name="Freeform 116">
              <a:extLst>
                <a:ext uri="{FF2B5EF4-FFF2-40B4-BE49-F238E27FC236}">
                  <a16:creationId xmlns:a16="http://schemas.microsoft.com/office/drawing/2014/main" id="{6F37FDCE-28F5-4135-8CCD-095615317BD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7" y="1366"/>
              <a:ext cx="76" cy="19"/>
            </a:xfrm>
            <a:custGeom>
              <a:avLst/>
              <a:gdLst>
                <a:gd name="T0" fmla="*/ 75 w 76"/>
                <a:gd name="T1" fmla="*/ 0 h 19"/>
                <a:gd name="T2" fmla="*/ 66 w 76"/>
                <a:gd name="T3" fmla="*/ 3 h 19"/>
                <a:gd name="T4" fmla="*/ 57 w 76"/>
                <a:gd name="T5" fmla="*/ 3 h 19"/>
                <a:gd name="T6" fmla="*/ 48 w 76"/>
                <a:gd name="T7" fmla="*/ 6 h 19"/>
                <a:gd name="T8" fmla="*/ 36 w 76"/>
                <a:gd name="T9" fmla="*/ 9 h 19"/>
                <a:gd name="T10" fmla="*/ 18 w 76"/>
                <a:gd name="T11" fmla="*/ 12 h 19"/>
                <a:gd name="T12" fmla="*/ 9 w 76"/>
                <a:gd name="T13" fmla="*/ 15 h 19"/>
                <a:gd name="T14" fmla="*/ 0 w 76"/>
                <a:gd name="T15" fmla="*/ 18 h 19"/>
                <a:gd name="T16" fmla="*/ 0 w 76"/>
                <a:gd name="T17" fmla="*/ 18 h 19"/>
                <a:gd name="T18" fmla="*/ 75 w 76"/>
                <a:gd name="T19" fmla="*/ 0 h 1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6"/>
                <a:gd name="T31" fmla="*/ 0 h 19"/>
                <a:gd name="T32" fmla="*/ 76 w 76"/>
                <a:gd name="T33" fmla="*/ 19 h 1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6" h="19">
                  <a:moveTo>
                    <a:pt x="75" y="0"/>
                  </a:moveTo>
                  <a:lnTo>
                    <a:pt x="66" y="3"/>
                  </a:lnTo>
                  <a:lnTo>
                    <a:pt x="57" y="3"/>
                  </a:lnTo>
                  <a:lnTo>
                    <a:pt x="48" y="6"/>
                  </a:lnTo>
                  <a:lnTo>
                    <a:pt x="36" y="9"/>
                  </a:lnTo>
                  <a:lnTo>
                    <a:pt x="18" y="12"/>
                  </a:lnTo>
                  <a:lnTo>
                    <a:pt x="9" y="15"/>
                  </a:lnTo>
                  <a:lnTo>
                    <a:pt x="0" y="18"/>
                  </a:lnTo>
                  <a:lnTo>
                    <a:pt x="75" y="0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500" name="Freeform 117">
              <a:extLst>
                <a:ext uri="{FF2B5EF4-FFF2-40B4-BE49-F238E27FC236}">
                  <a16:creationId xmlns:a16="http://schemas.microsoft.com/office/drawing/2014/main" id="{7C393686-B0DA-45C7-9D1A-098EC290A4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0" y="1351"/>
              <a:ext cx="79" cy="16"/>
            </a:xfrm>
            <a:custGeom>
              <a:avLst/>
              <a:gdLst>
                <a:gd name="T0" fmla="*/ 78 w 79"/>
                <a:gd name="T1" fmla="*/ 0 h 16"/>
                <a:gd name="T2" fmla="*/ 69 w 79"/>
                <a:gd name="T3" fmla="*/ 0 h 16"/>
                <a:gd name="T4" fmla="*/ 57 w 79"/>
                <a:gd name="T5" fmla="*/ 0 h 16"/>
                <a:gd name="T6" fmla="*/ 48 w 79"/>
                <a:gd name="T7" fmla="*/ 3 h 16"/>
                <a:gd name="T8" fmla="*/ 39 w 79"/>
                <a:gd name="T9" fmla="*/ 6 h 16"/>
                <a:gd name="T10" fmla="*/ 30 w 79"/>
                <a:gd name="T11" fmla="*/ 9 h 16"/>
                <a:gd name="T12" fmla="*/ 21 w 79"/>
                <a:gd name="T13" fmla="*/ 9 h 16"/>
                <a:gd name="T14" fmla="*/ 9 w 79"/>
                <a:gd name="T15" fmla="*/ 12 h 16"/>
                <a:gd name="T16" fmla="*/ 0 w 79"/>
                <a:gd name="T17" fmla="*/ 15 h 1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9"/>
                <a:gd name="T28" fmla="*/ 0 h 16"/>
                <a:gd name="T29" fmla="*/ 79 w 79"/>
                <a:gd name="T30" fmla="*/ 16 h 1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9" h="16">
                  <a:moveTo>
                    <a:pt x="78" y="0"/>
                  </a:moveTo>
                  <a:lnTo>
                    <a:pt x="69" y="0"/>
                  </a:lnTo>
                  <a:lnTo>
                    <a:pt x="57" y="0"/>
                  </a:lnTo>
                  <a:lnTo>
                    <a:pt x="48" y="3"/>
                  </a:lnTo>
                  <a:lnTo>
                    <a:pt x="39" y="6"/>
                  </a:lnTo>
                  <a:lnTo>
                    <a:pt x="30" y="9"/>
                  </a:lnTo>
                  <a:lnTo>
                    <a:pt x="21" y="9"/>
                  </a:lnTo>
                  <a:lnTo>
                    <a:pt x="9" y="12"/>
                  </a:lnTo>
                  <a:lnTo>
                    <a:pt x="0" y="15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01" name="Freeform 118">
              <a:extLst>
                <a:ext uri="{FF2B5EF4-FFF2-40B4-BE49-F238E27FC236}">
                  <a16:creationId xmlns:a16="http://schemas.microsoft.com/office/drawing/2014/main" id="{17EA8E88-FFB2-462B-A961-14989FA23F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7" y="1420"/>
              <a:ext cx="112" cy="16"/>
            </a:xfrm>
            <a:custGeom>
              <a:avLst/>
              <a:gdLst>
                <a:gd name="T0" fmla="*/ 0 w 112"/>
                <a:gd name="T1" fmla="*/ 12 h 16"/>
                <a:gd name="T2" fmla="*/ 12 w 112"/>
                <a:gd name="T3" fmla="*/ 15 h 16"/>
                <a:gd name="T4" fmla="*/ 21 w 112"/>
                <a:gd name="T5" fmla="*/ 12 h 16"/>
                <a:gd name="T6" fmla="*/ 30 w 112"/>
                <a:gd name="T7" fmla="*/ 9 h 16"/>
                <a:gd name="T8" fmla="*/ 42 w 112"/>
                <a:gd name="T9" fmla="*/ 6 h 16"/>
                <a:gd name="T10" fmla="*/ 51 w 112"/>
                <a:gd name="T11" fmla="*/ 6 h 16"/>
                <a:gd name="T12" fmla="*/ 60 w 112"/>
                <a:gd name="T13" fmla="*/ 3 h 16"/>
                <a:gd name="T14" fmla="*/ 72 w 112"/>
                <a:gd name="T15" fmla="*/ 3 h 16"/>
                <a:gd name="T16" fmla="*/ 81 w 112"/>
                <a:gd name="T17" fmla="*/ 0 h 16"/>
                <a:gd name="T18" fmla="*/ 90 w 112"/>
                <a:gd name="T19" fmla="*/ 0 h 16"/>
                <a:gd name="T20" fmla="*/ 111 w 112"/>
                <a:gd name="T21" fmla="*/ 0 h 1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12"/>
                <a:gd name="T34" fmla="*/ 0 h 16"/>
                <a:gd name="T35" fmla="*/ 112 w 112"/>
                <a:gd name="T36" fmla="*/ 16 h 1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12" h="16">
                  <a:moveTo>
                    <a:pt x="0" y="12"/>
                  </a:moveTo>
                  <a:lnTo>
                    <a:pt x="12" y="15"/>
                  </a:lnTo>
                  <a:lnTo>
                    <a:pt x="21" y="12"/>
                  </a:lnTo>
                  <a:lnTo>
                    <a:pt x="30" y="9"/>
                  </a:lnTo>
                  <a:lnTo>
                    <a:pt x="42" y="6"/>
                  </a:lnTo>
                  <a:lnTo>
                    <a:pt x="51" y="6"/>
                  </a:lnTo>
                  <a:lnTo>
                    <a:pt x="60" y="3"/>
                  </a:lnTo>
                  <a:lnTo>
                    <a:pt x="72" y="3"/>
                  </a:lnTo>
                  <a:lnTo>
                    <a:pt x="81" y="0"/>
                  </a:lnTo>
                  <a:lnTo>
                    <a:pt x="90" y="0"/>
                  </a:lnTo>
                  <a:lnTo>
                    <a:pt x="111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02" name="Freeform 119">
              <a:extLst>
                <a:ext uri="{FF2B5EF4-FFF2-40B4-BE49-F238E27FC236}">
                  <a16:creationId xmlns:a16="http://schemas.microsoft.com/office/drawing/2014/main" id="{030DAF10-E91F-4798-8970-7FA32B5AD58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2" y="1261"/>
              <a:ext cx="109" cy="172"/>
            </a:xfrm>
            <a:custGeom>
              <a:avLst/>
              <a:gdLst>
                <a:gd name="T0" fmla="*/ 0 w 109"/>
                <a:gd name="T1" fmla="*/ 0 h 172"/>
                <a:gd name="T2" fmla="*/ 0 w 109"/>
                <a:gd name="T3" fmla="*/ 9 h 172"/>
                <a:gd name="T4" fmla="*/ 0 w 109"/>
                <a:gd name="T5" fmla="*/ 18 h 172"/>
                <a:gd name="T6" fmla="*/ 0 w 109"/>
                <a:gd name="T7" fmla="*/ 30 h 172"/>
                <a:gd name="T8" fmla="*/ 0 w 109"/>
                <a:gd name="T9" fmla="*/ 42 h 172"/>
                <a:gd name="T10" fmla="*/ 0 w 109"/>
                <a:gd name="T11" fmla="*/ 51 h 172"/>
                <a:gd name="T12" fmla="*/ 0 w 109"/>
                <a:gd name="T13" fmla="*/ 60 h 172"/>
                <a:gd name="T14" fmla="*/ 0 w 109"/>
                <a:gd name="T15" fmla="*/ 69 h 172"/>
                <a:gd name="T16" fmla="*/ 0 w 109"/>
                <a:gd name="T17" fmla="*/ 78 h 172"/>
                <a:gd name="T18" fmla="*/ 0 w 109"/>
                <a:gd name="T19" fmla="*/ 87 h 172"/>
                <a:gd name="T20" fmla="*/ 0 w 109"/>
                <a:gd name="T21" fmla="*/ 96 h 172"/>
                <a:gd name="T22" fmla="*/ 0 w 109"/>
                <a:gd name="T23" fmla="*/ 108 h 172"/>
                <a:gd name="T24" fmla="*/ 0 w 109"/>
                <a:gd name="T25" fmla="*/ 117 h 172"/>
                <a:gd name="T26" fmla="*/ 0 w 109"/>
                <a:gd name="T27" fmla="*/ 126 h 172"/>
                <a:gd name="T28" fmla="*/ 0 w 109"/>
                <a:gd name="T29" fmla="*/ 138 h 172"/>
                <a:gd name="T30" fmla="*/ 0 w 109"/>
                <a:gd name="T31" fmla="*/ 150 h 172"/>
                <a:gd name="T32" fmla="*/ 0 w 109"/>
                <a:gd name="T33" fmla="*/ 162 h 172"/>
                <a:gd name="T34" fmla="*/ 6 w 109"/>
                <a:gd name="T35" fmla="*/ 171 h 172"/>
                <a:gd name="T36" fmla="*/ 15 w 109"/>
                <a:gd name="T37" fmla="*/ 171 h 172"/>
                <a:gd name="T38" fmla="*/ 24 w 109"/>
                <a:gd name="T39" fmla="*/ 168 h 172"/>
                <a:gd name="T40" fmla="*/ 33 w 109"/>
                <a:gd name="T41" fmla="*/ 165 h 172"/>
                <a:gd name="T42" fmla="*/ 42 w 109"/>
                <a:gd name="T43" fmla="*/ 165 h 172"/>
                <a:gd name="T44" fmla="*/ 63 w 109"/>
                <a:gd name="T45" fmla="*/ 162 h 172"/>
                <a:gd name="T46" fmla="*/ 87 w 109"/>
                <a:gd name="T47" fmla="*/ 162 h 172"/>
                <a:gd name="T48" fmla="*/ 108 w 109"/>
                <a:gd name="T49" fmla="*/ 162 h 17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9"/>
                <a:gd name="T76" fmla="*/ 0 h 172"/>
                <a:gd name="T77" fmla="*/ 109 w 109"/>
                <a:gd name="T78" fmla="*/ 172 h 17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9" h="172">
                  <a:moveTo>
                    <a:pt x="0" y="0"/>
                  </a:moveTo>
                  <a:lnTo>
                    <a:pt x="0" y="9"/>
                  </a:lnTo>
                  <a:lnTo>
                    <a:pt x="0" y="18"/>
                  </a:lnTo>
                  <a:lnTo>
                    <a:pt x="0" y="30"/>
                  </a:lnTo>
                  <a:lnTo>
                    <a:pt x="0" y="42"/>
                  </a:lnTo>
                  <a:lnTo>
                    <a:pt x="0" y="51"/>
                  </a:lnTo>
                  <a:lnTo>
                    <a:pt x="0" y="60"/>
                  </a:lnTo>
                  <a:lnTo>
                    <a:pt x="0" y="69"/>
                  </a:lnTo>
                  <a:lnTo>
                    <a:pt x="0" y="78"/>
                  </a:lnTo>
                  <a:lnTo>
                    <a:pt x="0" y="87"/>
                  </a:lnTo>
                  <a:lnTo>
                    <a:pt x="0" y="96"/>
                  </a:lnTo>
                  <a:lnTo>
                    <a:pt x="0" y="108"/>
                  </a:lnTo>
                  <a:lnTo>
                    <a:pt x="0" y="117"/>
                  </a:lnTo>
                  <a:lnTo>
                    <a:pt x="0" y="126"/>
                  </a:lnTo>
                  <a:lnTo>
                    <a:pt x="0" y="138"/>
                  </a:lnTo>
                  <a:lnTo>
                    <a:pt x="0" y="150"/>
                  </a:lnTo>
                  <a:lnTo>
                    <a:pt x="0" y="162"/>
                  </a:lnTo>
                  <a:lnTo>
                    <a:pt x="6" y="171"/>
                  </a:lnTo>
                  <a:lnTo>
                    <a:pt x="15" y="171"/>
                  </a:lnTo>
                  <a:lnTo>
                    <a:pt x="24" y="168"/>
                  </a:lnTo>
                  <a:lnTo>
                    <a:pt x="33" y="165"/>
                  </a:lnTo>
                  <a:lnTo>
                    <a:pt x="42" y="165"/>
                  </a:lnTo>
                  <a:lnTo>
                    <a:pt x="63" y="162"/>
                  </a:lnTo>
                  <a:lnTo>
                    <a:pt x="87" y="162"/>
                  </a:lnTo>
                  <a:lnTo>
                    <a:pt x="108" y="162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03" name="Freeform 120">
              <a:extLst>
                <a:ext uri="{FF2B5EF4-FFF2-40B4-BE49-F238E27FC236}">
                  <a16:creationId xmlns:a16="http://schemas.microsoft.com/office/drawing/2014/main" id="{6BB8B1E8-6A3F-4C83-B485-9CE8008EB82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9" y="1272"/>
              <a:ext cx="112" cy="217"/>
            </a:xfrm>
            <a:custGeom>
              <a:avLst/>
              <a:gdLst>
                <a:gd name="T0" fmla="*/ 0 w 112"/>
                <a:gd name="T1" fmla="*/ 0 h 217"/>
                <a:gd name="T2" fmla="*/ 0 w 112"/>
                <a:gd name="T3" fmla="*/ 9 h 217"/>
                <a:gd name="T4" fmla="*/ 0 w 112"/>
                <a:gd name="T5" fmla="*/ 18 h 217"/>
                <a:gd name="T6" fmla="*/ 0 w 112"/>
                <a:gd name="T7" fmla="*/ 30 h 217"/>
                <a:gd name="T8" fmla="*/ 0 w 112"/>
                <a:gd name="T9" fmla="*/ 42 h 217"/>
                <a:gd name="T10" fmla="*/ 0 w 112"/>
                <a:gd name="T11" fmla="*/ 51 h 217"/>
                <a:gd name="T12" fmla="*/ 0 w 112"/>
                <a:gd name="T13" fmla="*/ 60 h 217"/>
                <a:gd name="T14" fmla="*/ 0 w 112"/>
                <a:gd name="T15" fmla="*/ 72 h 217"/>
                <a:gd name="T16" fmla="*/ 0 w 112"/>
                <a:gd name="T17" fmla="*/ 84 h 217"/>
                <a:gd name="T18" fmla="*/ 0 w 112"/>
                <a:gd name="T19" fmla="*/ 96 h 217"/>
                <a:gd name="T20" fmla="*/ 0 w 112"/>
                <a:gd name="T21" fmla="*/ 105 h 217"/>
                <a:gd name="T22" fmla="*/ 0 w 112"/>
                <a:gd name="T23" fmla="*/ 114 h 217"/>
                <a:gd name="T24" fmla="*/ 0 w 112"/>
                <a:gd name="T25" fmla="*/ 123 h 217"/>
                <a:gd name="T26" fmla="*/ 0 w 112"/>
                <a:gd name="T27" fmla="*/ 132 h 217"/>
                <a:gd name="T28" fmla="*/ 0 w 112"/>
                <a:gd name="T29" fmla="*/ 144 h 217"/>
                <a:gd name="T30" fmla="*/ 0 w 112"/>
                <a:gd name="T31" fmla="*/ 156 h 217"/>
                <a:gd name="T32" fmla="*/ 0 w 112"/>
                <a:gd name="T33" fmla="*/ 168 h 217"/>
                <a:gd name="T34" fmla="*/ 0 w 112"/>
                <a:gd name="T35" fmla="*/ 177 h 217"/>
                <a:gd name="T36" fmla="*/ 0 w 112"/>
                <a:gd name="T37" fmla="*/ 186 h 217"/>
                <a:gd name="T38" fmla="*/ 3 w 112"/>
                <a:gd name="T39" fmla="*/ 195 h 217"/>
                <a:gd name="T40" fmla="*/ 3 w 112"/>
                <a:gd name="T41" fmla="*/ 204 h 217"/>
                <a:gd name="T42" fmla="*/ 9 w 112"/>
                <a:gd name="T43" fmla="*/ 213 h 217"/>
                <a:gd name="T44" fmla="*/ 18 w 112"/>
                <a:gd name="T45" fmla="*/ 216 h 217"/>
                <a:gd name="T46" fmla="*/ 39 w 112"/>
                <a:gd name="T47" fmla="*/ 216 h 217"/>
                <a:gd name="T48" fmla="*/ 48 w 112"/>
                <a:gd name="T49" fmla="*/ 210 h 217"/>
                <a:gd name="T50" fmla="*/ 57 w 112"/>
                <a:gd name="T51" fmla="*/ 207 h 217"/>
                <a:gd name="T52" fmla="*/ 66 w 112"/>
                <a:gd name="T53" fmla="*/ 207 h 217"/>
                <a:gd name="T54" fmla="*/ 75 w 112"/>
                <a:gd name="T55" fmla="*/ 207 h 217"/>
                <a:gd name="T56" fmla="*/ 84 w 112"/>
                <a:gd name="T57" fmla="*/ 207 h 217"/>
                <a:gd name="T58" fmla="*/ 93 w 112"/>
                <a:gd name="T59" fmla="*/ 204 h 217"/>
                <a:gd name="T60" fmla="*/ 102 w 112"/>
                <a:gd name="T61" fmla="*/ 204 h 217"/>
                <a:gd name="T62" fmla="*/ 111 w 112"/>
                <a:gd name="T63" fmla="*/ 201 h 21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12"/>
                <a:gd name="T97" fmla="*/ 0 h 217"/>
                <a:gd name="T98" fmla="*/ 112 w 112"/>
                <a:gd name="T99" fmla="*/ 217 h 21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12" h="217">
                  <a:moveTo>
                    <a:pt x="0" y="0"/>
                  </a:moveTo>
                  <a:lnTo>
                    <a:pt x="0" y="9"/>
                  </a:lnTo>
                  <a:lnTo>
                    <a:pt x="0" y="18"/>
                  </a:lnTo>
                  <a:lnTo>
                    <a:pt x="0" y="30"/>
                  </a:lnTo>
                  <a:lnTo>
                    <a:pt x="0" y="42"/>
                  </a:lnTo>
                  <a:lnTo>
                    <a:pt x="0" y="51"/>
                  </a:lnTo>
                  <a:lnTo>
                    <a:pt x="0" y="60"/>
                  </a:lnTo>
                  <a:lnTo>
                    <a:pt x="0" y="72"/>
                  </a:lnTo>
                  <a:lnTo>
                    <a:pt x="0" y="84"/>
                  </a:lnTo>
                  <a:lnTo>
                    <a:pt x="0" y="96"/>
                  </a:lnTo>
                  <a:lnTo>
                    <a:pt x="0" y="105"/>
                  </a:lnTo>
                  <a:lnTo>
                    <a:pt x="0" y="114"/>
                  </a:lnTo>
                  <a:lnTo>
                    <a:pt x="0" y="123"/>
                  </a:lnTo>
                  <a:lnTo>
                    <a:pt x="0" y="132"/>
                  </a:lnTo>
                  <a:lnTo>
                    <a:pt x="0" y="144"/>
                  </a:lnTo>
                  <a:lnTo>
                    <a:pt x="0" y="156"/>
                  </a:lnTo>
                  <a:lnTo>
                    <a:pt x="0" y="168"/>
                  </a:lnTo>
                  <a:lnTo>
                    <a:pt x="0" y="177"/>
                  </a:lnTo>
                  <a:lnTo>
                    <a:pt x="0" y="186"/>
                  </a:lnTo>
                  <a:lnTo>
                    <a:pt x="3" y="195"/>
                  </a:lnTo>
                  <a:lnTo>
                    <a:pt x="3" y="204"/>
                  </a:lnTo>
                  <a:lnTo>
                    <a:pt x="9" y="213"/>
                  </a:lnTo>
                  <a:lnTo>
                    <a:pt x="18" y="216"/>
                  </a:lnTo>
                  <a:lnTo>
                    <a:pt x="39" y="216"/>
                  </a:lnTo>
                  <a:lnTo>
                    <a:pt x="48" y="210"/>
                  </a:lnTo>
                  <a:lnTo>
                    <a:pt x="57" y="207"/>
                  </a:lnTo>
                  <a:lnTo>
                    <a:pt x="66" y="207"/>
                  </a:lnTo>
                  <a:lnTo>
                    <a:pt x="75" y="207"/>
                  </a:lnTo>
                  <a:lnTo>
                    <a:pt x="84" y="207"/>
                  </a:lnTo>
                  <a:lnTo>
                    <a:pt x="93" y="204"/>
                  </a:lnTo>
                  <a:lnTo>
                    <a:pt x="102" y="204"/>
                  </a:lnTo>
                  <a:lnTo>
                    <a:pt x="111" y="201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04" name="Freeform 121">
              <a:extLst>
                <a:ext uri="{FF2B5EF4-FFF2-40B4-BE49-F238E27FC236}">
                  <a16:creationId xmlns:a16="http://schemas.microsoft.com/office/drawing/2014/main" id="{EE71C1D7-A15B-40D8-8309-FC93DF012F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0" y="1258"/>
              <a:ext cx="157" cy="511"/>
            </a:xfrm>
            <a:custGeom>
              <a:avLst/>
              <a:gdLst>
                <a:gd name="T0" fmla="*/ 147 w 157"/>
                <a:gd name="T1" fmla="*/ 6 h 511"/>
                <a:gd name="T2" fmla="*/ 132 w 157"/>
                <a:gd name="T3" fmla="*/ 24 h 511"/>
                <a:gd name="T4" fmla="*/ 114 w 157"/>
                <a:gd name="T5" fmla="*/ 39 h 511"/>
                <a:gd name="T6" fmla="*/ 96 w 157"/>
                <a:gd name="T7" fmla="*/ 57 h 511"/>
                <a:gd name="T8" fmla="*/ 84 w 157"/>
                <a:gd name="T9" fmla="*/ 75 h 511"/>
                <a:gd name="T10" fmla="*/ 72 w 157"/>
                <a:gd name="T11" fmla="*/ 93 h 511"/>
                <a:gd name="T12" fmla="*/ 54 w 157"/>
                <a:gd name="T13" fmla="*/ 111 h 511"/>
                <a:gd name="T14" fmla="*/ 42 w 157"/>
                <a:gd name="T15" fmla="*/ 129 h 511"/>
                <a:gd name="T16" fmla="*/ 30 w 157"/>
                <a:gd name="T17" fmla="*/ 147 h 511"/>
                <a:gd name="T18" fmla="*/ 18 w 157"/>
                <a:gd name="T19" fmla="*/ 165 h 511"/>
                <a:gd name="T20" fmla="*/ 9 w 157"/>
                <a:gd name="T21" fmla="*/ 183 h 511"/>
                <a:gd name="T22" fmla="*/ 0 w 157"/>
                <a:gd name="T23" fmla="*/ 201 h 511"/>
                <a:gd name="T24" fmla="*/ 3 w 157"/>
                <a:gd name="T25" fmla="*/ 219 h 511"/>
                <a:gd name="T26" fmla="*/ 18 w 157"/>
                <a:gd name="T27" fmla="*/ 237 h 511"/>
                <a:gd name="T28" fmla="*/ 33 w 157"/>
                <a:gd name="T29" fmla="*/ 252 h 511"/>
                <a:gd name="T30" fmla="*/ 51 w 157"/>
                <a:gd name="T31" fmla="*/ 270 h 511"/>
                <a:gd name="T32" fmla="*/ 48 w 157"/>
                <a:gd name="T33" fmla="*/ 267 h 511"/>
                <a:gd name="T34" fmla="*/ 30 w 157"/>
                <a:gd name="T35" fmla="*/ 249 h 511"/>
                <a:gd name="T36" fmla="*/ 18 w 157"/>
                <a:gd name="T37" fmla="*/ 234 h 511"/>
                <a:gd name="T38" fmla="*/ 36 w 157"/>
                <a:gd name="T39" fmla="*/ 234 h 511"/>
                <a:gd name="T40" fmla="*/ 48 w 157"/>
                <a:gd name="T41" fmla="*/ 252 h 511"/>
                <a:gd name="T42" fmla="*/ 54 w 157"/>
                <a:gd name="T43" fmla="*/ 252 h 511"/>
                <a:gd name="T44" fmla="*/ 39 w 157"/>
                <a:gd name="T45" fmla="*/ 237 h 511"/>
                <a:gd name="T46" fmla="*/ 12 w 157"/>
                <a:gd name="T47" fmla="*/ 240 h 511"/>
                <a:gd name="T48" fmla="*/ 9 w 157"/>
                <a:gd name="T49" fmla="*/ 258 h 511"/>
                <a:gd name="T50" fmla="*/ 27 w 157"/>
                <a:gd name="T51" fmla="*/ 264 h 511"/>
                <a:gd name="T52" fmla="*/ 33 w 157"/>
                <a:gd name="T53" fmla="*/ 282 h 511"/>
                <a:gd name="T54" fmla="*/ 39 w 157"/>
                <a:gd name="T55" fmla="*/ 267 h 511"/>
                <a:gd name="T56" fmla="*/ 30 w 157"/>
                <a:gd name="T57" fmla="*/ 252 h 511"/>
                <a:gd name="T58" fmla="*/ 15 w 157"/>
                <a:gd name="T59" fmla="*/ 240 h 511"/>
                <a:gd name="T60" fmla="*/ 12 w 157"/>
                <a:gd name="T61" fmla="*/ 243 h 511"/>
                <a:gd name="T62" fmla="*/ 18 w 157"/>
                <a:gd name="T63" fmla="*/ 261 h 511"/>
                <a:gd name="T64" fmla="*/ 21 w 157"/>
                <a:gd name="T65" fmla="*/ 282 h 511"/>
                <a:gd name="T66" fmla="*/ 24 w 157"/>
                <a:gd name="T67" fmla="*/ 306 h 511"/>
                <a:gd name="T68" fmla="*/ 24 w 157"/>
                <a:gd name="T69" fmla="*/ 327 h 511"/>
                <a:gd name="T70" fmla="*/ 21 w 157"/>
                <a:gd name="T71" fmla="*/ 345 h 511"/>
                <a:gd name="T72" fmla="*/ 18 w 157"/>
                <a:gd name="T73" fmla="*/ 366 h 511"/>
                <a:gd name="T74" fmla="*/ 18 w 157"/>
                <a:gd name="T75" fmla="*/ 390 h 511"/>
                <a:gd name="T76" fmla="*/ 15 w 157"/>
                <a:gd name="T77" fmla="*/ 408 h 511"/>
                <a:gd name="T78" fmla="*/ 12 w 157"/>
                <a:gd name="T79" fmla="*/ 429 h 511"/>
                <a:gd name="T80" fmla="*/ 15 w 157"/>
                <a:gd name="T81" fmla="*/ 450 h 511"/>
                <a:gd name="T82" fmla="*/ 18 w 157"/>
                <a:gd name="T83" fmla="*/ 468 h 511"/>
                <a:gd name="T84" fmla="*/ 21 w 157"/>
                <a:gd name="T85" fmla="*/ 486 h 511"/>
                <a:gd name="T86" fmla="*/ 18 w 157"/>
                <a:gd name="T87" fmla="*/ 504 h 511"/>
                <a:gd name="T88" fmla="*/ 39 w 157"/>
                <a:gd name="T89" fmla="*/ 510 h 51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57"/>
                <a:gd name="T136" fmla="*/ 0 h 511"/>
                <a:gd name="T137" fmla="*/ 157 w 157"/>
                <a:gd name="T138" fmla="*/ 511 h 511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57" h="511">
                  <a:moveTo>
                    <a:pt x="156" y="0"/>
                  </a:moveTo>
                  <a:lnTo>
                    <a:pt x="147" y="6"/>
                  </a:lnTo>
                  <a:lnTo>
                    <a:pt x="141" y="15"/>
                  </a:lnTo>
                  <a:lnTo>
                    <a:pt x="132" y="24"/>
                  </a:lnTo>
                  <a:lnTo>
                    <a:pt x="123" y="30"/>
                  </a:lnTo>
                  <a:lnTo>
                    <a:pt x="114" y="39"/>
                  </a:lnTo>
                  <a:lnTo>
                    <a:pt x="105" y="48"/>
                  </a:lnTo>
                  <a:lnTo>
                    <a:pt x="96" y="57"/>
                  </a:lnTo>
                  <a:lnTo>
                    <a:pt x="90" y="66"/>
                  </a:lnTo>
                  <a:lnTo>
                    <a:pt x="84" y="75"/>
                  </a:lnTo>
                  <a:lnTo>
                    <a:pt x="78" y="84"/>
                  </a:lnTo>
                  <a:lnTo>
                    <a:pt x="72" y="93"/>
                  </a:lnTo>
                  <a:lnTo>
                    <a:pt x="63" y="102"/>
                  </a:lnTo>
                  <a:lnTo>
                    <a:pt x="54" y="111"/>
                  </a:lnTo>
                  <a:lnTo>
                    <a:pt x="48" y="120"/>
                  </a:lnTo>
                  <a:lnTo>
                    <a:pt x="42" y="129"/>
                  </a:lnTo>
                  <a:lnTo>
                    <a:pt x="36" y="138"/>
                  </a:lnTo>
                  <a:lnTo>
                    <a:pt x="30" y="147"/>
                  </a:lnTo>
                  <a:lnTo>
                    <a:pt x="21" y="156"/>
                  </a:lnTo>
                  <a:lnTo>
                    <a:pt x="18" y="165"/>
                  </a:lnTo>
                  <a:lnTo>
                    <a:pt x="15" y="174"/>
                  </a:lnTo>
                  <a:lnTo>
                    <a:pt x="9" y="183"/>
                  </a:lnTo>
                  <a:lnTo>
                    <a:pt x="3" y="192"/>
                  </a:lnTo>
                  <a:lnTo>
                    <a:pt x="0" y="201"/>
                  </a:lnTo>
                  <a:lnTo>
                    <a:pt x="0" y="210"/>
                  </a:lnTo>
                  <a:lnTo>
                    <a:pt x="3" y="219"/>
                  </a:lnTo>
                  <a:lnTo>
                    <a:pt x="9" y="228"/>
                  </a:lnTo>
                  <a:lnTo>
                    <a:pt x="18" y="237"/>
                  </a:lnTo>
                  <a:lnTo>
                    <a:pt x="27" y="243"/>
                  </a:lnTo>
                  <a:lnTo>
                    <a:pt x="33" y="252"/>
                  </a:lnTo>
                  <a:lnTo>
                    <a:pt x="42" y="258"/>
                  </a:lnTo>
                  <a:lnTo>
                    <a:pt x="51" y="270"/>
                  </a:lnTo>
                  <a:lnTo>
                    <a:pt x="57" y="279"/>
                  </a:lnTo>
                  <a:lnTo>
                    <a:pt x="48" y="267"/>
                  </a:lnTo>
                  <a:lnTo>
                    <a:pt x="39" y="258"/>
                  </a:lnTo>
                  <a:lnTo>
                    <a:pt x="30" y="249"/>
                  </a:lnTo>
                  <a:lnTo>
                    <a:pt x="21" y="243"/>
                  </a:lnTo>
                  <a:lnTo>
                    <a:pt x="18" y="234"/>
                  </a:lnTo>
                  <a:lnTo>
                    <a:pt x="27" y="234"/>
                  </a:lnTo>
                  <a:lnTo>
                    <a:pt x="36" y="234"/>
                  </a:lnTo>
                  <a:lnTo>
                    <a:pt x="42" y="243"/>
                  </a:lnTo>
                  <a:lnTo>
                    <a:pt x="48" y="252"/>
                  </a:lnTo>
                  <a:lnTo>
                    <a:pt x="54" y="261"/>
                  </a:lnTo>
                  <a:lnTo>
                    <a:pt x="54" y="252"/>
                  </a:lnTo>
                  <a:lnTo>
                    <a:pt x="48" y="243"/>
                  </a:lnTo>
                  <a:lnTo>
                    <a:pt x="39" y="237"/>
                  </a:lnTo>
                  <a:lnTo>
                    <a:pt x="30" y="237"/>
                  </a:lnTo>
                  <a:lnTo>
                    <a:pt x="12" y="240"/>
                  </a:lnTo>
                  <a:lnTo>
                    <a:pt x="6" y="249"/>
                  </a:lnTo>
                  <a:lnTo>
                    <a:pt x="9" y="258"/>
                  </a:lnTo>
                  <a:lnTo>
                    <a:pt x="18" y="261"/>
                  </a:lnTo>
                  <a:lnTo>
                    <a:pt x="27" y="264"/>
                  </a:lnTo>
                  <a:lnTo>
                    <a:pt x="30" y="273"/>
                  </a:lnTo>
                  <a:lnTo>
                    <a:pt x="33" y="282"/>
                  </a:lnTo>
                  <a:lnTo>
                    <a:pt x="39" y="291"/>
                  </a:lnTo>
                  <a:lnTo>
                    <a:pt x="39" y="267"/>
                  </a:lnTo>
                  <a:lnTo>
                    <a:pt x="39" y="258"/>
                  </a:lnTo>
                  <a:lnTo>
                    <a:pt x="30" y="252"/>
                  </a:lnTo>
                  <a:lnTo>
                    <a:pt x="21" y="249"/>
                  </a:lnTo>
                  <a:lnTo>
                    <a:pt x="15" y="240"/>
                  </a:lnTo>
                  <a:lnTo>
                    <a:pt x="6" y="234"/>
                  </a:lnTo>
                  <a:lnTo>
                    <a:pt x="12" y="243"/>
                  </a:lnTo>
                  <a:lnTo>
                    <a:pt x="15" y="252"/>
                  </a:lnTo>
                  <a:lnTo>
                    <a:pt x="18" y="261"/>
                  </a:lnTo>
                  <a:lnTo>
                    <a:pt x="18" y="270"/>
                  </a:lnTo>
                  <a:lnTo>
                    <a:pt x="21" y="282"/>
                  </a:lnTo>
                  <a:lnTo>
                    <a:pt x="24" y="294"/>
                  </a:lnTo>
                  <a:lnTo>
                    <a:pt x="24" y="306"/>
                  </a:lnTo>
                  <a:lnTo>
                    <a:pt x="24" y="318"/>
                  </a:lnTo>
                  <a:lnTo>
                    <a:pt x="24" y="327"/>
                  </a:lnTo>
                  <a:lnTo>
                    <a:pt x="24" y="336"/>
                  </a:lnTo>
                  <a:lnTo>
                    <a:pt x="21" y="345"/>
                  </a:lnTo>
                  <a:lnTo>
                    <a:pt x="21" y="354"/>
                  </a:lnTo>
                  <a:lnTo>
                    <a:pt x="18" y="366"/>
                  </a:lnTo>
                  <a:lnTo>
                    <a:pt x="18" y="378"/>
                  </a:lnTo>
                  <a:lnTo>
                    <a:pt x="18" y="390"/>
                  </a:lnTo>
                  <a:lnTo>
                    <a:pt x="18" y="399"/>
                  </a:lnTo>
                  <a:lnTo>
                    <a:pt x="15" y="408"/>
                  </a:lnTo>
                  <a:lnTo>
                    <a:pt x="12" y="420"/>
                  </a:lnTo>
                  <a:lnTo>
                    <a:pt x="12" y="429"/>
                  </a:lnTo>
                  <a:lnTo>
                    <a:pt x="12" y="438"/>
                  </a:lnTo>
                  <a:lnTo>
                    <a:pt x="15" y="450"/>
                  </a:lnTo>
                  <a:lnTo>
                    <a:pt x="18" y="459"/>
                  </a:lnTo>
                  <a:lnTo>
                    <a:pt x="18" y="468"/>
                  </a:lnTo>
                  <a:lnTo>
                    <a:pt x="21" y="477"/>
                  </a:lnTo>
                  <a:lnTo>
                    <a:pt x="21" y="486"/>
                  </a:lnTo>
                  <a:lnTo>
                    <a:pt x="18" y="495"/>
                  </a:lnTo>
                  <a:lnTo>
                    <a:pt x="18" y="504"/>
                  </a:lnTo>
                  <a:lnTo>
                    <a:pt x="27" y="510"/>
                  </a:lnTo>
                  <a:lnTo>
                    <a:pt x="39" y="51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05" name="Freeform 122">
              <a:extLst>
                <a:ext uri="{FF2B5EF4-FFF2-40B4-BE49-F238E27FC236}">
                  <a16:creationId xmlns:a16="http://schemas.microsoft.com/office/drawing/2014/main" id="{EE011E59-1944-4373-AE64-BDB0A669C6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6" y="1432"/>
              <a:ext cx="67" cy="175"/>
            </a:xfrm>
            <a:custGeom>
              <a:avLst/>
              <a:gdLst>
                <a:gd name="T0" fmla="*/ 66 w 67"/>
                <a:gd name="T1" fmla="*/ 0 h 175"/>
                <a:gd name="T2" fmla="*/ 57 w 67"/>
                <a:gd name="T3" fmla="*/ 9 h 175"/>
                <a:gd name="T4" fmla="*/ 48 w 67"/>
                <a:gd name="T5" fmla="*/ 18 h 175"/>
                <a:gd name="T6" fmla="*/ 36 w 67"/>
                <a:gd name="T7" fmla="*/ 24 h 175"/>
                <a:gd name="T8" fmla="*/ 27 w 67"/>
                <a:gd name="T9" fmla="*/ 30 h 175"/>
                <a:gd name="T10" fmla="*/ 15 w 67"/>
                <a:gd name="T11" fmla="*/ 36 h 175"/>
                <a:gd name="T12" fmla="*/ 6 w 67"/>
                <a:gd name="T13" fmla="*/ 39 h 175"/>
                <a:gd name="T14" fmla="*/ 24 w 67"/>
                <a:gd name="T15" fmla="*/ 39 h 175"/>
                <a:gd name="T16" fmla="*/ 33 w 67"/>
                <a:gd name="T17" fmla="*/ 39 h 175"/>
                <a:gd name="T18" fmla="*/ 42 w 67"/>
                <a:gd name="T19" fmla="*/ 36 h 175"/>
                <a:gd name="T20" fmla="*/ 48 w 67"/>
                <a:gd name="T21" fmla="*/ 27 h 175"/>
                <a:gd name="T22" fmla="*/ 39 w 67"/>
                <a:gd name="T23" fmla="*/ 33 h 175"/>
                <a:gd name="T24" fmla="*/ 33 w 67"/>
                <a:gd name="T25" fmla="*/ 42 h 175"/>
                <a:gd name="T26" fmla="*/ 27 w 67"/>
                <a:gd name="T27" fmla="*/ 51 h 175"/>
                <a:gd name="T28" fmla="*/ 15 w 67"/>
                <a:gd name="T29" fmla="*/ 57 h 175"/>
                <a:gd name="T30" fmla="*/ 24 w 67"/>
                <a:gd name="T31" fmla="*/ 54 h 175"/>
                <a:gd name="T32" fmla="*/ 33 w 67"/>
                <a:gd name="T33" fmla="*/ 45 h 175"/>
                <a:gd name="T34" fmla="*/ 39 w 67"/>
                <a:gd name="T35" fmla="*/ 36 h 175"/>
                <a:gd name="T36" fmla="*/ 42 w 67"/>
                <a:gd name="T37" fmla="*/ 45 h 175"/>
                <a:gd name="T38" fmla="*/ 39 w 67"/>
                <a:gd name="T39" fmla="*/ 54 h 175"/>
                <a:gd name="T40" fmla="*/ 30 w 67"/>
                <a:gd name="T41" fmla="*/ 63 h 175"/>
                <a:gd name="T42" fmla="*/ 21 w 67"/>
                <a:gd name="T43" fmla="*/ 69 h 175"/>
                <a:gd name="T44" fmla="*/ 15 w 67"/>
                <a:gd name="T45" fmla="*/ 81 h 175"/>
                <a:gd name="T46" fmla="*/ 6 w 67"/>
                <a:gd name="T47" fmla="*/ 87 h 175"/>
                <a:gd name="T48" fmla="*/ 3 w 67"/>
                <a:gd name="T49" fmla="*/ 96 h 175"/>
                <a:gd name="T50" fmla="*/ 0 w 67"/>
                <a:gd name="T51" fmla="*/ 105 h 175"/>
                <a:gd name="T52" fmla="*/ 3 w 67"/>
                <a:gd name="T53" fmla="*/ 96 h 175"/>
                <a:gd name="T54" fmla="*/ 12 w 67"/>
                <a:gd name="T55" fmla="*/ 87 h 175"/>
                <a:gd name="T56" fmla="*/ 24 w 67"/>
                <a:gd name="T57" fmla="*/ 78 h 175"/>
                <a:gd name="T58" fmla="*/ 27 w 67"/>
                <a:gd name="T59" fmla="*/ 87 h 175"/>
                <a:gd name="T60" fmla="*/ 18 w 67"/>
                <a:gd name="T61" fmla="*/ 96 h 175"/>
                <a:gd name="T62" fmla="*/ 9 w 67"/>
                <a:gd name="T63" fmla="*/ 105 h 175"/>
                <a:gd name="T64" fmla="*/ 3 w 67"/>
                <a:gd name="T65" fmla="*/ 114 h 175"/>
                <a:gd name="T66" fmla="*/ 9 w 67"/>
                <a:gd name="T67" fmla="*/ 90 h 175"/>
                <a:gd name="T68" fmla="*/ 12 w 67"/>
                <a:gd name="T69" fmla="*/ 72 h 175"/>
                <a:gd name="T70" fmla="*/ 15 w 67"/>
                <a:gd name="T71" fmla="*/ 63 h 175"/>
                <a:gd name="T72" fmla="*/ 24 w 67"/>
                <a:gd name="T73" fmla="*/ 57 h 175"/>
                <a:gd name="T74" fmla="*/ 36 w 67"/>
                <a:gd name="T75" fmla="*/ 51 h 175"/>
                <a:gd name="T76" fmla="*/ 36 w 67"/>
                <a:gd name="T77" fmla="*/ 60 h 175"/>
                <a:gd name="T78" fmla="*/ 36 w 67"/>
                <a:gd name="T79" fmla="*/ 72 h 175"/>
                <a:gd name="T80" fmla="*/ 36 w 67"/>
                <a:gd name="T81" fmla="*/ 81 h 175"/>
                <a:gd name="T82" fmla="*/ 36 w 67"/>
                <a:gd name="T83" fmla="*/ 90 h 175"/>
                <a:gd name="T84" fmla="*/ 39 w 67"/>
                <a:gd name="T85" fmla="*/ 102 h 175"/>
                <a:gd name="T86" fmla="*/ 39 w 67"/>
                <a:gd name="T87" fmla="*/ 111 h 175"/>
                <a:gd name="T88" fmla="*/ 39 w 67"/>
                <a:gd name="T89" fmla="*/ 120 h 175"/>
                <a:gd name="T90" fmla="*/ 42 w 67"/>
                <a:gd name="T91" fmla="*/ 132 h 175"/>
                <a:gd name="T92" fmla="*/ 45 w 67"/>
                <a:gd name="T93" fmla="*/ 144 h 175"/>
                <a:gd name="T94" fmla="*/ 48 w 67"/>
                <a:gd name="T95" fmla="*/ 153 h 175"/>
                <a:gd name="T96" fmla="*/ 48 w 67"/>
                <a:gd name="T97" fmla="*/ 165 h 175"/>
                <a:gd name="T98" fmla="*/ 48 w 67"/>
                <a:gd name="T99" fmla="*/ 174 h 17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67"/>
                <a:gd name="T151" fmla="*/ 0 h 175"/>
                <a:gd name="T152" fmla="*/ 67 w 67"/>
                <a:gd name="T153" fmla="*/ 175 h 175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67" h="175">
                  <a:moveTo>
                    <a:pt x="66" y="0"/>
                  </a:moveTo>
                  <a:lnTo>
                    <a:pt x="57" y="9"/>
                  </a:lnTo>
                  <a:lnTo>
                    <a:pt x="48" y="18"/>
                  </a:lnTo>
                  <a:lnTo>
                    <a:pt x="36" y="24"/>
                  </a:lnTo>
                  <a:lnTo>
                    <a:pt x="27" y="30"/>
                  </a:lnTo>
                  <a:lnTo>
                    <a:pt x="15" y="36"/>
                  </a:lnTo>
                  <a:lnTo>
                    <a:pt x="6" y="39"/>
                  </a:lnTo>
                  <a:lnTo>
                    <a:pt x="24" y="39"/>
                  </a:lnTo>
                  <a:lnTo>
                    <a:pt x="33" y="39"/>
                  </a:lnTo>
                  <a:lnTo>
                    <a:pt x="42" y="36"/>
                  </a:lnTo>
                  <a:lnTo>
                    <a:pt x="48" y="27"/>
                  </a:lnTo>
                  <a:lnTo>
                    <a:pt x="39" y="33"/>
                  </a:lnTo>
                  <a:lnTo>
                    <a:pt x="33" y="42"/>
                  </a:lnTo>
                  <a:lnTo>
                    <a:pt x="27" y="51"/>
                  </a:lnTo>
                  <a:lnTo>
                    <a:pt x="15" y="57"/>
                  </a:lnTo>
                  <a:lnTo>
                    <a:pt x="24" y="54"/>
                  </a:lnTo>
                  <a:lnTo>
                    <a:pt x="33" y="45"/>
                  </a:lnTo>
                  <a:lnTo>
                    <a:pt x="39" y="36"/>
                  </a:lnTo>
                  <a:lnTo>
                    <a:pt x="42" y="45"/>
                  </a:lnTo>
                  <a:lnTo>
                    <a:pt x="39" y="54"/>
                  </a:lnTo>
                  <a:lnTo>
                    <a:pt x="30" y="63"/>
                  </a:lnTo>
                  <a:lnTo>
                    <a:pt x="21" y="69"/>
                  </a:lnTo>
                  <a:lnTo>
                    <a:pt x="15" y="81"/>
                  </a:lnTo>
                  <a:lnTo>
                    <a:pt x="6" y="87"/>
                  </a:lnTo>
                  <a:lnTo>
                    <a:pt x="3" y="96"/>
                  </a:lnTo>
                  <a:lnTo>
                    <a:pt x="0" y="105"/>
                  </a:lnTo>
                  <a:lnTo>
                    <a:pt x="3" y="96"/>
                  </a:lnTo>
                  <a:lnTo>
                    <a:pt x="12" y="87"/>
                  </a:lnTo>
                  <a:lnTo>
                    <a:pt x="24" y="78"/>
                  </a:lnTo>
                  <a:lnTo>
                    <a:pt x="27" y="87"/>
                  </a:lnTo>
                  <a:lnTo>
                    <a:pt x="18" y="96"/>
                  </a:lnTo>
                  <a:lnTo>
                    <a:pt x="9" y="105"/>
                  </a:lnTo>
                  <a:lnTo>
                    <a:pt x="3" y="114"/>
                  </a:lnTo>
                  <a:lnTo>
                    <a:pt x="9" y="90"/>
                  </a:lnTo>
                  <a:lnTo>
                    <a:pt x="12" y="72"/>
                  </a:lnTo>
                  <a:lnTo>
                    <a:pt x="15" y="63"/>
                  </a:lnTo>
                  <a:lnTo>
                    <a:pt x="24" y="57"/>
                  </a:lnTo>
                  <a:lnTo>
                    <a:pt x="36" y="51"/>
                  </a:lnTo>
                  <a:lnTo>
                    <a:pt x="36" y="60"/>
                  </a:lnTo>
                  <a:lnTo>
                    <a:pt x="36" y="72"/>
                  </a:lnTo>
                  <a:lnTo>
                    <a:pt x="36" y="81"/>
                  </a:lnTo>
                  <a:lnTo>
                    <a:pt x="36" y="90"/>
                  </a:lnTo>
                  <a:lnTo>
                    <a:pt x="39" y="102"/>
                  </a:lnTo>
                  <a:lnTo>
                    <a:pt x="39" y="111"/>
                  </a:lnTo>
                  <a:lnTo>
                    <a:pt x="39" y="120"/>
                  </a:lnTo>
                  <a:lnTo>
                    <a:pt x="42" y="132"/>
                  </a:lnTo>
                  <a:lnTo>
                    <a:pt x="45" y="144"/>
                  </a:lnTo>
                  <a:lnTo>
                    <a:pt x="48" y="153"/>
                  </a:lnTo>
                  <a:lnTo>
                    <a:pt x="48" y="165"/>
                  </a:lnTo>
                  <a:lnTo>
                    <a:pt x="48" y="174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06" name="Freeform 123">
              <a:extLst>
                <a:ext uri="{FF2B5EF4-FFF2-40B4-BE49-F238E27FC236}">
                  <a16:creationId xmlns:a16="http://schemas.microsoft.com/office/drawing/2014/main" id="{C227961F-87FA-491E-BBB5-E676A5BE6AF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1" y="1258"/>
              <a:ext cx="109" cy="277"/>
            </a:xfrm>
            <a:custGeom>
              <a:avLst/>
              <a:gdLst>
                <a:gd name="T0" fmla="*/ 99 w 109"/>
                <a:gd name="T1" fmla="*/ 12 h 277"/>
                <a:gd name="T2" fmla="*/ 84 w 109"/>
                <a:gd name="T3" fmla="*/ 30 h 277"/>
                <a:gd name="T4" fmla="*/ 69 w 109"/>
                <a:gd name="T5" fmla="*/ 45 h 277"/>
                <a:gd name="T6" fmla="*/ 54 w 109"/>
                <a:gd name="T7" fmla="*/ 60 h 277"/>
                <a:gd name="T8" fmla="*/ 45 w 109"/>
                <a:gd name="T9" fmla="*/ 78 h 277"/>
                <a:gd name="T10" fmla="*/ 33 w 109"/>
                <a:gd name="T11" fmla="*/ 96 h 277"/>
                <a:gd name="T12" fmla="*/ 15 w 109"/>
                <a:gd name="T13" fmla="*/ 117 h 277"/>
                <a:gd name="T14" fmla="*/ 6 w 109"/>
                <a:gd name="T15" fmla="*/ 135 h 277"/>
                <a:gd name="T16" fmla="*/ 0 w 109"/>
                <a:gd name="T17" fmla="*/ 153 h 277"/>
                <a:gd name="T18" fmla="*/ 3 w 109"/>
                <a:gd name="T19" fmla="*/ 171 h 277"/>
                <a:gd name="T20" fmla="*/ 21 w 109"/>
                <a:gd name="T21" fmla="*/ 192 h 277"/>
                <a:gd name="T22" fmla="*/ 36 w 109"/>
                <a:gd name="T23" fmla="*/ 216 h 277"/>
                <a:gd name="T24" fmla="*/ 45 w 109"/>
                <a:gd name="T25" fmla="*/ 234 h 277"/>
                <a:gd name="T26" fmla="*/ 27 w 109"/>
                <a:gd name="T27" fmla="*/ 219 h 277"/>
                <a:gd name="T28" fmla="*/ 9 w 109"/>
                <a:gd name="T29" fmla="*/ 201 h 277"/>
                <a:gd name="T30" fmla="*/ 3 w 109"/>
                <a:gd name="T31" fmla="*/ 177 h 277"/>
                <a:gd name="T32" fmla="*/ 21 w 109"/>
                <a:gd name="T33" fmla="*/ 198 h 277"/>
                <a:gd name="T34" fmla="*/ 30 w 109"/>
                <a:gd name="T35" fmla="*/ 216 h 277"/>
                <a:gd name="T36" fmla="*/ 36 w 109"/>
                <a:gd name="T37" fmla="*/ 234 h 277"/>
                <a:gd name="T38" fmla="*/ 15 w 109"/>
                <a:gd name="T39" fmla="*/ 213 h 277"/>
                <a:gd name="T40" fmla="*/ 3 w 109"/>
                <a:gd name="T41" fmla="*/ 195 h 277"/>
                <a:gd name="T42" fmla="*/ 6 w 109"/>
                <a:gd name="T43" fmla="*/ 216 h 277"/>
                <a:gd name="T44" fmla="*/ 18 w 109"/>
                <a:gd name="T45" fmla="*/ 231 h 277"/>
                <a:gd name="T46" fmla="*/ 30 w 109"/>
                <a:gd name="T47" fmla="*/ 249 h 277"/>
                <a:gd name="T48" fmla="*/ 36 w 109"/>
                <a:gd name="T49" fmla="*/ 267 h 277"/>
                <a:gd name="T50" fmla="*/ 27 w 109"/>
                <a:gd name="T51" fmla="*/ 267 h 277"/>
                <a:gd name="T52" fmla="*/ 18 w 109"/>
                <a:gd name="T53" fmla="*/ 249 h 277"/>
                <a:gd name="T54" fmla="*/ 9 w 109"/>
                <a:gd name="T55" fmla="*/ 228 h 277"/>
                <a:gd name="T56" fmla="*/ 6 w 109"/>
                <a:gd name="T57" fmla="*/ 210 h 277"/>
                <a:gd name="T58" fmla="*/ 6 w 109"/>
                <a:gd name="T59" fmla="*/ 234 h 277"/>
                <a:gd name="T60" fmla="*/ 6 w 109"/>
                <a:gd name="T61" fmla="*/ 252 h 277"/>
                <a:gd name="T62" fmla="*/ 3 w 109"/>
                <a:gd name="T63" fmla="*/ 252 h 277"/>
                <a:gd name="T64" fmla="*/ 6 w 109"/>
                <a:gd name="T65" fmla="*/ 252 h 27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9"/>
                <a:gd name="T100" fmla="*/ 0 h 277"/>
                <a:gd name="T101" fmla="*/ 109 w 109"/>
                <a:gd name="T102" fmla="*/ 277 h 27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9" h="277">
                  <a:moveTo>
                    <a:pt x="108" y="0"/>
                  </a:moveTo>
                  <a:lnTo>
                    <a:pt x="99" y="12"/>
                  </a:lnTo>
                  <a:lnTo>
                    <a:pt x="93" y="21"/>
                  </a:lnTo>
                  <a:lnTo>
                    <a:pt x="84" y="30"/>
                  </a:lnTo>
                  <a:lnTo>
                    <a:pt x="78" y="39"/>
                  </a:lnTo>
                  <a:lnTo>
                    <a:pt x="69" y="45"/>
                  </a:lnTo>
                  <a:lnTo>
                    <a:pt x="60" y="51"/>
                  </a:lnTo>
                  <a:lnTo>
                    <a:pt x="54" y="60"/>
                  </a:lnTo>
                  <a:lnTo>
                    <a:pt x="51" y="69"/>
                  </a:lnTo>
                  <a:lnTo>
                    <a:pt x="45" y="78"/>
                  </a:lnTo>
                  <a:lnTo>
                    <a:pt x="42" y="87"/>
                  </a:lnTo>
                  <a:lnTo>
                    <a:pt x="33" y="96"/>
                  </a:lnTo>
                  <a:lnTo>
                    <a:pt x="24" y="108"/>
                  </a:lnTo>
                  <a:lnTo>
                    <a:pt x="15" y="117"/>
                  </a:lnTo>
                  <a:lnTo>
                    <a:pt x="12" y="126"/>
                  </a:lnTo>
                  <a:lnTo>
                    <a:pt x="6" y="135"/>
                  </a:lnTo>
                  <a:lnTo>
                    <a:pt x="0" y="144"/>
                  </a:lnTo>
                  <a:lnTo>
                    <a:pt x="0" y="153"/>
                  </a:lnTo>
                  <a:lnTo>
                    <a:pt x="0" y="162"/>
                  </a:lnTo>
                  <a:lnTo>
                    <a:pt x="3" y="171"/>
                  </a:lnTo>
                  <a:lnTo>
                    <a:pt x="12" y="180"/>
                  </a:lnTo>
                  <a:lnTo>
                    <a:pt x="21" y="192"/>
                  </a:lnTo>
                  <a:lnTo>
                    <a:pt x="30" y="204"/>
                  </a:lnTo>
                  <a:lnTo>
                    <a:pt x="36" y="216"/>
                  </a:lnTo>
                  <a:lnTo>
                    <a:pt x="42" y="225"/>
                  </a:lnTo>
                  <a:lnTo>
                    <a:pt x="45" y="234"/>
                  </a:lnTo>
                  <a:lnTo>
                    <a:pt x="36" y="225"/>
                  </a:lnTo>
                  <a:lnTo>
                    <a:pt x="27" y="219"/>
                  </a:lnTo>
                  <a:lnTo>
                    <a:pt x="18" y="210"/>
                  </a:lnTo>
                  <a:lnTo>
                    <a:pt x="9" y="201"/>
                  </a:lnTo>
                  <a:lnTo>
                    <a:pt x="3" y="189"/>
                  </a:lnTo>
                  <a:lnTo>
                    <a:pt x="3" y="177"/>
                  </a:lnTo>
                  <a:lnTo>
                    <a:pt x="12" y="189"/>
                  </a:lnTo>
                  <a:lnTo>
                    <a:pt x="21" y="198"/>
                  </a:lnTo>
                  <a:lnTo>
                    <a:pt x="27" y="207"/>
                  </a:lnTo>
                  <a:lnTo>
                    <a:pt x="30" y="216"/>
                  </a:lnTo>
                  <a:lnTo>
                    <a:pt x="33" y="225"/>
                  </a:lnTo>
                  <a:lnTo>
                    <a:pt x="36" y="234"/>
                  </a:lnTo>
                  <a:lnTo>
                    <a:pt x="24" y="225"/>
                  </a:lnTo>
                  <a:lnTo>
                    <a:pt x="15" y="213"/>
                  </a:lnTo>
                  <a:lnTo>
                    <a:pt x="9" y="204"/>
                  </a:lnTo>
                  <a:lnTo>
                    <a:pt x="3" y="195"/>
                  </a:lnTo>
                  <a:lnTo>
                    <a:pt x="3" y="204"/>
                  </a:lnTo>
                  <a:lnTo>
                    <a:pt x="6" y="216"/>
                  </a:lnTo>
                  <a:lnTo>
                    <a:pt x="9" y="228"/>
                  </a:lnTo>
                  <a:lnTo>
                    <a:pt x="18" y="231"/>
                  </a:lnTo>
                  <a:lnTo>
                    <a:pt x="24" y="240"/>
                  </a:lnTo>
                  <a:lnTo>
                    <a:pt x="30" y="249"/>
                  </a:lnTo>
                  <a:lnTo>
                    <a:pt x="33" y="258"/>
                  </a:lnTo>
                  <a:lnTo>
                    <a:pt x="36" y="267"/>
                  </a:lnTo>
                  <a:lnTo>
                    <a:pt x="36" y="276"/>
                  </a:lnTo>
                  <a:lnTo>
                    <a:pt x="27" y="267"/>
                  </a:lnTo>
                  <a:lnTo>
                    <a:pt x="18" y="258"/>
                  </a:lnTo>
                  <a:lnTo>
                    <a:pt x="18" y="249"/>
                  </a:lnTo>
                  <a:lnTo>
                    <a:pt x="15" y="237"/>
                  </a:lnTo>
                  <a:lnTo>
                    <a:pt x="9" y="228"/>
                  </a:lnTo>
                  <a:lnTo>
                    <a:pt x="9" y="219"/>
                  </a:lnTo>
                  <a:lnTo>
                    <a:pt x="6" y="210"/>
                  </a:lnTo>
                  <a:lnTo>
                    <a:pt x="6" y="222"/>
                  </a:lnTo>
                  <a:lnTo>
                    <a:pt x="6" y="234"/>
                  </a:lnTo>
                  <a:lnTo>
                    <a:pt x="6" y="243"/>
                  </a:lnTo>
                  <a:lnTo>
                    <a:pt x="6" y="252"/>
                  </a:lnTo>
                  <a:lnTo>
                    <a:pt x="6" y="264"/>
                  </a:lnTo>
                  <a:lnTo>
                    <a:pt x="3" y="252"/>
                  </a:lnTo>
                  <a:lnTo>
                    <a:pt x="3" y="243"/>
                  </a:lnTo>
                  <a:lnTo>
                    <a:pt x="6" y="252"/>
                  </a:lnTo>
                  <a:lnTo>
                    <a:pt x="6" y="243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07" name="Freeform 124">
              <a:extLst>
                <a:ext uri="{FF2B5EF4-FFF2-40B4-BE49-F238E27FC236}">
                  <a16:creationId xmlns:a16="http://schemas.microsoft.com/office/drawing/2014/main" id="{6BFFDF3C-5D25-4092-A2CD-F77A1D4FF0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6" y="1510"/>
              <a:ext cx="100" cy="244"/>
            </a:xfrm>
            <a:custGeom>
              <a:avLst/>
              <a:gdLst>
                <a:gd name="T0" fmla="*/ 15 w 100"/>
                <a:gd name="T1" fmla="*/ 0 h 244"/>
                <a:gd name="T2" fmla="*/ 15 w 100"/>
                <a:gd name="T3" fmla="*/ 9 h 244"/>
                <a:gd name="T4" fmla="*/ 15 w 100"/>
                <a:gd name="T5" fmla="*/ 21 h 244"/>
                <a:gd name="T6" fmla="*/ 15 w 100"/>
                <a:gd name="T7" fmla="*/ 30 h 244"/>
                <a:gd name="T8" fmla="*/ 15 w 100"/>
                <a:gd name="T9" fmla="*/ 39 h 244"/>
                <a:gd name="T10" fmla="*/ 15 w 100"/>
                <a:gd name="T11" fmla="*/ 51 h 244"/>
                <a:gd name="T12" fmla="*/ 15 w 100"/>
                <a:gd name="T13" fmla="*/ 63 h 244"/>
                <a:gd name="T14" fmla="*/ 15 w 100"/>
                <a:gd name="T15" fmla="*/ 75 h 244"/>
                <a:gd name="T16" fmla="*/ 12 w 100"/>
                <a:gd name="T17" fmla="*/ 87 h 244"/>
                <a:gd name="T18" fmla="*/ 12 w 100"/>
                <a:gd name="T19" fmla="*/ 96 h 244"/>
                <a:gd name="T20" fmla="*/ 12 w 100"/>
                <a:gd name="T21" fmla="*/ 105 h 244"/>
                <a:gd name="T22" fmla="*/ 9 w 100"/>
                <a:gd name="T23" fmla="*/ 117 h 244"/>
                <a:gd name="T24" fmla="*/ 9 w 100"/>
                <a:gd name="T25" fmla="*/ 126 h 244"/>
                <a:gd name="T26" fmla="*/ 6 w 100"/>
                <a:gd name="T27" fmla="*/ 135 h 244"/>
                <a:gd name="T28" fmla="*/ 3 w 100"/>
                <a:gd name="T29" fmla="*/ 147 h 244"/>
                <a:gd name="T30" fmla="*/ 3 w 100"/>
                <a:gd name="T31" fmla="*/ 156 h 244"/>
                <a:gd name="T32" fmla="*/ 3 w 100"/>
                <a:gd name="T33" fmla="*/ 165 h 244"/>
                <a:gd name="T34" fmla="*/ 3 w 100"/>
                <a:gd name="T35" fmla="*/ 177 h 244"/>
                <a:gd name="T36" fmla="*/ 3 w 100"/>
                <a:gd name="T37" fmla="*/ 186 h 244"/>
                <a:gd name="T38" fmla="*/ 0 w 100"/>
                <a:gd name="T39" fmla="*/ 195 h 244"/>
                <a:gd name="T40" fmla="*/ 0 w 100"/>
                <a:gd name="T41" fmla="*/ 204 h 244"/>
                <a:gd name="T42" fmla="*/ 0 w 100"/>
                <a:gd name="T43" fmla="*/ 213 h 244"/>
                <a:gd name="T44" fmla="*/ 9 w 100"/>
                <a:gd name="T45" fmla="*/ 219 h 244"/>
                <a:gd name="T46" fmla="*/ 18 w 100"/>
                <a:gd name="T47" fmla="*/ 219 h 244"/>
                <a:gd name="T48" fmla="*/ 27 w 100"/>
                <a:gd name="T49" fmla="*/ 222 h 244"/>
                <a:gd name="T50" fmla="*/ 39 w 100"/>
                <a:gd name="T51" fmla="*/ 225 h 244"/>
                <a:gd name="T52" fmla="*/ 51 w 100"/>
                <a:gd name="T53" fmla="*/ 225 h 244"/>
                <a:gd name="T54" fmla="*/ 63 w 100"/>
                <a:gd name="T55" fmla="*/ 225 h 244"/>
                <a:gd name="T56" fmla="*/ 72 w 100"/>
                <a:gd name="T57" fmla="*/ 225 h 244"/>
                <a:gd name="T58" fmla="*/ 81 w 100"/>
                <a:gd name="T59" fmla="*/ 231 h 244"/>
                <a:gd name="T60" fmla="*/ 90 w 100"/>
                <a:gd name="T61" fmla="*/ 237 h 244"/>
                <a:gd name="T62" fmla="*/ 78 w 100"/>
                <a:gd name="T63" fmla="*/ 237 h 244"/>
                <a:gd name="T64" fmla="*/ 66 w 100"/>
                <a:gd name="T65" fmla="*/ 237 h 244"/>
                <a:gd name="T66" fmla="*/ 48 w 100"/>
                <a:gd name="T67" fmla="*/ 237 h 244"/>
                <a:gd name="T68" fmla="*/ 30 w 100"/>
                <a:gd name="T69" fmla="*/ 237 h 244"/>
                <a:gd name="T70" fmla="*/ 21 w 100"/>
                <a:gd name="T71" fmla="*/ 237 h 244"/>
                <a:gd name="T72" fmla="*/ 12 w 100"/>
                <a:gd name="T73" fmla="*/ 228 h 244"/>
                <a:gd name="T74" fmla="*/ 21 w 100"/>
                <a:gd name="T75" fmla="*/ 228 h 244"/>
                <a:gd name="T76" fmla="*/ 30 w 100"/>
                <a:gd name="T77" fmla="*/ 228 h 244"/>
                <a:gd name="T78" fmla="*/ 42 w 100"/>
                <a:gd name="T79" fmla="*/ 228 h 244"/>
                <a:gd name="T80" fmla="*/ 51 w 100"/>
                <a:gd name="T81" fmla="*/ 231 h 244"/>
                <a:gd name="T82" fmla="*/ 60 w 100"/>
                <a:gd name="T83" fmla="*/ 234 h 244"/>
                <a:gd name="T84" fmla="*/ 69 w 100"/>
                <a:gd name="T85" fmla="*/ 234 h 244"/>
                <a:gd name="T86" fmla="*/ 78 w 100"/>
                <a:gd name="T87" fmla="*/ 234 h 244"/>
                <a:gd name="T88" fmla="*/ 90 w 100"/>
                <a:gd name="T89" fmla="*/ 237 h 244"/>
                <a:gd name="T90" fmla="*/ 99 w 100"/>
                <a:gd name="T91" fmla="*/ 243 h 244"/>
                <a:gd name="T92" fmla="*/ 99 w 100"/>
                <a:gd name="T93" fmla="*/ 234 h 24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00"/>
                <a:gd name="T142" fmla="*/ 0 h 244"/>
                <a:gd name="T143" fmla="*/ 100 w 100"/>
                <a:gd name="T144" fmla="*/ 244 h 24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00" h="244">
                  <a:moveTo>
                    <a:pt x="15" y="0"/>
                  </a:moveTo>
                  <a:lnTo>
                    <a:pt x="15" y="9"/>
                  </a:lnTo>
                  <a:lnTo>
                    <a:pt x="15" y="21"/>
                  </a:lnTo>
                  <a:lnTo>
                    <a:pt x="15" y="30"/>
                  </a:lnTo>
                  <a:lnTo>
                    <a:pt x="15" y="39"/>
                  </a:lnTo>
                  <a:lnTo>
                    <a:pt x="15" y="51"/>
                  </a:lnTo>
                  <a:lnTo>
                    <a:pt x="15" y="63"/>
                  </a:lnTo>
                  <a:lnTo>
                    <a:pt x="15" y="75"/>
                  </a:lnTo>
                  <a:lnTo>
                    <a:pt x="12" y="87"/>
                  </a:lnTo>
                  <a:lnTo>
                    <a:pt x="12" y="96"/>
                  </a:lnTo>
                  <a:lnTo>
                    <a:pt x="12" y="105"/>
                  </a:lnTo>
                  <a:lnTo>
                    <a:pt x="9" y="117"/>
                  </a:lnTo>
                  <a:lnTo>
                    <a:pt x="9" y="126"/>
                  </a:lnTo>
                  <a:lnTo>
                    <a:pt x="6" y="135"/>
                  </a:lnTo>
                  <a:lnTo>
                    <a:pt x="3" y="147"/>
                  </a:lnTo>
                  <a:lnTo>
                    <a:pt x="3" y="156"/>
                  </a:lnTo>
                  <a:lnTo>
                    <a:pt x="3" y="165"/>
                  </a:lnTo>
                  <a:lnTo>
                    <a:pt x="3" y="177"/>
                  </a:lnTo>
                  <a:lnTo>
                    <a:pt x="3" y="186"/>
                  </a:lnTo>
                  <a:lnTo>
                    <a:pt x="0" y="195"/>
                  </a:lnTo>
                  <a:lnTo>
                    <a:pt x="0" y="204"/>
                  </a:lnTo>
                  <a:lnTo>
                    <a:pt x="0" y="213"/>
                  </a:lnTo>
                  <a:lnTo>
                    <a:pt x="9" y="219"/>
                  </a:lnTo>
                  <a:lnTo>
                    <a:pt x="18" y="219"/>
                  </a:lnTo>
                  <a:lnTo>
                    <a:pt x="27" y="222"/>
                  </a:lnTo>
                  <a:lnTo>
                    <a:pt x="39" y="225"/>
                  </a:lnTo>
                  <a:lnTo>
                    <a:pt x="51" y="225"/>
                  </a:lnTo>
                  <a:lnTo>
                    <a:pt x="63" y="225"/>
                  </a:lnTo>
                  <a:lnTo>
                    <a:pt x="72" y="225"/>
                  </a:lnTo>
                  <a:lnTo>
                    <a:pt x="81" y="231"/>
                  </a:lnTo>
                  <a:lnTo>
                    <a:pt x="90" y="237"/>
                  </a:lnTo>
                  <a:lnTo>
                    <a:pt x="78" y="237"/>
                  </a:lnTo>
                  <a:lnTo>
                    <a:pt x="66" y="237"/>
                  </a:lnTo>
                  <a:lnTo>
                    <a:pt x="48" y="237"/>
                  </a:lnTo>
                  <a:lnTo>
                    <a:pt x="30" y="237"/>
                  </a:lnTo>
                  <a:lnTo>
                    <a:pt x="21" y="237"/>
                  </a:lnTo>
                  <a:lnTo>
                    <a:pt x="12" y="228"/>
                  </a:lnTo>
                  <a:lnTo>
                    <a:pt x="21" y="228"/>
                  </a:lnTo>
                  <a:lnTo>
                    <a:pt x="30" y="228"/>
                  </a:lnTo>
                  <a:lnTo>
                    <a:pt x="42" y="228"/>
                  </a:lnTo>
                  <a:lnTo>
                    <a:pt x="51" y="231"/>
                  </a:lnTo>
                  <a:lnTo>
                    <a:pt x="60" y="234"/>
                  </a:lnTo>
                  <a:lnTo>
                    <a:pt x="69" y="234"/>
                  </a:lnTo>
                  <a:lnTo>
                    <a:pt x="78" y="234"/>
                  </a:lnTo>
                  <a:lnTo>
                    <a:pt x="90" y="237"/>
                  </a:lnTo>
                  <a:lnTo>
                    <a:pt x="99" y="243"/>
                  </a:lnTo>
                  <a:lnTo>
                    <a:pt x="99" y="234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08" name="Freeform 125">
              <a:extLst>
                <a:ext uri="{FF2B5EF4-FFF2-40B4-BE49-F238E27FC236}">
                  <a16:creationId xmlns:a16="http://schemas.microsoft.com/office/drawing/2014/main" id="{4C68EFD5-3175-4D04-9D2E-7C40B27423D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4" y="1738"/>
              <a:ext cx="145" cy="58"/>
            </a:xfrm>
            <a:custGeom>
              <a:avLst/>
              <a:gdLst>
                <a:gd name="T0" fmla="*/ 51 w 145"/>
                <a:gd name="T1" fmla="*/ 9 h 58"/>
                <a:gd name="T2" fmla="*/ 45 w 145"/>
                <a:gd name="T3" fmla="*/ 18 h 58"/>
                <a:gd name="T4" fmla="*/ 27 w 145"/>
                <a:gd name="T5" fmla="*/ 21 h 58"/>
                <a:gd name="T6" fmla="*/ 15 w 145"/>
                <a:gd name="T7" fmla="*/ 24 h 58"/>
                <a:gd name="T8" fmla="*/ 6 w 145"/>
                <a:gd name="T9" fmla="*/ 24 h 58"/>
                <a:gd name="T10" fmla="*/ 0 w 145"/>
                <a:gd name="T11" fmla="*/ 33 h 58"/>
                <a:gd name="T12" fmla="*/ 0 w 145"/>
                <a:gd name="T13" fmla="*/ 42 h 58"/>
                <a:gd name="T14" fmla="*/ 0 w 145"/>
                <a:gd name="T15" fmla="*/ 51 h 58"/>
                <a:gd name="T16" fmla="*/ 9 w 145"/>
                <a:gd name="T17" fmla="*/ 54 h 58"/>
                <a:gd name="T18" fmla="*/ 27 w 145"/>
                <a:gd name="T19" fmla="*/ 54 h 58"/>
                <a:gd name="T20" fmla="*/ 39 w 145"/>
                <a:gd name="T21" fmla="*/ 54 h 58"/>
                <a:gd name="T22" fmla="*/ 48 w 145"/>
                <a:gd name="T23" fmla="*/ 54 h 58"/>
                <a:gd name="T24" fmla="*/ 60 w 145"/>
                <a:gd name="T25" fmla="*/ 57 h 58"/>
                <a:gd name="T26" fmla="*/ 90 w 145"/>
                <a:gd name="T27" fmla="*/ 57 h 58"/>
                <a:gd name="T28" fmla="*/ 99 w 145"/>
                <a:gd name="T29" fmla="*/ 57 h 58"/>
                <a:gd name="T30" fmla="*/ 99 w 145"/>
                <a:gd name="T31" fmla="*/ 48 h 58"/>
                <a:gd name="T32" fmla="*/ 105 w 145"/>
                <a:gd name="T33" fmla="*/ 36 h 58"/>
                <a:gd name="T34" fmla="*/ 114 w 145"/>
                <a:gd name="T35" fmla="*/ 33 h 58"/>
                <a:gd name="T36" fmla="*/ 123 w 145"/>
                <a:gd name="T37" fmla="*/ 30 h 58"/>
                <a:gd name="T38" fmla="*/ 135 w 145"/>
                <a:gd name="T39" fmla="*/ 30 h 58"/>
                <a:gd name="T40" fmla="*/ 144 w 145"/>
                <a:gd name="T41" fmla="*/ 30 h 58"/>
                <a:gd name="T42" fmla="*/ 135 w 145"/>
                <a:gd name="T43" fmla="*/ 30 h 58"/>
                <a:gd name="T44" fmla="*/ 126 w 145"/>
                <a:gd name="T45" fmla="*/ 30 h 58"/>
                <a:gd name="T46" fmla="*/ 117 w 145"/>
                <a:gd name="T47" fmla="*/ 27 h 58"/>
                <a:gd name="T48" fmla="*/ 114 w 145"/>
                <a:gd name="T49" fmla="*/ 18 h 58"/>
                <a:gd name="T50" fmla="*/ 114 w 145"/>
                <a:gd name="T51" fmla="*/ 9 h 58"/>
                <a:gd name="T52" fmla="*/ 114 w 145"/>
                <a:gd name="T53" fmla="*/ 0 h 58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45"/>
                <a:gd name="T82" fmla="*/ 0 h 58"/>
                <a:gd name="T83" fmla="*/ 145 w 145"/>
                <a:gd name="T84" fmla="*/ 58 h 58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45" h="58">
                  <a:moveTo>
                    <a:pt x="51" y="9"/>
                  </a:moveTo>
                  <a:lnTo>
                    <a:pt x="45" y="18"/>
                  </a:lnTo>
                  <a:lnTo>
                    <a:pt x="27" y="21"/>
                  </a:lnTo>
                  <a:lnTo>
                    <a:pt x="15" y="24"/>
                  </a:lnTo>
                  <a:lnTo>
                    <a:pt x="6" y="24"/>
                  </a:lnTo>
                  <a:lnTo>
                    <a:pt x="0" y="33"/>
                  </a:lnTo>
                  <a:lnTo>
                    <a:pt x="0" y="42"/>
                  </a:lnTo>
                  <a:lnTo>
                    <a:pt x="0" y="51"/>
                  </a:lnTo>
                  <a:lnTo>
                    <a:pt x="9" y="54"/>
                  </a:lnTo>
                  <a:lnTo>
                    <a:pt x="27" y="54"/>
                  </a:lnTo>
                  <a:lnTo>
                    <a:pt x="39" y="54"/>
                  </a:lnTo>
                  <a:lnTo>
                    <a:pt x="48" y="54"/>
                  </a:lnTo>
                  <a:lnTo>
                    <a:pt x="60" y="57"/>
                  </a:lnTo>
                  <a:lnTo>
                    <a:pt x="90" y="57"/>
                  </a:lnTo>
                  <a:lnTo>
                    <a:pt x="99" y="57"/>
                  </a:lnTo>
                  <a:lnTo>
                    <a:pt x="99" y="48"/>
                  </a:lnTo>
                  <a:lnTo>
                    <a:pt x="105" y="36"/>
                  </a:lnTo>
                  <a:lnTo>
                    <a:pt x="114" y="33"/>
                  </a:lnTo>
                  <a:lnTo>
                    <a:pt x="123" y="30"/>
                  </a:lnTo>
                  <a:lnTo>
                    <a:pt x="135" y="30"/>
                  </a:lnTo>
                  <a:lnTo>
                    <a:pt x="144" y="30"/>
                  </a:lnTo>
                  <a:lnTo>
                    <a:pt x="135" y="30"/>
                  </a:lnTo>
                  <a:lnTo>
                    <a:pt x="126" y="30"/>
                  </a:lnTo>
                  <a:lnTo>
                    <a:pt x="117" y="27"/>
                  </a:lnTo>
                  <a:lnTo>
                    <a:pt x="114" y="18"/>
                  </a:lnTo>
                  <a:lnTo>
                    <a:pt x="114" y="9"/>
                  </a:lnTo>
                  <a:lnTo>
                    <a:pt x="114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09" name="Freeform 126">
              <a:extLst>
                <a:ext uri="{FF2B5EF4-FFF2-40B4-BE49-F238E27FC236}">
                  <a16:creationId xmlns:a16="http://schemas.microsoft.com/office/drawing/2014/main" id="{9731FEB0-93B6-463C-B767-4FEABB4FC69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2" y="1609"/>
              <a:ext cx="142" cy="187"/>
            </a:xfrm>
            <a:custGeom>
              <a:avLst/>
              <a:gdLst>
                <a:gd name="T0" fmla="*/ 9 w 142"/>
                <a:gd name="T1" fmla="*/ 180 h 187"/>
                <a:gd name="T2" fmla="*/ 9 w 142"/>
                <a:gd name="T3" fmla="*/ 168 h 187"/>
                <a:gd name="T4" fmla="*/ 9 w 142"/>
                <a:gd name="T5" fmla="*/ 159 h 187"/>
                <a:gd name="T6" fmla="*/ 3 w 142"/>
                <a:gd name="T7" fmla="*/ 150 h 187"/>
                <a:gd name="T8" fmla="*/ 3 w 142"/>
                <a:gd name="T9" fmla="*/ 141 h 187"/>
                <a:gd name="T10" fmla="*/ 0 w 142"/>
                <a:gd name="T11" fmla="*/ 132 h 187"/>
                <a:gd name="T12" fmla="*/ 0 w 142"/>
                <a:gd name="T13" fmla="*/ 123 h 187"/>
                <a:gd name="T14" fmla="*/ 0 w 142"/>
                <a:gd name="T15" fmla="*/ 114 h 187"/>
                <a:gd name="T16" fmla="*/ 0 w 142"/>
                <a:gd name="T17" fmla="*/ 105 h 187"/>
                <a:gd name="T18" fmla="*/ 0 w 142"/>
                <a:gd name="T19" fmla="*/ 93 h 187"/>
                <a:gd name="T20" fmla="*/ 0 w 142"/>
                <a:gd name="T21" fmla="*/ 84 h 187"/>
                <a:gd name="T22" fmla="*/ 0 w 142"/>
                <a:gd name="T23" fmla="*/ 63 h 187"/>
                <a:gd name="T24" fmla="*/ 0 w 142"/>
                <a:gd name="T25" fmla="*/ 54 h 187"/>
                <a:gd name="T26" fmla="*/ 0 w 142"/>
                <a:gd name="T27" fmla="*/ 45 h 187"/>
                <a:gd name="T28" fmla="*/ 0 w 142"/>
                <a:gd name="T29" fmla="*/ 33 h 187"/>
                <a:gd name="T30" fmla="*/ 3 w 142"/>
                <a:gd name="T31" fmla="*/ 24 h 187"/>
                <a:gd name="T32" fmla="*/ 9 w 142"/>
                <a:gd name="T33" fmla="*/ 15 h 187"/>
                <a:gd name="T34" fmla="*/ 18 w 142"/>
                <a:gd name="T35" fmla="*/ 6 h 187"/>
                <a:gd name="T36" fmla="*/ 27 w 142"/>
                <a:gd name="T37" fmla="*/ 6 h 187"/>
                <a:gd name="T38" fmla="*/ 36 w 142"/>
                <a:gd name="T39" fmla="*/ 0 h 187"/>
                <a:gd name="T40" fmla="*/ 45 w 142"/>
                <a:gd name="T41" fmla="*/ 0 h 187"/>
                <a:gd name="T42" fmla="*/ 57 w 142"/>
                <a:gd name="T43" fmla="*/ 0 h 187"/>
                <a:gd name="T44" fmla="*/ 81 w 142"/>
                <a:gd name="T45" fmla="*/ 0 h 187"/>
                <a:gd name="T46" fmla="*/ 93 w 142"/>
                <a:gd name="T47" fmla="*/ 0 h 187"/>
                <a:gd name="T48" fmla="*/ 102 w 142"/>
                <a:gd name="T49" fmla="*/ 0 h 187"/>
                <a:gd name="T50" fmla="*/ 114 w 142"/>
                <a:gd name="T51" fmla="*/ 0 h 187"/>
                <a:gd name="T52" fmla="*/ 114 w 142"/>
                <a:gd name="T53" fmla="*/ 9 h 187"/>
                <a:gd name="T54" fmla="*/ 123 w 142"/>
                <a:gd name="T55" fmla="*/ 18 h 187"/>
                <a:gd name="T56" fmla="*/ 126 w 142"/>
                <a:gd name="T57" fmla="*/ 27 h 187"/>
                <a:gd name="T58" fmla="*/ 126 w 142"/>
                <a:gd name="T59" fmla="*/ 36 h 187"/>
                <a:gd name="T60" fmla="*/ 126 w 142"/>
                <a:gd name="T61" fmla="*/ 45 h 187"/>
                <a:gd name="T62" fmla="*/ 126 w 142"/>
                <a:gd name="T63" fmla="*/ 54 h 187"/>
                <a:gd name="T64" fmla="*/ 126 w 142"/>
                <a:gd name="T65" fmla="*/ 63 h 187"/>
                <a:gd name="T66" fmla="*/ 126 w 142"/>
                <a:gd name="T67" fmla="*/ 75 h 187"/>
                <a:gd name="T68" fmla="*/ 126 w 142"/>
                <a:gd name="T69" fmla="*/ 84 h 187"/>
                <a:gd name="T70" fmla="*/ 123 w 142"/>
                <a:gd name="T71" fmla="*/ 93 h 187"/>
                <a:gd name="T72" fmla="*/ 123 w 142"/>
                <a:gd name="T73" fmla="*/ 102 h 187"/>
                <a:gd name="T74" fmla="*/ 123 w 142"/>
                <a:gd name="T75" fmla="*/ 111 h 187"/>
                <a:gd name="T76" fmla="*/ 123 w 142"/>
                <a:gd name="T77" fmla="*/ 120 h 187"/>
                <a:gd name="T78" fmla="*/ 123 w 142"/>
                <a:gd name="T79" fmla="*/ 129 h 187"/>
                <a:gd name="T80" fmla="*/ 123 w 142"/>
                <a:gd name="T81" fmla="*/ 138 h 187"/>
                <a:gd name="T82" fmla="*/ 123 w 142"/>
                <a:gd name="T83" fmla="*/ 147 h 187"/>
                <a:gd name="T84" fmla="*/ 132 w 142"/>
                <a:gd name="T85" fmla="*/ 156 h 187"/>
                <a:gd name="T86" fmla="*/ 138 w 142"/>
                <a:gd name="T87" fmla="*/ 165 h 187"/>
                <a:gd name="T88" fmla="*/ 141 w 142"/>
                <a:gd name="T89" fmla="*/ 174 h 187"/>
                <a:gd name="T90" fmla="*/ 132 w 142"/>
                <a:gd name="T91" fmla="*/ 168 h 187"/>
                <a:gd name="T92" fmla="*/ 123 w 142"/>
                <a:gd name="T93" fmla="*/ 168 h 187"/>
                <a:gd name="T94" fmla="*/ 120 w 142"/>
                <a:gd name="T95" fmla="*/ 156 h 187"/>
                <a:gd name="T96" fmla="*/ 120 w 142"/>
                <a:gd name="T97" fmla="*/ 174 h 187"/>
                <a:gd name="T98" fmla="*/ 120 w 142"/>
                <a:gd name="T99" fmla="*/ 183 h 187"/>
                <a:gd name="T100" fmla="*/ 108 w 142"/>
                <a:gd name="T101" fmla="*/ 186 h 187"/>
                <a:gd name="T102" fmla="*/ 96 w 142"/>
                <a:gd name="T103" fmla="*/ 186 h 187"/>
                <a:gd name="T104" fmla="*/ 84 w 142"/>
                <a:gd name="T105" fmla="*/ 183 h 187"/>
                <a:gd name="T106" fmla="*/ 75 w 142"/>
                <a:gd name="T107" fmla="*/ 183 h 187"/>
                <a:gd name="T108" fmla="*/ 66 w 142"/>
                <a:gd name="T109" fmla="*/ 183 h 187"/>
                <a:gd name="T110" fmla="*/ 42 w 142"/>
                <a:gd name="T111" fmla="*/ 183 h 187"/>
                <a:gd name="T112" fmla="*/ 33 w 142"/>
                <a:gd name="T113" fmla="*/ 183 h 187"/>
                <a:gd name="T114" fmla="*/ 24 w 142"/>
                <a:gd name="T115" fmla="*/ 183 h 187"/>
                <a:gd name="T116" fmla="*/ 15 w 142"/>
                <a:gd name="T117" fmla="*/ 183 h 187"/>
                <a:gd name="T118" fmla="*/ 12 w 142"/>
                <a:gd name="T119" fmla="*/ 174 h 187"/>
                <a:gd name="T120" fmla="*/ 9 w 142"/>
                <a:gd name="T121" fmla="*/ 165 h 187"/>
                <a:gd name="T122" fmla="*/ 9 w 142"/>
                <a:gd name="T123" fmla="*/ 153 h 187"/>
                <a:gd name="T124" fmla="*/ 9 w 142"/>
                <a:gd name="T125" fmla="*/ 141 h 18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42"/>
                <a:gd name="T190" fmla="*/ 0 h 187"/>
                <a:gd name="T191" fmla="*/ 142 w 142"/>
                <a:gd name="T192" fmla="*/ 187 h 18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42" h="187">
                  <a:moveTo>
                    <a:pt x="9" y="180"/>
                  </a:moveTo>
                  <a:lnTo>
                    <a:pt x="9" y="168"/>
                  </a:lnTo>
                  <a:lnTo>
                    <a:pt x="9" y="159"/>
                  </a:lnTo>
                  <a:lnTo>
                    <a:pt x="3" y="150"/>
                  </a:lnTo>
                  <a:lnTo>
                    <a:pt x="3" y="141"/>
                  </a:lnTo>
                  <a:lnTo>
                    <a:pt x="0" y="132"/>
                  </a:lnTo>
                  <a:lnTo>
                    <a:pt x="0" y="123"/>
                  </a:lnTo>
                  <a:lnTo>
                    <a:pt x="0" y="114"/>
                  </a:lnTo>
                  <a:lnTo>
                    <a:pt x="0" y="105"/>
                  </a:lnTo>
                  <a:lnTo>
                    <a:pt x="0" y="93"/>
                  </a:lnTo>
                  <a:lnTo>
                    <a:pt x="0" y="84"/>
                  </a:lnTo>
                  <a:lnTo>
                    <a:pt x="0" y="63"/>
                  </a:lnTo>
                  <a:lnTo>
                    <a:pt x="0" y="54"/>
                  </a:lnTo>
                  <a:lnTo>
                    <a:pt x="0" y="45"/>
                  </a:lnTo>
                  <a:lnTo>
                    <a:pt x="0" y="33"/>
                  </a:lnTo>
                  <a:lnTo>
                    <a:pt x="3" y="24"/>
                  </a:lnTo>
                  <a:lnTo>
                    <a:pt x="9" y="15"/>
                  </a:lnTo>
                  <a:lnTo>
                    <a:pt x="18" y="6"/>
                  </a:lnTo>
                  <a:lnTo>
                    <a:pt x="27" y="6"/>
                  </a:lnTo>
                  <a:lnTo>
                    <a:pt x="36" y="0"/>
                  </a:lnTo>
                  <a:lnTo>
                    <a:pt x="45" y="0"/>
                  </a:lnTo>
                  <a:lnTo>
                    <a:pt x="57" y="0"/>
                  </a:lnTo>
                  <a:lnTo>
                    <a:pt x="81" y="0"/>
                  </a:lnTo>
                  <a:lnTo>
                    <a:pt x="93" y="0"/>
                  </a:lnTo>
                  <a:lnTo>
                    <a:pt x="102" y="0"/>
                  </a:lnTo>
                  <a:lnTo>
                    <a:pt x="114" y="0"/>
                  </a:lnTo>
                  <a:lnTo>
                    <a:pt x="114" y="9"/>
                  </a:lnTo>
                  <a:lnTo>
                    <a:pt x="123" y="18"/>
                  </a:lnTo>
                  <a:lnTo>
                    <a:pt x="126" y="27"/>
                  </a:lnTo>
                  <a:lnTo>
                    <a:pt x="126" y="36"/>
                  </a:lnTo>
                  <a:lnTo>
                    <a:pt x="126" y="45"/>
                  </a:lnTo>
                  <a:lnTo>
                    <a:pt x="126" y="54"/>
                  </a:lnTo>
                  <a:lnTo>
                    <a:pt x="126" y="63"/>
                  </a:lnTo>
                  <a:lnTo>
                    <a:pt x="126" y="75"/>
                  </a:lnTo>
                  <a:lnTo>
                    <a:pt x="126" y="84"/>
                  </a:lnTo>
                  <a:lnTo>
                    <a:pt x="123" y="93"/>
                  </a:lnTo>
                  <a:lnTo>
                    <a:pt x="123" y="102"/>
                  </a:lnTo>
                  <a:lnTo>
                    <a:pt x="123" y="111"/>
                  </a:lnTo>
                  <a:lnTo>
                    <a:pt x="123" y="120"/>
                  </a:lnTo>
                  <a:lnTo>
                    <a:pt x="123" y="129"/>
                  </a:lnTo>
                  <a:lnTo>
                    <a:pt x="123" y="138"/>
                  </a:lnTo>
                  <a:lnTo>
                    <a:pt x="123" y="147"/>
                  </a:lnTo>
                  <a:lnTo>
                    <a:pt x="132" y="156"/>
                  </a:lnTo>
                  <a:lnTo>
                    <a:pt x="138" y="165"/>
                  </a:lnTo>
                  <a:lnTo>
                    <a:pt x="141" y="174"/>
                  </a:lnTo>
                  <a:lnTo>
                    <a:pt x="132" y="168"/>
                  </a:lnTo>
                  <a:lnTo>
                    <a:pt x="123" y="168"/>
                  </a:lnTo>
                  <a:lnTo>
                    <a:pt x="120" y="156"/>
                  </a:lnTo>
                  <a:lnTo>
                    <a:pt x="120" y="174"/>
                  </a:lnTo>
                  <a:lnTo>
                    <a:pt x="120" y="183"/>
                  </a:lnTo>
                  <a:lnTo>
                    <a:pt x="108" y="186"/>
                  </a:lnTo>
                  <a:lnTo>
                    <a:pt x="96" y="186"/>
                  </a:lnTo>
                  <a:lnTo>
                    <a:pt x="84" y="183"/>
                  </a:lnTo>
                  <a:lnTo>
                    <a:pt x="75" y="183"/>
                  </a:lnTo>
                  <a:lnTo>
                    <a:pt x="66" y="183"/>
                  </a:lnTo>
                  <a:lnTo>
                    <a:pt x="42" y="183"/>
                  </a:lnTo>
                  <a:lnTo>
                    <a:pt x="33" y="183"/>
                  </a:lnTo>
                  <a:lnTo>
                    <a:pt x="24" y="183"/>
                  </a:lnTo>
                  <a:lnTo>
                    <a:pt x="15" y="183"/>
                  </a:lnTo>
                  <a:lnTo>
                    <a:pt x="12" y="174"/>
                  </a:lnTo>
                  <a:lnTo>
                    <a:pt x="9" y="165"/>
                  </a:lnTo>
                  <a:lnTo>
                    <a:pt x="9" y="153"/>
                  </a:lnTo>
                  <a:lnTo>
                    <a:pt x="9" y="141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10" name="Freeform 127">
              <a:extLst>
                <a:ext uri="{FF2B5EF4-FFF2-40B4-BE49-F238E27FC236}">
                  <a16:creationId xmlns:a16="http://schemas.microsoft.com/office/drawing/2014/main" id="{B6006272-775A-462E-BBCE-8A01FADFF41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" y="1501"/>
              <a:ext cx="52" cy="172"/>
            </a:xfrm>
            <a:custGeom>
              <a:avLst/>
              <a:gdLst>
                <a:gd name="T0" fmla="*/ 51 w 52"/>
                <a:gd name="T1" fmla="*/ 0 h 172"/>
                <a:gd name="T2" fmla="*/ 42 w 52"/>
                <a:gd name="T3" fmla="*/ 0 h 172"/>
                <a:gd name="T4" fmla="*/ 33 w 52"/>
                <a:gd name="T5" fmla="*/ 0 h 172"/>
                <a:gd name="T6" fmla="*/ 24 w 52"/>
                <a:gd name="T7" fmla="*/ 0 h 172"/>
                <a:gd name="T8" fmla="*/ 15 w 52"/>
                <a:gd name="T9" fmla="*/ 3 h 172"/>
                <a:gd name="T10" fmla="*/ 9 w 52"/>
                <a:gd name="T11" fmla="*/ 12 h 172"/>
                <a:gd name="T12" fmla="*/ 6 w 52"/>
                <a:gd name="T13" fmla="*/ 21 h 172"/>
                <a:gd name="T14" fmla="*/ 6 w 52"/>
                <a:gd name="T15" fmla="*/ 30 h 172"/>
                <a:gd name="T16" fmla="*/ 6 w 52"/>
                <a:gd name="T17" fmla="*/ 39 h 172"/>
                <a:gd name="T18" fmla="*/ 6 w 52"/>
                <a:gd name="T19" fmla="*/ 51 h 172"/>
                <a:gd name="T20" fmla="*/ 3 w 52"/>
                <a:gd name="T21" fmla="*/ 60 h 172"/>
                <a:gd name="T22" fmla="*/ 3 w 52"/>
                <a:gd name="T23" fmla="*/ 69 h 172"/>
                <a:gd name="T24" fmla="*/ 0 w 52"/>
                <a:gd name="T25" fmla="*/ 78 h 172"/>
                <a:gd name="T26" fmla="*/ 0 w 52"/>
                <a:gd name="T27" fmla="*/ 87 h 172"/>
                <a:gd name="T28" fmla="*/ 0 w 52"/>
                <a:gd name="T29" fmla="*/ 96 h 172"/>
                <a:gd name="T30" fmla="*/ 0 w 52"/>
                <a:gd name="T31" fmla="*/ 105 h 172"/>
                <a:gd name="T32" fmla="*/ 0 w 52"/>
                <a:gd name="T33" fmla="*/ 114 h 172"/>
                <a:gd name="T34" fmla="*/ 0 w 52"/>
                <a:gd name="T35" fmla="*/ 123 h 172"/>
                <a:gd name="T36" fmla="*/ 0 w 52"/>
                <a:gd name="T37" fmla="*/ 132 h 172"/>
                <a:gd name="T38" fmla="*/ 0 w 52"/>
                <a:gd name="T39" fmla="*/ 141 h 172"/>
                <a:gd name="T40" fmla="*/ 0 w 52"/>
                <a:gd name="T41" fmla="*/ 150 h 172"/>
                <a:gd name="T42" fmla="*/ 0 w 52"/>
                <a:gd name="T43" fmla="*/ 159 h 172"/>
                <a:gd name="T44" fmla="*/ 9 w 52"/>
                <a:gd name="T45" fmla="*/ 168 h 172"/>
                <a:gd name="T46" fmla="*/ 18 w 52"/>
                <a:gd name="T47" fmla="*/ 171 h 172"/>
                <a:gd name="T48" fmla="*/ 27 w 52"/>
                <a:gd name="T49" fmla="*/ 171 h 172"/>
                <a:gd name="T50" fmla="*/ 36 w 52"/>
                <a:gd name="T51" fmla="*/ 171 h 17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52"/>
                <a:gd name="T79" fmla="*/ 0 h 172"/>
                <a:gd name="T80" fmla="*/ 52 w 52"/>
                <a:gd name="T81" fmla="*/ 172 h 17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52" h="172">
                  <a:moveTo>
                    <a:pt x="51" y="0"/>
                  </a:moveTo>
                  <a:lnTo>
                    <a:pt x="42" y="0"/>
                  </a:lnTo>
                  <a:lnTo>
                    <a:pt x="33" y="0"/>
                  </a:lnTo>
                  <a:lnTo>
                    <a:pt x="24" y="0"/>
                  </a:lnTo>
                  <a:lnTo>
                    <a:pt x="15" y="3"/>
                  </a:lnTo>
                  <a:lnTo>
                    <a:pt x="9" y="12"/>
                  </a:lnTo>
                  <a:lnTo>
                    <a:pt x="6" y="21"/>
                  </a:lnTo>
                  <a:lnTo>
                    <a:pt x="6" y="30"/>
                  </a:lnTo>
                  <a:lnTo>
                    <a:pt x="6" y="39"/>
                  </a:lnTo>
                  <a:lnTo>
                    <a:pt x="6" y="51"/>
                  </a:lnTo>
                  <a:lnTo>
                    <a:pt x="3" y="60"/>
                  </a:lnTo>
                  <a:lnTo>
                    <a:pt x="3" y="69"/>
                  </a:lnTo>
                  <a:lnTo>
                    <a:pt x="0" y="78"/>
                  </a:lnTo>
                  <a:lnTo>
                    <a:pt x="0" y="87"/>
                  </a:lnTo>
                  <a:lnTo>
                    <a:pt x="0" y="96"/>
                  </a:lnTo>
                  <a:lnTo>
                    <a:pt x="0" y="105"/>
                  </a:lnTo>
                  <a:lnTo>
                    <a:pt x="0" y="114"/>
                  </a:lnTo>
                  <a:lnTo>
                    <a:pt x="0" y="123"/>
                  </a:lnTo>
                  <a:lnTo>
                    <a:pt x="0" y="132"/>
                  </a:lnTo>
                  <a:lnTo>
                    <a:pt x="0" y="141"/>
                  </a:lnTo>
                  <a:lnTo>
                    <a:pt x="0" y="150"/>
                  </a:lnTo>
                  <a:lnTo>
                    <a:pt x="0" y="159"/>
                  </a:lnTo>
                  <a:lnTo>
                    <a:pt x="9" y="168"/>
                  </a:lnTo>
                  <a:lnTo>
                    <a:pt x="18" y="171"/>
                  </a:lnTo>
                  <a:lnTo>
                    <a:pt x="27" y="171"/>
                  </a:lnTo>
                  <a:lnTo>
                    <a:pt x="36" y="171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11" name="Freeform 128">
              <a:extLst>
                <a:ext uri="{FF2B5EF4-FFF2-40B4-BE49-F238E27FC236}">
                  <a16:creationId xmlns:a16="http://schemas.microsoft.com/office/drawing/2014/main" id="{B02261CF-2E07-4ABE-9E40-63D8D35CBE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8" y="1621"/>
              <a:ext cx="28" cy="46"/>
            </a:xfrm>
            <a:custGeom>
              <a:avLst/>
              <a:gdLst>
                <a:gd name="T0" fmla="*/ 27 w 28"/>
                <a:gd name="T1" fmla="*/ 0 h 46"/>
                <a:gd name="T2" fmla="*/ 24 w 28"/>
                <a:gd name="T3" fmla="*/ 9 h 46"/>
                <a:gd name="T4" fmla="*/ 21 w 28"/>
                <a:gd name="T5" fmla="*/ 21 h 46"/>
                <a:gd name="T6" fmla="*/ 12 w 28"/>
                <a:gd name="T7" fmla="*/ 30 h 46"/>
                <a:gd name="T8" fmla="*/ 9 w 28"/>
                <a:gd name="T9" fmla="*/ 39 h 46"/>
                <a:gd name="T10" fmla="*/ 0 w 28"/>
                <a:gd name="T11" fmla="*/ 45 h 4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8"/>
                <a:gd name="T19" fmla="*/ 0 h 46"/>
                <a:gd name="T20" fmla="*/ 28 w 28"/>
                <a:gd name="T21" fmla="*/ 46 h 4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8" h="46">
                  <a:moveTo>
                    <a:pt x="27" y="0"/>
                  </a:moveTo>
                  <a:lnTo>
                    <a:pt x="24" y="9"/>
                  </a:lnTo>
                  <a:lnTo>
                    <a:pt x="21" y="21"/>
                  </a:lnTo>
                  <a:lnTo>
                    <a:pt x="12" y="30"/>
                  </a:lnTo>
                  <a:lnTo>
                    <a:pt x="9" y="39"/>
                  </a:lnTo>
                  <a:lnTo>
                    <a:pt x="0" y="45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12" name="Freeform 129">
              <a:extLst>
                <a:ext uri="{FF2B5EF4-FFF2-40B4-BE49-F238E27FC236}">
                  <a16:creationId xmlns:a16="http://schemas.microsoft.com/office/drawing/2014/main" id="{E7D42DFC-4CB4-4F45-BF34-A766216391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0" y="1597"/>
              <a:ext cx="37" cy="61"/>
            </a:xfrm>
            <a:custGeom>
              <a:avLst/>
              <a:gdLst>
                <a:gd name="T0" fmla="*/ 36 w 37"/>
                <a:gd name="T1" fmla="*/ 0 h 61"/>
                <a:gd name="T2" fmla="*/ 30 w 37"/>
                <a:gd name="T3" fmla="*/ 24 h 61"/>
                <a:gd name="T4" fmla="*/ 21 w 37"/>
                <a:gd name="T5" fmla="*/ 36 h 61"/>
                <a:gd name="T6" fmla="*/ 18 w 37"/>
                <a:gd name="T7" fmla="*/ 45 h 61"/>
                <a:gd name="T8" fmla="*/ 9 w 37"/>
                <a:gd name="T9" fmla="*/ 54 h 61"/>
                <a:gd name="T10" fmla="*/ 0 w 37"/>
                <a:gd name="T11" fmla="*/ 60 h 6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"/>
                <a:gd name="T19" fmla="*/ 0 h 61"/>
                <a:gd name="T20" fmla="*/ 37 w 37"/>
                <a:gd name="T21" fmla="*/ 61 h 6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" h="61">
                  <a:moveTo>
                    <a:pt x="36" y="0"/>
                  </a:moveTo>
                  <a:lnTo>
                    <a:pt x="30" y="24"/>
                  </a:lnTo>
                  <a:lnTo>
                    <a:pt x="21" y="36"/>
                  </a:lnTo>
                  <a:lnTo>
                    <a:pt x="18" y="45"/>
                  </a:lnTo>
                  <a:lnTo>
                    <a:pt x="9" y="54"/>
                  </a:lnTo>
                  <a:lnTo>
                    <a:pt x="0" y="6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13" name="Freeform 130">
              <a:extLst>
                <a:ext uri="{FF2B5EF4-FFF2-40B4-BE49-F238E27FC236}">
                  <a16:creationId xmlns:a16="http://schemas.microsoft.com/office/drawing/2014/main" id="{FB3CD630-DF85-47B5-8DE2-7C49936D87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3" y="1564"/>
              <a:ext cx="37" cy="46"/>
            </a:xfrm>
            <a:custGeom>
              <a:avLst/>
              <a:gdLst>
                <a:gd name="T0" fmla="*/ 36 w 37"/>
                <a:gd name="T1" fmla="*/ 0 h 46"/>
                <a:gd name="T2" fmla="*/ 27 w 37"/>
                <a:gd name="T3" fmla="*/ 6 h 46"/>
                <a:gd name="T4" fmla="*/ 21 w 37"/>
                <a:gd name="T5" fmla="*/ 18 h 46"/>
                <a:gd name="T6" fmla="*/ 15 w 37"/>
                <a:gd name="T7" fmla="*/ 27 h 46"/>
                <a:gd name="T8" fmla="*/ 6 w 37"/>
                <a:gd name="T9" fmla="*/ 36 h 46"/>
                <a:gd name="T10" fmla="*/ 0 w 37"/>
                <a:gd name="T11" fmla="*/ 45 h 4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"/>
                <a:gd name="T19" fmla="*/ 0 h 46"/>
                <a:gd name="T20" fmla="*/ 37 w 37"/>
                <a:gd name="T21" fmla="*/ 46 h 4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" h="46">
                  <a:moveTo>
                    <a:pt x="36" y="0"/>
                  </a:moveTo>
                  <a:lnTo>
                    <a:pt x="27" y="6"/>
                  </a:lnTo>
                  <a:lnTo>
                    <a:pt x="21" y="18"/>
                  </a:lnTo>
                  <a:lnTo>
                    <a:pt x="15" y="27"/>
                  </a:lnTo>
                  <a:lnTo>
                    <a:pt x="6" y="36"/>
                  </a:lnTo>
                  <a:lnTo>
                    <a:pt x="0" y="45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14" name="Freeform 131">
              <a:extLst>
                <a:ext uri="{FF2B5EF4-FFF2-40B4-BE49-F238E27FC236}">
                  <a16:creationId xmlns:a16="http://schemas.microsoft.com/office/drawing/2014/main" id="{B708745F-2F69-4B93-87E2-75CCFE2441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9" y="1519"/>
              <a:ext cx="31" cy="40"/>
            </a:xfrm>
            <a:custGeom>
              <a:avLst/>
              <a:gdLst>
                <a:gd name="T0" fmla="*/ 30 w 31"/>
                <a:gd name="T1" fmla="*/ 0 h 40"/>
                <a:gd name="T2" fmla="*/ 21 w 31"/>
                <a:gd name="T3" fmla="*/ 9 h 40"/>
                <a:gd name="T4" fmla="*/ 15 w 31"/>
                <a:gd name="T5" fmla="*/ 21 h 40"/>
                <a:gd name="T6" fmla="*/ 9 w 31"/>
                <a:gd name="T7" fmla="*/ 30 h 40"/>
                <a:gd name="T8" fmla="*/ 0 w 31"/>
                <a:gd name="T9" fmla="*/ 39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"/>
                <a:gd name="T16" fmla="*/ 0 h 40"/>
                <a:gd name="T17" fmla="*/ 31 w 31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" h="40">
                  <a:moveTo>
                    <a:pt x="30" y="0"/>
                  </a:moveTo>
                  <a:lnTo>
                    <a:pt x="21" y="9"/>
                  </a:lnTo>
                  <a:lnTo>
                    <a:pt x="15" y="21"/>
                  </a:lnTo>
                  <a:lnTo>
                    <a:pt x="9" y="30"/>
                  </a:lnTo>
                  <a:lnTo>
                    <a:pt x="0" y="39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15" name="Freeform 132">
              <a:extLst>
                <a:ext uri="{FF2B5EF4-FFF2-40B4-BE49-F238E27FC236}">
                  <a16:creationId xmlns:a16="http://schemas.microsoft.com/office/drawing/2014/main" id="{D4FA2986-FEF4-479D-9278-372CC5C594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7" y="1609"/>
              <a:ext cx="46" cy="43"/>
            </a:xfrm>
            <a:custGeom>
              <a:avLst/>
              <a:gdLst>
                <a:gd name="T0" fmla="*/ 45 w 46"/>
                <a:gd name="T1" fmla="*/ 0 h 43"/>
                <a:gd name="T2" fmla="*/ 39 w 46"/>
                <a:gd name="T3" fmla="*/ 12 h 43"/>
                <a:gd name="T4" fmla="*/ 27 w 46"/>
                <a:gd name="T5" fmla="*/ 24 h 43"/>
                <a:gd name="T6" fmla="*/ 18 w 46"/>
                <a:gd name="T7" fmla="*/ 30 h 43"/>
                <a:gd name="T8" fmla="*/ 9 w 46"/>
                <a:gd name="T9" fmla="*/ 36 h 43"/>
                <a:gd name="T10" fmla="*/ 0 w 46"/>
                <a:gd name="T11" fmla="*/ 42 h 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6"/>
                <a:gd name="T19" fmla="*/ 0 h 43"/>
                <a:gd name="T20" fmla="*/ 46 w 46"/>
                <a:gd name="T21" fmla="*/ 43 h 4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6" h="43">
                  <a:moveTo>
                    <a:pt x="45" y="0"/>
                  </a:moveTo>
                  <a:lnTo>
                    <a:pt x="39" y="12"/>
                  </a:lnTo>
                  <a:lnTo>
                    <a:pt x="27" y="24"/>
                  </a:lnTo>
                  <a:lnTo>
                    <a:pt x="18" y="30"/>
                  </a:lnTo>
                  <a:lnTo>
                    <a:pt x="9" y="36"/>
                  </a:lnTo>
                  <a:lnTo>
                    <a:pt x="0" y="42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16" name="Freeform 133">
              <a:extLst>
                <a:ext uri="{FF2B5EF4-FFF2-40B4-BE49-F238E27FC236}">
                  <a16:creationId xmlns:a16="http://schemas.microsoft.com/office/drawing/2014/main" id="{938165F5-867B-40D9-98B2-B54810C38F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6" y="1615"/>
              <a:ext cx="85" cy="67"/>
            </a:xfrm>
            <a:custGeom>
              <a:avLst/>
              <a:gdLst>
                <a:gd name="T0" fmla="*/ 84 w 85"/>
                <a:gd name="T1" fmla="*/ 0 h 67"/>
                <a:gd name="T2" fmla="*/ 75 w 85"/>
                <a:gd name="T3" fmla="*/ 6 h 67"/>
                <a:gd name="T4" fmla="*/ 51 w 85"/>
                <a:gd name="T5" fmla="*/ 18 h 67"/>
                <a:gd name="T6" fmla="*/ 39 w 85"/>
                <a:gd name="T7" fmla="*/ 30 h 67"/>
                <a:gd name="T8" fmla="*/ 27 w 85"/>
                <a:gd name="T9" fmla="*/ 42 h 67"/>
                <a:gd name="T10" fmla="*/ 18 w 85"/>
                <a:gd name="T11" fmla="*/ 51 h 67"/>
                <a:gd name="T12" fmla="*/ 9 w 85"/>
                <a:gd name="T13" fmla="*/ 60 h 67"/>
                <a:gd name="T14" fmla="*/ 0 w 85"/>
                <a:gd name="T15" fmla="*/ 66 h 6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5"/>
                <a:gd name="T25" fmla="*/ 0 h 67"/>
                <a:gd name="T26" fmla="*/ 85 w 85"/>
                <a:gd name="T27" fmla="*/ 67 h 6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5" h="67">
                  <a:moveTo>
                    <a:pt x="84" y="0"/>
                  </a:moveTo>
                  <a:lnTo>
                    <a:pt x="75" y="6"/>
                  </a:lnTo>
                  <a:lnTo>
                    <a:pt x="51" y="18"/>
                  </a:lnTo>
                  <a:lnTo>
                    <a:pt x="39" y="30"/>
                  </a:lnTo>
                  <a:lnTo>
                    <a:pt x="27" y="42"/>
                  </a:lnTo>
                  <a:lnTo>
                    <a:pt x="18" y="51"/>
                  </a:lnTo>
                  <a:lnTo>
                    <a:pt x="9" y="60"/>
                  </a:lnTo>
                  <a:lnTo>
                    <a:pt x="0" y="66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17" name="Freeform 134">
              <a:extLst>
                <a:ext uri="{FF2B5EF4-FFF2-40B4-BE49-F238E27FC236}">
                  <a16:creationId xmlns:a16="http://schemas.microsoft.com/office/drawing/2014/main" id="{48B89C37-CD61-4309-8B08-02FEDDEA390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2" y="1642"/>
              <a:ext cx="121" cy="70"/>
            </a:xfrm>
            <a:custGeom>
              <a:avLst/>
              <a:gdLst>
                <a:gd name="T0" fmla="*/ 120 w 121"/>
                <a:gd name="T1" fmla="*/ 0 h 70"/>
                <a:gd name="T2" fmla="*/ 111 w 121"/>
                <a:gd name="T3" fmla="*/ 3 h 70"/>
                <a:gd name="T4" fmla="*/ 102 w 121"/>
                <a:gd name="T5" fmla="*/ 15 h 70"/>
                <a:gd name="T6" fmla="*/ 78 w 121"/>
                <a:gd name="T7" fmla="*/ 27 h 70"/>
                <a:gd name="T8" fmla="*/ 60 w 121"/>
                <a:gd name="T9" fmla="*/ 33 h 70"/>
                <a:gd name="T10" fmla="*/ 42 w 121"/>
                <a:gd name="T11" fmla="*/ 39 h 70"/>
                <a:gd name="T12" fmla="*/ 30 w 121"/>
                <a:gd name="T13" fmla="*/ 48 h 70"/>
                <a:gd name="T14" fmla="*/ 12 w 121"/>
                <a:gd name="T15" fmla="*/ 54 h 70"/>
                <a:gd name="T16" fmla="*/ 3 w 121"/>
                <a:gd name="T17" fmla="*/ 57 h 70"/>
                <a:gd name="T18" fmla="*/ 0 w 121"/>
                <a:gd name="T19" fmla="*/ 66 h 70"/>
                <a:gd name="T20" fmla="*/ 18 w 121"/>
                <a:gd name="T21" fmla="*/ 69 h 70"/>
                <a:gd name="T22" fmla="*/ 42 w 121"/>
                <a:gd name="T23" fmla="*/ 69 h 70"/>
                <a:gd name="T24" fmla="*/ 66 w 121"/>
                <a:gd name="T25" fmla="*/ 66 h 70"/>
                <a:gd name="T26" fmla="*/ 69 w 121"/>
                <a:gd name="T27" fmla="*/ 48 h 70"/>
                <a:gd name="T28" fmla="*/ 69 w 121"/>
                <a:gd name="T29" fmla="*/ 39 h 7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21"/>
                <a:gd name="T46" fmla="*/ 0 h 70"/>
                <a:gd name="T47" fmla="*/ 121 w 121"/>
                <a:gd name="T48" fmla="*/ 70 h 7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21" h="70">
                  <a:moveTo>
                    <a:pt x="120" y="0"/>
                  </a:moveTo>
                  <a:lnTo>
                    <a:pt x="111" y="3"/>
                  </a:lnTo>
                  <a:lnTo>
                    <a:pt x="102" y="15"/>
                  </a:lnTo>
                  <a:lnTo>
                    <a:pt x="78" y="27"/>
                  </a:lnTo>
                  <a:lnTo>
                    <a:pt x="60" y="33"/>
                  </a:lnTo>
                  <a:lnTo>
                    <a:pt x="42" y="39"/>
                  </a:lnTo>
                  <a:lnTo>
                    <a:pt x="30" y="48"/>
                  </a:lnTo>
                  <a:lnTo>
                    <a:pt x="12" y="54"/>
                  </a:lnTo>
                  <a:lnTo>
                    <a:pt x="3" y="57"/>
                  </a:lnTo>
                  <a:lnTo>
                    <a:pt x="0" y="66"/>
                  </a:lnTo>
                  <a:lnTo>
                    <a:pt x="18" y="69"/>
                  </a:lnTo>
                  <a:lnTo>
                    <a:pt x="42" y="69"/>
                  </a:lnTo>
                  <a:lnTo>
                    <a:pt x="66" y="66"/>
                  </a:lnTo>
                  <a:lnTo>
                    <a:pt x="69" y="48"/>
                  </a:lnTo>
                  <a:lnTo>
                    <a:pt x="69" y="39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18" name="Freeform 135">
              <a:extLst>
                <a:ext uri="{FF2B5EF4-FFF2-40B4-BE49-F238E27FC236}">
                  <a16:creationId xmlns:a16="http://schemas.microsoft.com/office/drawing/2014/main" id="{4CE3224F-6FB9-48CA-A7DD-DE1822BEFBA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7" y="1660"/>
              <a:ext cx="106" cy="64"/>
            </a:xfrm>
            <a:custGeom>
              <a:avLst/>
              <a:gdLst>
                <a:gd name="T0" fmla="*/ 105 w 106"/>
                <a:gd name="T1" fmla="*/ 0 h 64"/>
                <a:gd name="T2" fmla="*/ 96 w 106"/>
                <a:gd name="T3" fmla="*/ 6 h 64"/>
                <a:gd name="T4" fmla="*/ 78 w 106"/>
                <a:gd name="T5" fmla="*/ 12 h 64"/>
                <a:gd name="T6" fmla="*/ 60 w 106"/>
                <a:gd name="T7" fmla="*/ 15 h 64"/>
                <a:gd name="T8" fmla="*/ 48 w 106"/>
                <a:gd name="T9" fmla="*/ 24 h 64"/>
                <a:gd name="T10" fmla="*/ 39 w 106"/>
                <a:gd name="T11" fmla="*/ 33 h 64"/>
                <a:gd name="T12" fmla="*/ 30 w 106"/>
                <a:gd name="T13" fmla="*/ 42 h 64"/>
                <a:gd name="T14" fmla="*/ 21 w 106"/>
                <a:gd name="T15" fmla="*/ 48 h 64"/>
                <a:gd name="T16" fmla="*/ 9 w 106"/>
                <a:gd name="T17" fmla="*/ 54 h 64"/>
                <a:gd name="T18" fmla="*/ 0 w 106"/>
                <a:gd name="T19" fmla="*/ 63 h 6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6"/>
                <a:gd name="T31" fmla="*/ 0 h 64"/>
                <a:gd name="T32" fmla="*/ 106 w 106"/>
                <a:gd name="T33" fmla="*/ 64 h 6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6" h="64">
                  <a:moveTo>
                    <a:pt x="105" y="0"/>
                  </a:moveTo>
                  <a:lnTo>
                    <a:pt x="96" y="6"/>
                  </a:lnTo>
                  <a:lnTo>
                    <a:pt x="78" y="12"/>
                  </a:lnTo>
                  <a:lnTo>
                    <a:pt x="60" y="15"/>
                  </a:lnTo>
                  <a:lnTo>
                    <a:pt x="48" y="24"/>
                  </a:lnTo>
                  <a:lnTo>
                    <a:pt x="39" y="33"/>
                  </a:lnTo>
                  <a:lnTo>
                    <a:pt x="30" y="42"/>
                  </a:lnTo>
                  <a:lnTo>
                    <a:pt x="21" y="48"/>
                  </a:lnTo>
                  <a:lnTo>
                    <a:pt x="9" y="54"/>
                  </a:lnTo>
                  <a:lnTo>
                    <a:pt x="0" y="63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19" name="Freeform 136">
              <a:extLst>
                <a:ext uri="{FF2B5EF4-FFF2-40B4-BE49-F238E27FC236}">
                  <a16:creationId xmlns:a16="http://schemas.microsoft.com/office/drawing/2014/main" id="{B14C937F-A172-41CC-A502-291B503D12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3" y="1681"/>
              <a:ext cx="97" cy="64"/>
            </a:xfrm>
            <a:custGeom>
              <a:avLst/>
              <a:gdLst>
                <a:gd name="T0" fmla="*/ 96 w 97"/>
                <a:gd name="T1" fmla="*/ 0 h 64"/>
                <a:gd name="T2" fmla="*/ 84 w 97"/>
                <a:gd name="T3" fmla="*/ 9 h 64"/>
                <a:gd name="T4" fmla="*/ 75 w 97"/>
                <a:gd name="T5" fmla="*/ 18 h 64"/>
                <a:gd name="T6" fmla="*/ 66 w 97"/>
                <a:gd name="T7" fmla="*/ 24 h 64"/>
                <a:gd name="T8" fmla="*/ 48 w 97"/>
                <a:gd name="T9" fmla="*/ 27 h 64"/>
                <a:gd name="T10" fmla="*/ 36 w 97"/>
                <a:gd name="T11" fmla="*/ 36 h 64"/>
                <a:gd name="T12" fmla="*/ 27 w 97"/>
                <a:gd name="T13" fmla="*/ 42 h 64"/>
                <a:gd name="T14" fmla="*/ 18 w 97"/>
                <a:gd name="T15" fmla="*/ 51 h 64"/>
                <a:gd name="T16" fmla="*/ 9 w 97"/>
                <a:gd name="T17" fmla="*/ 57 h 64"/>
                <a:gd name="T18" fmla="*/ 0 w 97"/>
                <a:gd name="T19" fmla="*/ 63 h 6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7"/>
                <a:gd name="T31" fmla="*/ 0 h 64"/>
                <a:gd name="T32" fmla="*/ 97 w 97"/>
                <a:gd name="T33" fmla="*/ 64 h 6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7" h="64">
                  <a:moveTo>
                    <a:pt x="96" y="0"/>
                  </a:moveTo>
                  <a:lnTo>
                    <a:pt x="84" y="9"/>
                  </a:lnTo>
                  <a:lnTo>
                    <a:pt x="75" y="18"/>
                  </a:lnTo>
                  <a:lnTo>
                    <a:pt x="66" y="24"/>
                  </a:lnTo>
                  <a:lnTo>
                    <a:pt x="48" y="27"/>
                  </a:lnTo>
                  <a:lnTo>
                    <a:pt x="36" y="36"/>
                  </a:lnTo>
                  <a:lnTo>
                    <a:pt x="27" y="42"/>
                  </a:lnTo>
                  <a:lnTo>
                    <a:pt x="18" y="51"/>
                  </a:lnTo>
                  <a:lnTo>
                    <a:pt x="9" y="57"/>
                  </a:lnTo>
                  <a:lnTo>
                    <a:pt x="0" y="63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20" name="Freeform 137">
              <a:extLst>
                <a:ext uri="{FF2B5EF4-FFF2-40B4-BE49-F238E27FC236}">
                  <a16:creationId xmlns:a16="http://schemas.microsoft.com/office/drawing/2014/main" id="{F25F3121-2D4F-4F2F-BA1E-85735B1CE0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2" y="1633"/>
              <a:ext cx="55" cy="106"/>
            </a:xfrm>
            <a:custGeom>
              <a:avLst/>
              <a:gdLst>
                <a:gd name="T0" fmla="*/ 0 w 55"/>
                <a:gd name="T1" fmla="*/ 0 h 106"/>
                <a:gd name="T2" fmla="*/ 0 w 55"/>
                <a:gd name="T3" fmla="*/ 9 h 106"/>
                <a:gd name="T4" fmla="*/ 3 w 55"/>
                <a:gd name="T5" fmla="*/ 21 h 106"/>
                <a:gd name="T6" fmla="*/ 15 w 55"/>
                <a:gd name="T7" fmla="*/ 33 h 106"/>
                <a:gd name="T8" fmla="*/ 21 w 55"/>
                <a:gd name="T9" fmla="*/ 51 h 106"/>
                <a:gd name="T10" fmla="*/ 27 w 55"/>
                <a:gd name="T11" fmla="*/ 60 h 106"/>
                <a:gd name="T12" fmla="*/ 33 w 55"/>
                <a:gd name="T13" fmla="*/ 69 h 106"/>
                <a:gd name="T14" fmla="*/ 42 w 55"/>
                <a:gd name="T15" fmla="*/ 78 h 106"/>
                <a:gd name="T16" fmla="*/ 48 w 55"/>
                <a:gd name="T17" fmla="*/ 87 h 106"/>
                <a:gd name="T18" fmla="*/ 51 w 55"/>
                <a:gd name="T19" fmla="*/ 96 h 106"/>
                <a:gd name="T20" fmla="*/ 54 w 55"/>
                <a:gd name="T21" fmla="*/ 105 h 10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5"/>
                <a:gd name="T34" fmla="*/ 0 h 106"/>
                <a:gd name="T35" fmla="*/ 55 w 55"/>
                <a:gd name="T36" fmla="*/ 106 h 10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5" h="106">
                  <a:moveTo>
                    <a:pt x="0" y="0"/>
                  </a:moveTo>
                  <a:lnTo>
                    <a:pt x="0" y="9"/>
                  </a:lnTo>
                  <a:lnTo>
                    <a:pt x="3" y="21"/>
                  </a:lnTo>
                  <a:lnTo>
                    <a:pt x="15" y="33"/>
                  </a:lnTo>
                  <a:lnTo>
                    <a:pt x="21" y="51"/>
                  </a:lnTo>
                  <a:lnTo>
                    <a:pt x="27" y="60"/>
                  </a:lnTo>
                  <a:lnTo>
                    <a:pt x="33" y="69"/>
                  </a:lnTo>
                  <a:lnTo>
                    <a:pt x="42" y="78"/>
                  </a:lnTo>
                  <a:lnTo>
                    <a:pt x="48" y="87"/>
                  </a:lnTo>
                  <a:lnTo>
                    <a:pt x="51" y="96"/>
                  </a:lnTo>
                  <a:lnTo>
                    <a:pt x="54" y="105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21" name="Freeform 138">
              <a:extLst>
                <a:ext uri="{FF2B5EF4-FFF2-40B4-BE49-F238E27FC236}">
                  <a16:creationId xmlns:a16="http://schemas.microsoft.com/office/drawing/2014/main" id="{0DF0F517-81FA-4E0C-BD3F-F22B218E95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9" y="1636"/>
              <a:ext cx="79" cy="121"/>
            </a:xfrm>
            <a:custGeom>
              <a:avLst/>
              <a:gdLst>
                <a:gd name="T0" fmla="*/ 0 w 79"/>
                <a:gd name="T1" fmla="*/ 0 h 121"/>
                <a:gd name="T2" fmla="*/ 0 w 79"/>
                <a:gd name="T3" fmla="*/ 9 h 121"/>
                <a:gd name="T4" fmla="*/ 18 w 79"/>
                <a:gd name="T5" fmla="*/ 27 h 121"/>
                <a:gd name="T6" fmla="*/ 24 w 79"/>
                <a:gd name="T7" fmla="*/ 45 h 121"/>
                <a:gd name="T8" fmla="*/ 36 w 79"/>
                <a:gd name="T9" fmla="*/ 69 h 121"/>
                <a:gd name="T10" fmla="*/ 60 w 79"/>
                <a:gd name="T11" fmla="*/ 81 h 121"/>
                <a:gd name="T12" fmla="*/ 63 w 79"/>
                <a:gd name="T13" fmla="*/ 90 h 121"/>
                <a:gd name="T14" fmla="*/ 72 w 79"/>
                <a:gd name="T15" fmla="*/ 99 h 121"/>
                <a:gd name="T16" fmla="*/ 75 w 79"/>
                <a:gd name="T17" fmla="*/ 111 h 121"/>
                <a:gd name="T18" fmla="*/ 78 w 79"/>
                <a:gd name="T19" fmla="*/ 120 h 12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9"/>
                <a:gd name="T31" fmla="*/ 0 h 121"/>
                <a:gd name="T32" fmla="*/ 79 w 79"/>
                <a:gd name="T33" fmla="*/ 121 h 12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9" h="121">
                  <a:moveTo>
                    <a:pt x="0" y="0"/>
                  </a:moveTo>
                  <a:lnTo>
                    <a:pt x="0" y="9"/>
                  </a:lnTo>
                  <a:lnTo>
                    <a:pt x="18" y="27"/>
                  </a:lnTo>
                  <a:lnTo>
                    <a:pt x="24" y="45"/>
                  </a:lnTo>
                  <a:lnTo>
                    <a:pt x="36" y="69"/>
                  </a:lnTo>
                  <a:lnTo>
                    <a:pt x="60" y="81"/>
                  </a:lnTo>
                  <a:lnTo>
                    <a:pt x="63" y="90"/>
                  </a:lnTo>
                  <a:lnTo>
                    <a:pt x="72" y="99"/>
                  </a:lnTo>
                  <a:lnTo>
                    <a:pt x="75" y="111"/>
                  </a:lnTo>
                  <a:lnTo>
                    <a:pt x="78" y="12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22" name="Freeform 139">
              <a:extLst>
                <a:ext uri="{FF2B5EF4-FFF2-40B4-BE49-F238E27FC236}">
                  <a16:creationId xmlns:a16="http://schemas.microsoft.com/office/drawing/2014/main" id="{9C33BA68-2DD8-4204-B64A-A29D05FA64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9" y="1690"/>
              <a:ext cx="67" cy="79"/>
            </a:xfrm>
            <a:custGeom>
              <a:avLst/>
              <a:gdLst>
                <a:gd name="T0" fmla="*/ 0 w 67"/>
                <a:gd name="T1" fmla="*/ 0 h 79"/>
                <a:gd name="T2" fmla="*/ 3 w 67"/>
                <a:gd name="T3" fmla="*/ 12 h 79"/>
                <a:gd name="T4" fmla="*/ 9 w 67"/>
                <a:gd name="T5" fmla="*/ 30 h 79"/>
                <a:gd name="T6" fmla="*/ 27 w 67"/>
                <a:gd name="T7" fmla="*/ 36 h 79"/>
                <a:gd name="T8" fmla="*/ 33 w 67"/>
                <a:gd name="T9" fmla="*/ 54 h 79"/>
                <a:gd name="T10" fmla="*/ 42 w 67"/>
                <a:gd name="T11" fmla="*/ 60 h 79"/>
                <a:gd name="T12" fmla="*/ 60 w 67"/>
                <a:gd name="T13" fmla="*/ 66 h 79"/>
                <a:gd name="T14" fmla="*/ 66 w 67"/>
                <a:gd name="T15" fmla="*/ 78 h 7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7"/>
                <a:gd name="T25" fmla="*/ 0 h 79"/>
                <a:gd name="T26" fmla="*/ 67 w 67"/>
                <a:gd name="T27" fmla="*/ 79 h 7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7" h="79">
                  <a:moveTo>
                    <a:pt x="0" y="0"/>
                  </a:moveTo>
                  <a:lnTo>
                    <a:pt x="3" y="12"/>
                  </a:lnTo>
                  <a:lnTo>
                    <a:pt x="9" y="30"/>
                  </a:lnTo>
                  <a:lnTo>
                    <a:pt x="27" y="36"/>
                  </a:lnTo>
                  <a:lnTo>
                    <a:pt x="33" y="54"/>
                  </a:lnTo>
                  <a:lnTo>
                    <a:pt x="42" y="60"/>
                  </a:lnTo>
                  <a:lnTo>
                    <a:pt x="60" y="66"/>
                  </a:lnTo>
                  <a:lnTo>
                    <a:pt x="66" y="78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23" name="Freeform 140">
              <a:extLst>
                <a:ext uri="{FF2B5EF4-FFF2-40B4-BE49-F238E27FC236}">
                  <a16:creationId xmlns:a16="http://schemas.microsoft.com/office/drawing/2014/main" id="{C9B2A2F9-C214-4F22-AB91-6493ADF6877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3" y="1096"/>
              <a:ext cx="343" cy="388"/>
            </a:xfrm>
            <a:custGeom>
              <a:avLst/>
              <a:gdLst>
                <a:gd name="T0" fmla="*/ 9 w 343"/>
                <a:gd name="T1" fmla="*/ 30 h 388"/>
                <a:gd name="T2" fmla="*/ 9 w 343"/>
                <a:gd name="T3" fmla="*/ 48 h 388"/>
                <a:gd name="T4" fmla="*/ 6 w 343"/>
                <a:gd name="T5" fmla="*/ 66 h 388"/>
                <a:gd name="T6" fmla="*/ 6 w 343"/>
                <a:gd name="T7" fmla="*/ 84 h 388"/>
                <a:gd name="T8" fmla="*/ 6 w 343"/>
                <a:gd name="T9" fmla="*/ 105 h 388"/>
                <a:gd name="T10" fmla="*/ 6 w 343"/>
                <a:gd name="T11" fmla="*/ 126 h 388"/>
                <a:gd name="T12" fmla="*/ 6 w 343"/>
                <a:gd name="T13" fmla="*/ 150 h 388"/>
                <a:gd name="T14" fmla="*/ 6 w 343"/>
                <a:gd name="T15" fmla="*/ 168 h 388"/>
                <a:gd name="T16" fmla="*/ 6 w 343"/>
                <a:gd name="T17" fmla="*/ 192 h 388"/>
                <a:gd name="T18" fmla="*/ 6 w 343"/>
                <a:gd name="T19" fmla="*/ 210 h 388"/>
                <a:gd name="T20" fmla="*/ 6 w 343"/>
                <a:gd name="T21" fmla="*/ 231 h 388"/>
                <a:gd name="T22" fmla="*/ 6 w 343"/>
                <a:gd name="T23" fmla="*/ 252 h 388"/>
                <a:gd name="T24" fmla="*/ 9 w 343"/>
                <a:gd name="T25" fmla="*/ 258 h 388"/>
                <a:gd name="T26" fmla="*/ 12 w 343"/>
                <a:gd name="T27" fmla="*/ 279 h 388"/>
                <a:gd name="T28" fmla="*/ 12 w 343"/>
                <a:gd name="T29" fmla="*/ 297 h 388"/>
                <a:gd name="T30" fmla="*/ 12 w 343"/>
                <a:gd name="T31" fmla="*/ 318 h 388"/>
                <a:gd name="T32" fmla="*/ 12 w 343"/>
                <a:gd name="T33" fmla="*/ 342 h 388"/>
                <a:gd name="T34" fmla="*/ 12 w 343"/>
                <a:gd name="T35" fmla="*/ 366 h 388"/>
                <a:gd name="T36" fmla="*/ 24 w 343"/>
                <a:gd name="T37" fmla="*/ 384 h 388"/>
                <a:gd name="T38" fmla="*/ 42 w 343"/>
                <a:gd name="T39" fmla="*/ 378 h 388"/>
                <a:gd name="T40" fmla="*/ 63 w 343"/>
                <a:gd name="T41" fmla="*/ 378 h 388"/>
                <a:gd name="T42" fmla="*/ 81 w 343"/>
                <a:gd name="T43" fmla="*/ 375 h 388"/>
                <a:gd name="T44" fmla="*/ 81 w 343"/>
                <a:gd name="T45" fmla="*/ 369 h 388"/>
                <a:gd name="T46" fmla="*/ 60 w 343"/>
                <a:gd name="T47" fmla="*/ 369 h 388"/>
                <a:gd name="T48" fmla="*/ 39 w 343"/>
                <a:gd name="T49" fmla="*/ 378 h 388"/>
                <a:gd name="T50" fmla="*/ 54 w 343"/>
                <a:gd name="T51" fmla="*/ 369 h 388"/>
                <a:gd name="T52" fmla="*/ 96 w 343"/>
                <a:gd name="T53" fmla="*/ 369 h 388"/>
                <a:gd name="T54" fmla="*/ 135 w 343"/>
                <a:gd name="T55" fmla="*/ 369 h 388"/>
                <a:gd name="T56" fmla="*/ 159 w 343"/>
                <a:gd name="T57" fmla="*/ 363 h 388"/>
                <a:gd name="T58" fmla="*/ 180 w 343"/>
                <a:gd name="T59" fmla="*/ 357 h 388"/>
                <a:gd name="T60" fmla="*/ 207 w 343"/>
                <a:gd name="T61" fmla="*/ 357 h 388"/>
                <a:gd name="T62" fmla="*/ 234 w 343"/>
                <a:gd name="T63" fmla="*/ 351 h 388"/>
                <a:gd name="T64" fmla="*/ 252 w 343"/>
                <a:gd name="T65" fmla="*/ 336 h 388"/>
                <a:gd name="T66" fmla="*/ 273 w 343"/>
                <a:gd name="T67" fmla="*/ 330 h 388"/>
                <a:gd name="T68" fmla="*/ 291 w 343"/>
                <a:gd name="T69" fmla="*/ 327 h 388"/>
                <a:gd name="T70" fmla="*/ 318 w 343"/>
                <a:gd name="T71" fmla="*/ 327 h 388"/>
                <a:gd name="T72" fmla="*/ 336 w 343"/>
                <a:gd name="T73" fmla="*/ 324 h 388"/>
                <a:gd name="T74" fmla="*/ 342 w 343"/>
                <a:gd name="T75" fmla="*/ 303 h 388"/>
                <a:gd name="T76" fmla="*/ 339 w 343"/>
                <a:gd name="T77" fmla="*/ 282 h 388"/>
                <a:gd name="T78" fmla="*/ 336 w 343"/>
                <a:gd name="T79" fmla="*/ 261 h 388"/>
                <a:gd name="T80" fmla="*/ 324 w 343"/>
                <a:gd name="T81" fmla="*/ 243 h 388"/>
                <a:gd name="T82" fmla="*/ 312 w 343"/>
                <a:gd name="T83" fmla="*/ 225 h 388"/>
                <a:gd name="T84" fmla="*/ 300 w 343"/>
                <a:gd name="T85" fmla="*/ 201 h 388"/>
                <a:gd name="T86" fmla="*/ 294 w 343"/>
                <a:gd name="T87" fmla="*/ 183 h 388"/>
                <a:gd name="T88" fmla="*/ 288 w 343"/>
                <a:gd name="T89" fmla="*/ 165 h 388"/>
                <a:gd name="T90" fmla="*/ 288 w 343"/>
                <a:gd name="T91" fmla="*/ 144 h 388"/>
                <a:gd name="T92" fmla="*/ 282 w 343"/>
                <a:gd name="T93" fmla="*/ 123 h 388"/>
                <a:gd name="T94" fmla="*/ 276 w 343"/>
                <a:gd name="T95" fmla="*/ 105 h 388"/>
                <a:gd name="T96" fmla="*/ 273 w 343"/>
                <a:gd name="T97" fmla="*/ 81 h 388"/>
                <a:gd name="T98" fmla="*/ 267 w 343"/>
                <a:gd name="T99" fmla="*/ 63 h 388"/>
                <a:gd name="T100" fmla="*/ 264 w 343"/>
                <a:gd name="T101" fmla="*/ 45 h 388"/>
                <a:gd name="T102" fmla="*/ 258 w 343"/>
                <a:gd name="T103" fmla="*/ 27 h 388"/>
                <a:gd name="T104" fmla="*/ 249 w 343"/>
                <a:gd name="T105" fmla="*/ 9 h 38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43"/>
                <a:gd name="T160" fmla="*/ 0 h 388"/>
                <a:gd name="T161" fmla="*/ 343 w 343"/>
                <a:gd name="T162" fmla="*/ 388 h 388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43" h="388">
                  <a:moveTo>
                    <a:pt x="9" y="21"/>
                  </a:moveTo>
                  <a:lnTo>
                    <a:pt x="9" y="30"/>
                  </a:lnTo>
                  <a:lnTo>
                    <a:pt x="9" y="39"/>
                  </a:lnTo>
                  <a:lnTo>
                    <a:pt x="9" y="48"/>
                  </a:lnTo>
                  <a:lnTo>
                    <a:pt x="6" y="57"/>
                  </a:lnTo>
                  <a:lnTo>
                    <a:pt x="6" y="66"/>
                  </a:lnTo>
                  <a:lnTo>
                    <a:pt x="6" y="75"/>
                  </a:lnTo>
                  <a:lnTo>
                    <a:pt x="6" y="84"/>
                  </a:lnTo>
                  <a:lnTo>
                    <a:pt x="6" y="96"/>
                  </a:lnTo>
                  <a:lnTo>
                    <a:pt x="6" y="105"/>
                  </a:lnTo>
                  <a:lnTo>
                    <a:pt x="6" y="114"/>
                  </a:lnTo>
                  <a:lnTo>
                    <a:pt x="6" y="126"/>
                  </a:lnTo>
                  <a:lnTo>
                    <a:pt x="6" y="138"/>
                  </a:lnTo>
                  <a:lnTo>
                    <a:pt x="6" y="150"/>
                  </a:lnTo>
                  <a:lnTo>
                    <a:pt x="6" y="159"/>
                  </a:lnTo>
                  <a:lnTo>
                    <a:pt x="6" y="168"/>
                  </a:lnTo>
                  <a:lnTo>
                    <a:pt x="6" y="180"/>
                  </a:lnTo>
                  <a:lnTo>
                    <a:pt x="6" y="192"/>
                  </a:lnTo>
                  <a:lnTo>
                    <a:pt x="6" y="201"/>
                  </a:lnTo>
                  <a:lnTo>
                    <a:pt x="6" y="210"/>
                  </a:lnTo>
                  <a:lnTo>
                    <a:pt x="6" y="222"/>
                  </a:lnTo>
                  <a:lnTo>
                    <a:pt x="6" y="231"/>
                  </a:lnTo>
                  <a:lnTo>
                    <a:pt x="6" y="240"/>
                  </a:lnTo>
                  <a:lnTo>
                    <a:pt x="6" y="252"/>
                  </a:lnTo>
                  <a:lnTo>
                    <a:pt x="0" y="261"/>
                  </a:lnTo>
                  <a:lnTo>
                    <a:pt x="9" y="258"/>
                  </a:lnTo>
                  <a:lnTo>
                    <a:pt x="12" y="270"/>
                  </a:lnTo>
                  <a:lnTo>
                    <a:pt x="12" y="279"/>
                  </a:lnTo>
                  <a:lnTo>
                    <a:pt x="12" y="288"/>
                  </a:lnTo>
                  <a:lnTo>
                    <a:pt x="12" y="297"/>
                  </a:lnTo>
                  <a:lnTo>
                    <a:pt x="12" y="306"/>
                  </a:lnTo>
                  <a:lnTo>
                    <a:pt x="12" y="318"/>
                  </a:lnTo>
                  <a:lnTo>
                    <a:pt x="12" y="330"/>
                  </a:lnTo>
                  <a:lnTo>
                    <a:pt x="12" y="342"/>
                  </a:lnTo>
                  <a:lnTo>
                    <a:pt x="12" y="354"/>
                  </a:lnTo>
                  <a:lnTo>
                    <a:pt x="12" y="366"/>
                  </a:lnTo>
                  <a:lnTo>
                    <a:pt x="12" y="378"/>
                  </a:lnTo>
                  <a:lnTo>
                    <a:pt x="24" y="384"/>
                  </a:lnTo>
                  <a:lnTo>
                    <a:pt x="36" y="387"/>
                  </a:lnTo>
                  <a:lnTo>
                    <a:pt x="42" y="378"/>
                  </a:lnTo>
                  <a:lnTo>
                    <a:pt x="54" y="378"/>
                  </a:lnTo>
                  <a:lnTo>
                    <a:pt x="63" y="378"/>
                  </a:lnTo>
                  <a:lnTo>
                    <a:pt x="72" y="375"/>
                  </a:lnTo>
                  <a:lnTo>
                    <a:pt x="81" y="375"/>
                  </a:lnTo>
                  <a:lnTo>
                    <a:pt x="90" y="375"/>
                  </a:lnTo>
                  <a:lnTo>
                    <a:pt x="81" y="369"/>
                  </a:lnTo>
                  <a:lnTo>
                    <a:pt x="72" y="369"/>
                  </a:lnTo>
                  <a:lnTo>
                    <a:pt x="60" y="369"/>
                  </a:lnTo>
                  <a:lnTo>
                    <a:pt x="48" y="375"/>
                  </a:lnTo>
                  <a:lnTo>
                    <a:pt x="39" y="378"/>
                  </a:lnTo>
                  <a:lnTo>
                    <a:pt x="48" y="378"/>
                  </a:lnTo>
                  <a:lnTo>
                    <a:pt x="54" y="369"/>
                  </a:lnTo>
                  <a:lnTo>
                    <a:pt x="72" y="369"/>
                  </a:lnTo>
                  <a:lnTo>
                    <a:pt x="96" y="369"/>
                  </a:lnTo>
                  <a:lnTo>
                    <a:pt x="114" y="369"/>
                  </a:lnTo>
                  <a:lnTo>
                    <a:pt x="135" y="369"/>
                  </a:lnTo>
                  <a:lnTo>
                    <a:pt x="147" y="369"/>
                  </a:lnTo>
                  <a:lnTo>
                    <a:pt x="159" y="363"/>
                  </a:lnTo>
                  <a:lnTo>
                    <a:pt x="168" y="360"/>
                  </a:lnTo>
                  <a:lnTo>
                    <a:pt x="180" y="357"/>
                  </a:lnTo>
                  <a:lnTo>
                    <a:pt x="189" y="357"/>
                  </a:lnTo>
                  <a:lnTo>
                    <a:pt x="207" y="357"/>
                  </a:lnTo>
                  <a:lnTo>
                    <a:pt x="225" y="357"/>
                  </a:lnTo>
                  <a:lnTo>
                    <a:pt x="234" y="351"/>
                  </a:lnTo>
                  <a:lnTo>
                    <a:pt x="243" y="345"/>
                  </a:lnTo>
                  <a:lnTo>
                    <a:pt x="252" y="336"/>
                  </a:lnTo>
                  <a:lnTo>
                    <a:pt x="261" y="333"/>
                  </a:lnTo>
                  <a:lnTo>
                    <a:pt x="273" y="330"/>
                  </a:lnTo>
                  <a:lnTo>
                    <a:pt x="282" y="327"/>
                  </a:lnTo>
                  <a:lnTo>
                    <a:pt x="291" y="327"/>
                  </a:lnTo>
                  <a:lnTo>
                    <a:pt x="300" y="327"/>
                  </a:lnTo>
                  <a:lnTo>
                    <a:pt x="318" y="327"/>
                  </a:lnTo>
                  <a:lnTo>
                    <a:pt x="327" y="324"/>
                  </a:lnTo>
                  <a:lnTo>
                    <a:pt x="336" y="324"/>
                  </a:lnTo>
                  <a:lnTo>
                    <a:pt x="342" y="315"/>
                  </a:lnTo>
                  <a:lnTo>
                    <a:pt x="342" y="303"/>
                  </a:lnTo>
                  <a:lnTo>
                    <a:pt x="342" y="291"/>
                  </a:lnTo>
                  <a:lnTo>
                    <a:pt x="339" y="282"/>
                  </a:lnTo>
                  <a:lnTo>
                    <a:pt x="336" y="273"/>
                  </a:lnTo>
                  <a:lnTo>
                    <a:pt x="336" y="261"/>
                  </a:lnTo>
                  <a:lnTo>
                    <a:pt x="330" y="252"/>
                  </a:lnTo>
                  <a:lnTo>
                    <a:pt x="324" y="243"/>
                  </a:lnTo>
                  <a:lnTo>
                    <a:pt x="318" y="234"/>
                  </a:lnTo>
                  <a:lnTo>
                    <a:pt x="312" y="225"/>
                  </a:lnTo>
                  <a:lnTo>
                    <a:pt x="306" y="213"/>
                  </a:lnTo>
                  <a:lnTo>
                    <a:pt x="300" y="201"/>
                  </a:lnTo>
                  <a:lnTo>
                    <a:pt x="297" y="192"/>
                  </a:lnTo>
                  <a:lnTo>
                    <a:pt x="294" y="183"/>
                  </a:lnTo>
                  <a:lnTo>
                    <a:pt x="291" y="174"/>
                  </a:lnTo>
                  <a:lnTo>
                    <a:pt x="288" y="165"/>
                  </a:lnTo>
                  <a:lnTo>
                    <a:pt x="288" y="156"/>
                  </a:lnTo>
                  <a:lnTo>
                    <a:pt x="288" y="144"/>
                  </a:lnTo>
                  <a:lnTo>
                    <a:pt x="285" y="135"/>
                  </a:lnTo>
                  <a:lnTo>
                    <a:pt x="282" y="123"/>
                  </a:lnTo>
                  <a:lnTo>
                    <a:pt x="279" y="114"/>
                  </a:lnTo>
                  <a:lnTo>
                    <a:pt x="276" y="105"/>
                  </a:lnTo>
                  <a:lnTo>
                    <a:pt x="273" y="93"/>
                  </a:lnTo>
                  <a:lnTo>
                    <a:pt x="273" y="81"/>
                  </a:lnTo>
                  <a:lnTo>
                    <a:pt x="270" y="72"/>
                  </a:lnTo>
                  <a:lnTo>
                    <a:pt x="267" y="63"/>
                  </a:lnTo>
                  <a:lnTo>
                    <a:pt x="264" y="54"/>
                  </a:lnTo>
                  <a:lnTo>
                    <a:pt x="264" y="45"/>
                  </a:lnTo>
                  <a:lnTo>
                    <a:pt x="264" y="36"/>
                  </a:lnTo>
                  <a:lnTo>
                    <a:pt x="258" y="27"/>
                  </a:lnTo>
                  <a:lnTo>
                    <a:pt x="252" y="18"/>
                  </a:lnTo>
                  <a:lnTo>
                    <a:pt x="249" y="9"/>
                  </a:lnTo>
                  <a:lnTo>
                    <a:pt x="24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24" name="Freeform 141">
              <a:extLst>
                <a:ext uri="{FF2B5EF4-FFF2-40B4-BE49-F238E27FC236}">
                  <a16:creationId xmlns:a16="http://schemas.microsoft.com/office/drawing/2014/main" id="{1EDDB513-E28F-444C-BDAE-2A8326A2B6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99" y="1417"/>
              <a:ext cx="169" cy="403"/>
            </a:xfrm>
            <a:custGeom>
              <a:avLst/>
              <a:gdLst>
                <a:gd name="T0" fmla="*/ 90 w 169"/>
                <a:gd name="T1" fmla="*/ 366 h 403"/>
                <a:gd name="T2" fmla="*/ 90 w 169"/>
                <a:gd name="T3" fmla="*/ 384 h 403"/>
                <a:gd name="T4" fmla="*/ 105 w 169"/>
                <a:gd name="T5" fmla="*/ 378 h 403"/>
                <a:gd name="T6" fmla="*/ 105 w 169"/>
                <a:gd name="T7" fmla="*/ 360 h 403"/>
                <a:gd name="T8" fmla="*/ 105 w 169"/>
                <a:gd name="T9" fmla="*/ 342 h 403"/>
                <a:gd name="T10" fmla="*/ 96 w 169"/>
                <a:gd name="T11" fmla="*/ 345 h 403"/>
                <a:gd name="T12" fmla="*/ 99 w 169"/>
                <a:gd name="T13" fmla="*/ 339 h 403"/>
                <a:gd name="T14" fmla="*/ 87 w 169"/>
                <a:gd name="T15" fmla="*/ 321 h 403"/>
                <a:gd name="T16" fmla="*/ 72 w 169"/>
                <a:gd name="T17" fmla="*/ 303 h 403"/>
                <a:gd name="T18" fmla="*/ 57 w 169"/>
                <a:gd name="T19" fmla="*/ 282 h 403"/>
                <a:gd name="T20" fmla="*/ 51 w 169"/>
                <a:gd name="T21" fmla="*/ 264 h 403"/>
                <a:gd name="T22" fmla="*/ 39 w 169"/>
                <a:gd name="T23" fmla="*/ 246 h 403"/>
                <a:gd name="T24" fmla="*/ 30 w 169"/>
                <a:gd name="T25" fmla="*/ 228 h 403"/>
                <a:gd name="T26" fmla="*/ 21 w 169"/>
                <a:gd name="T27" fmla="*/ 210 h 403"/>
                <a:gd name="T28" fmla="*/ 15 w 169"/>
                <a:gd name="T29" fmla="*/ 189 h 403"/>
                <a:gd name="T30" fmla="*/ 12 w 169"/>
                <a:gd name="T31" fmla="*/ 171 h 403"/>
                <a:gd name="T32" fmla="*/ 9 w 169"/>
                <a:gd name="T33" fmla="*/ 147 h 403"/>
                <a:gd name="T34" fmla="*/ 9 w 169"/>
                <a:gd name="T35" fmla="*/ 129 h 403"/>
                <a:gd name="T36" fmla="*/ 9 w 169"/>
                <a:gd name="T37" fmla="*/ 111 h 403"/>
                <a:gd name="T38" fmla="*/ 9 w 169"/>
                <a:gd name="T39" fmla="*/ 90 h 403"/>
                <a:gd name="T40" fmla="*/ 6 w 169"/>
                <a:gd name="T41" fmla="*/ 72 h 403"/>
                <a:gd name="T42" fmla="*/ 3 w 169"/>
                <a:gd name="T43" fmla="*/ 54 h 403"/>
                <a:gd name="T44" fmla="*/ 0 w 169"/>
                <a:gd name="T45" fmla="*/ 36 h 403"/>
                <a:gd name="T46" fmla="*/ 9 w 169"/>
                <a:gd name="T47" fmla="*/ 24 h 403"/>
                <a:gd name="T48" fmla="*/ 27 w 169"/>
                <a:gd name="T49" fmla="*/ 15 h 403"/>
                <a:gd name="T50" fmla="*/ 48 w 169"/>
                <a:gd name="T51" fmla="*/ 9 h 403"/>
                <a:gd name="T52" fmla="*/ 69 w 169"/>
                <a:gd name="T53" fmla="*/ 3 h 403"/>
                <a:gd name="T54" fmla="*/ 90 w 169"/>
                <a:gd name="T55" fmla="*/ 0 h 403"/>
                <a:gd name="T56" fmla="*/ 102 w 169"/>
                <a:gd name="T57" fmla="*/ 12 h 403"/>
                <a:gd name="T58" fmla="*/ 105 w 169"/>
                <a:gd name="T59" fmla="*/ 30 h 403"/>
                <a:gd name="T60" fmla="*/ 108 w 169"/>
                <a:gd name="T61" fmla="*/ 54 h 403"/>
                <a:gd name="T62" fmla="*/ 108 w 169"/>
                <a:gd name="T63" fmla="*/ 72 h 403"/>
                <a:gd name="T64" fmla="*/ 108 w 169"/>
                <a:gd name="T65" fmla="*/ 90 h 403"/>
                <a:gd name="T66" fmla="*/ 108 w 169"/>
                <a:gd name="T67" fmla="*/ 108 h 403"/>
                <a:gd name="T68" fmla="*/ 105 w 169"/>
                <a:gd name="T69" fmla="*/ 126 h 403"/>
                <a:gd name="T70" fmla="*/ 108 w 169"/>
                <a:gd name="T71" fmla="*/ 144 h 403"/>
                <a:gd name="T72" fmla="*/ 111 w 169"/>
                <a:gd name="T73" fmla="*/ 162 h 403"/>
                <a:gd name="T74" fmla="*/ 114 w 169"/>
                <a:gd name="T75" fmla="*/ 186 h 403"/>
                <a:gd name="T76" fmla="*/ 126 w 169"/>
                <a:gd name="T77" fmla="*/ 210 h 403"/>
                <a:gd name="T78" fmla="*/ 129 w 169"/>
                <a:gd name="T79" fmla="*/ 228 h 403"/>
                <a:gd name="T80" fmla="*/ 132 w 169"/>
                <a:gd name="T81" fmla="*/ 246 h 403"/>
                <a:gd name="T82" fmla="*/ 138 w 169"/>
                <a:gd name="T83" fmla="*/ 267 h 403"/>
                <a:gd name="T84" fmla="*/ 141 w 169"/>
                <a:gd name="T85" fmla="*/ 285 h 403"/>
                <a:gd name="T86" fmla="*/ 147 w 169"/>
                <a:gd name="T87" fmla="*/ 306 h 403"/>
                <a:gd name="T88" fmla="*/ 156 w 169"/>
                <a:gd name="T89" fmla="*/ 324 h 403"/>
                <a:gd name="T90" fmla="*/ 159 w 169"/>
                <a:gd name="T91" fmla="*/ 342 h 403"/>
                <a:gd name="T92" fmla="*/ 165 w 169"/>
                <a:gd name="T93" fmla="*/ 360 h 403"/>
                <a:gd name="T94" fmla="*/ 168 w 169"/>
                <a:gd name="T95" fmla="*/ 378 h 403"/>
                <a:gd name="T96" fmla="*/ 159 w 169"/>
                <a:gd name="T97" fmla="*/ 396 h 403"/>
                <a:gd name="T98" fmla="*/ 138 w 169"/>
                <a:gd name="T99" fmla="*/ 402 h 403"/>
                <a:gd name="T100" fmla="*/ 117 w 169"/>
                <a:gd name="T101" fmla="*/ 402 h 403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69"/>
                <a:gd name="T154" fmla="*/ 0 h 403"/>
                <a:gd name="T155" fmla="*/ 169 w 169"/>
                <a:gd name="T156" fmla="*/ 403 h 403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69" h="403">
                  <a:moveTo>
                    <a:pt x="99" y="363"/>
                  </a:moveTo>
                  <a:lnTo>
                    <a:pt x="90" y="366"/>
                  </a:lnTo>
                  <a:lnTo>
                    <a:pt x="90" y="375"/>
                  </a:lnTo>
                  <a:lnTo>
                    <a:pt x="90" y="384"/>
                  </a:lnTo>
                  <a:lnTo>
                    <a:pt x="99" y="387"/>
                  </a:lnTo>
                  <a:lnTo>
                    <a:pt x="105" y="378"/>
                  </a:lnTo>
                  <a:lnTo>
                    <a:pt x="105" y="369"/>
                  </a:lnTo>
                  <a:lnTo>
                    <a:pt x="105" y="360"/>
                  </a:lnTo>
                  <a:lnTo>
                    <a:pt x="105" y="351"/>
                  </a:lnTo>
                  <a:lnTo>
                    <a:pt x="105" y="342"/>
                  </a:lnTo>
                  <a:lnTo>
                    <a:pt x="93" y="333"/>
                  </a:lnTo>
                  <a:lnTo>
                    <a:pt x="96" y="345"/>
                  </a:lnTo>
                  <a:lnTo>
                    <a:pt x="99" y="354"/>
                  </a:lnTo>
                  <a:lnTo>
                    <a:pt x="99" y="339"/>
                  </a:lnTo>
                  <a:lnTo>
                    <a:pt x="93" y="330"/>
                  </a:lnTo>
                  <a:lnTo>
                    <a:pt x="87" y="321"/>
                  </a:lnTo>
                  <a:lnTo>
                    <a:pt x="78" y="312"/>
                  </a:lnTo>
                  <a:lnTo>
                    <a:pt x="72" y="303"/>
                  </a:lnTo>
                  <a:lnTo>
                    <a:pt x="66" y="291"/>
                  </a:lnTo>
                  <a:lnTo>
                    <a:pt x="57" y="282"/>
                  </a:lnTo>
                  <a:lnTo>
                    <a:pt x="54" y="273"/>
                  </a:lnTo>
                  <a:lnTo>
                    <a:pt x="51" y="264"/>
                  </a:lnTo>
                  <a:lnTo>
                    <a:pt x="42" y="255"/>
                  </a:lnTo>
                  <a:lnTo>
                    <a:pt x="39" y="246"/>
                  </a:lnTo>
                  <a:lnTo>
                    <a:pt x="33" y="237"/>
                  </a:lnTo>
                  <a:lnTo>
                    <a:pt x="30" y="228"/>
                  </a:lnTo>
                  <a:lnTo>
                    <a:pt x="27" y="219"/>
                  </a:lnTo>
                  <a:lnTo>
                    <a:pt x="21" y="210"/>
                  </a:lnTo>
                  <a:lnTo>
                    <a:pt x="18" y="201"/>
                  </a:lnTo>
                  <a:lnTo>
                    <a:pt x="15" y="189"/>
                  </a:lnTo>
                  <a:lnTo>
                    <a:pt x="15" y="180"/>
                  </a:lnTo>
                  <a:lnTo>
                    <a:pt x="12" y="171"/>
                  </a:lnTo>
                  <a:lnTo>
                    <a:pt x="9" y="159"/>
                  </a:lnTo>
                  <a:lnTo>
                    <a:pt x="9" y="147"/>
                  </a:lnTo>
                  <a:lnTo>
                    <a:pt x="9" y="138"/>
                  </a:lnTo>
                  <a:lnTo>
                    <a:pt x="9" y="129"/>
                  </a:lnTo>
                  <a:lnTo>
                    <a:pt x="9" y="120"/>
                  </a:lnTo>
                  <a:lnTo>
                    <a:pt x="9" y="111"/>
                  </a:lnTo>
                  <a:lnTo>
                    <a:pt x="9" y="99"/>
                  </a:lnTo>
                  <a:lnTo>
                    <a:pt x="9" y="90"/>
                  </a:lnTo>
                  <a:lnTo>
                    <a:pt x="9" y="81"/>
                  </a:lnTo>
                  <a:lnTo>
                    <a:pt x="6" y="72"/>
                  </a:lnTo>
                  <a:lnTo>
                    <a:pt x="3" y="63"/>
                  </a:lnTo>
                  <a:lnTo>
                    <a:pt x="3" y="54"/>
                  </a:lnTo>
                  <a:lnTo>
                    <a:pt x="0" y="45"/>
                  </a:lnTo>
                  <a:lnTo>
                    <a:pt x="0" y="36"/>
                  </a:lnTo>
                  <a:lnTo>
                    <a:pt x="0" y="27"/>
                  </a:lnTo>
                  <a:lnTo>
                    <a:pt x="9" y="24"/>
                  </a:lnTo>
                  <a:lnTo>
                    <a:pt x="18" y="18"/>
                  </a:lnTo>
                  <a:lnTo>
                    <a:pt x="27" y="15"/>
                  </a:lnTo>
                  <a:lnTo>
                    <a:pt x="36" y="12"/>
                  </a:lnTo>
                  <a:lnTo>
                    <a:pt x="48" y="9"/>
                  </a:lnTo>
                  <a:lnTo>
                    <a:pt x="60" y="6"/>
                  </a:lnTo>
                  <a:lnTo>
                    <a:pt x="69" y="3"/>
                  </a:lnTo>
                  <a:lnTo>
                    <a:pt x="81" y="0"/>
                  </a:lnTo>
                  <a:lnTo>
                    <a:pt x="90" y="0"/>
                  </a:lnTo>
                  <a:lnTo>
                    <a:pt x="99" y="3"/>
                  </a:lnTo>
                  <a:lnTo>
                    <a:pt x="102" y="12"/>
                  </a:lnTo>
                  <a:lnTo>
                    <a:pt x="102" y="21"/>
                  </a:lnTo>
                  <a:lnTo>
                    <a:pt x="105" y="30"/>
                  </a:lnTo>
                  <a:lnTo>
                    <a:pt x="108" y="42"/>
                  </a:lnTo>
                  <a:lnTo>
                    <a:pt x="108" y="54"/>
                  </a:lnTo>
                  <a:lnTo>
                    <a:pt x="108" y="63"/>
                  </a:lnTo>
                  <a:lnTo>
                    <a:pt x="108" y="72"/>
                  </a:lnTo>
                  <a:lnTo>
                    <a:pt x="108" y="81"/>
                  </a:lnTo>
                  <a:lnTo>
                    <a:pt x="108" y="90"/>
                  </a:lnTo>
                  <a:lnTo>
                    <a:pt x="108" y="99"/>
                  </a:lnTo>
                  <a:lnTo>
                    <a:pt x="108" y="108"/>
                  </a:lnTo>
                  <a:lnTo>
                    <a:pt x="105" y="117"/>
                  </a:lnTo>
                  <a:lnTo>
                    <a:pt x="105" y="126"/>
                  </a:lnTo>
                  <a:lnTo>
                    <a:pt x="105" y="135"/>
                  </a:lnTo>
                  <a:lnTo>
                    <a:pt x="108" y="144"/>
                  </a:lnTo>
                  <a:lnTo>
                    <a:pt x="108" y="153"/>
                  </a:lnTo>
                  <a:lnTo>
                    <a:pt x="111" y="162"/>
                  </a:lnTo>
                  <a:lnTo>
                    <a:pt x="111" y="174"/>
                  </a:lnTo>
                  <a:lnTo>
                    <a:pt x="114" y="186"/>
                  </a:lnTo>
                  <a:lnTo>
                    <a:pt x="120" y="198"/>
                  </a:lnTo>
                  <a:lnTo>
                    <a:pt x="126" y="210"/>
                  </a:lnTo>
                  <a:lnTo>
                    <a:pt x="126" y="219"/>
                  </a:lnTo>
                  <a:lnTo>
                    <a:pt x="129" y="228"/>
                  </a:lnTo>
                  <a:lnTo>
                    <a:pt x="129" y="237"/>
                  </a:lnTo>
                  <a:lnTo>
                    <a:pt x="132" y="246"/>
                  </a:lnTo>
                  <a:lnTo>
                    <a:pt x="135" y="258"/>
                  </a:lnTo>
                  <a:lnTo>
                    <a:pt x="138" y="267"/>
                  </a:lnTo>
                  <a:lnTo>
                    <a:pt x="138" y="276"/>
                  </a:lnTo>
                  <a:lnTo>
                    <a:pt x="141" y="285"/>
                  </a:lnTo>
                  <a:lnTo>
                    <a:pt x="144" y="297"/>
                  </a:lnTo>
                  <a:lnTo>
                    <a:pt x="147" y="306"/>
                  </a:lnTo>
                  <a:lnTo>
                    <a:pt x="150" y="315"/>
                  </a:lnTo>
                  <a:lnTo>
                    <a:pt x="156" y="324"/>
                  </a:lnTo>
                  <a:lnTo>
                    <a:pt x="159" y="333"/>
                  </a:lnTo>
                  <a:lnTo>
                    <a:pt x="159" y="342"/>
                  </a:lnTo>
                  <a:lnTo>
                    <a:pt x="162" y="351"/>
                  </a:lnTo>
                  <a:lnTo>
                    <a:pt x="165" y="360"/>
                  </a:lnTo>
                  <a:lnTo>
                    <a:pt x="165" y="369"/>
                  </a:lnTo>
                  <a:lnTo>
                    <a:pt x="168" y="378"/>
                  </a:lnTo>
                  <a:lnTo>
                    <a:pt x="168" y="390"/>
                  </a:lnTo>
                  <a:lnTo>
                    <a:pt x="159" y="396"/>
                  </a:lnTo>
                  <a:lnTo>
                    <a:pt x="147" y="402"/>
                  </a:lnTo>
                  <a:lnTo>
                    <a:pt x="138" y="402"/>
                  </a:lnTo>
                  <a:lnTo>
                    <a:pt x="129" y="402"/>
                  </a:lnTo>
                  <a:lnTo>
                    <a:pt x="117" y="402"/>
                  </a:lnTo>
                  <a:lnTo>
                    <a:pt x="108" y="402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25" name="Freeform 142">
              <a:extLst>
                <a:ext uri="{FF2B5EF4-FFF2-40B4-BE49-F238E27FC236}">
                  <a16:creationId xmlns:a16="http://schemas.microsoft.com/office/drawing/2014/main" id="{DB810B5D-1E96-4F0A-9E61-13AFBD88E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0" y="1447"/>
              <a:ext cx="175" cy="358"/>
            </a:xfrm>
            <a:custGeom>
              <a:avLst/>
              <a:gdLst>
                <a:gd name="T0" fmla="*/ 174 w 175"/>
                <a:gd name="T1" fmla="*/ 9 h 358"/>
                <a:gd name="T2" fmla="*/ 165 w 175"/>
                <a:gd name="T3" fmla="*/ 27 h 358"/>
                <a:gd name="T4" fmla="*/ 162 w 175"/>
                <a:gd name="T5" fmla="*/ 45 h 358"/>
                <a:gd name="T6" fmla="*/ 147 w 175"/>
                <a:gd name="T7" fmla="*/ 66 h 358"/>
                <a:gd name="T8" fmla="*/ 144 w 175"/>
                <a:gd name="T9" fmla="*/ 84 h 358"/>
                <a:gd name="T10" fmla="*/ 135 w 175"/>
                <a:gd name="T11" fmla="*/ 102 h 358"/>
                <a:gd name="T12" fmla="*/ 126 w 175"/>
                <a:gd name="T13" fmla="*/ 120 h 358"/>
                <a:gd name="T14" fmla="*/ 117 w 175"/>
                <a:gd name="T15" fmla="*/ 138 h 358"/>
                <a:gd name="T16" fmla="*/ 102 w 175"/>
                <a:gd name="T17" fmla="*/ 156 h 358"/>
                <a:gd name="T18" fmla="*/ 99 w 175"/>
                <a:gd name="T19" fmla="*/ 174 h 358"/>
                <a:gd name="T20" fmla="*/ 93 w 175"/>
                <a:gd name="T21" fmla="*/ 192 h 358"/>
                <a:gd name="T22" fmla="*/ 87 w 175"/>
                <a:gd name="T23" fmla="*/ 210 h 358"/>
                <a:gd name="T24" fmla="*/ 78 w 175"/>
                <a:gd name="T25" fmla="*/ 234 h 358"/>
                <a:gd name="T26" fmla="*/ 69 w 175"/>
                <a:gd name="T27" fmla="*/ 252 h 358"/>
                <a:gd name="T28" fmla="*/ 66 w 175"/>
                <a:gd name="T29" fmla="*/ 270 h 358"/>
                <a:gd name="T30" fmla="*/ 66 w 175"/>
                <a:gd name="T31" fmla="*/ 291 h 358"/>
                <a:gd name="T32" fmla="*/ 51 w 175"/>
                <a:gd name="T33" fmla="*/ 306 h 358"/>
                <a:gd name="T34" fmla="*/ 51 w 175"/>
                <a:gd name="T35" fmla="*/ 327 h 358"/>
                <a:gd name="T36" fmla="*/ 60 w 175"/>
                <a:gd name="T37" fmla="*/ 342 h 358"/>
                <a:gd name="T38" fmla="*/ 60 w 175"/>
                <a:gd name="T39" fmla="*/ 336 h 358"/>
                <a:gd name="T40" fmla="*/ 57 w 175"/>
                <a:gd name="T41" fmla="*/ 315 h 358"/>
                <a:gd name="T42" fmla="*/ 60 w 175"/>
                <a:gd name="T43" fmla="*/ 294 h 358"/>
                <a:gd name="T44" fmla="*/ 66 w 175"/>
                <a:gd name="T45" fmla="*/ 270 h 358"/>
                <a:gd name="T46" fmla="*/ 69 w 175"/>
                <a:gd name="T47" fmla="*/ 306 h 358"/>
                <a:gd name="T48" fmla="*/ 66 w 175"/>
                <a:gd name="T49" fmla="*/ 324 h 358"/>
                <a:gd name="T50" fmla="*/ 60 w 175"/>
                <a:gd name="T51" fmla="*/ 342 h 358"/>
                <a:gd name="T52" fmla="*/ 42 w 175"/>
                <a:gd name="T53" fmla="*/ 354 h 358"/>
                <a:gd name="T54" fmla="*/ 24 w 175"/>
                <a:gd name="T55" fmla="*/ 357 h 358"/>
                <a:gd name="T56" fmla="*/ 6 w 175"/>
                <a:gd name="T57" fmla="*/ 357 h 358"/>
                <a:gd name="T58" fmla="*/ 3 w 175"/>
                <a:gd name="T59" fmla="*/ 339 h 358"/>
                <a:gd name="T60" fmla="*/ 0 w 175"/>
                <a:gd name="T61" fmla="*/ 321 h 358"/>
                <a:gd name="T62" fmla="*/ 0 w 175"/>
                <a:gd name="T63" fmla="*/ 297 h 358"/>
                <a:gd name="T64" fmla="*/ 3 w 175"/>
                <a:gd name="T65" fmla="*/ 279 h 358"/>
                <a:gd name="T66" fmla="*/ 9 w 175"/>
                <a:gd name="T67" fmla="*/ 261 h 358"/>
                <a:gd name="T68" fmla="*/ 9 w 175"/>
                <a:gd name="T69" fmla="*/ 240 h 358"/>
                <a:gd name="T70" fmla="*/ 9 w 175"/>
                <a:gd name="T71" fmla="*/ 222 h 358"/>
                <a:gd name="T72" fmla="*/ 3 w 175"/>
                <a:gd name="T73" fmla="*/ 201 h 358"/>
                <a:gd name="T74" fmla="*/ 3 w 175"/>
                <a:gd name="T75" fmla="*/ 183 h 358"/>
                <a:gd name="T76" fmla="*/ 3 w 175"/>
                <a:gd name="T77" fmla="*/ 165 h 358"/>
                <a:gd name="T78" fmla="*/ 3 w 175"/>
                <a:gd name="T79" fmla="*/ 147 h 358"/>
                <a:gd name="T80" fmla="*/ 6 w 175"/>
                <a:gd name="T81" fmla="*/ 129 h 358"/>
                <a:gd name="T82" fmla="*/ 15 w 175"/>
                <a:gd name="T83" fmla="*/ 111 h 358"/>
                <a:gd name="T84" fmla="*/ 24 w 175"/>
                <a:gd name="T85" fmla="*/ 93 h 358"/>
                <a:gd name="T86" fmla="*/ 33 w 175"/>
                <a:gd name="T87" fmla="*/ 75 h 358"/>
                <a:gd name="T88" fmla="*/ 45 w 175"/>
                <a:gd name="T89" fmla="*/ 57 h 358"/>
                <a:gd name="T90" fmla="*/ 63 w 175"/>
                <a:gd name="T91" fmla="*/ 39 h 35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75"/>
                <a:gd name="T139" fmla="*/ 0 h 358"/>
                <a:gd name="T140" fmla="*/ 175 w 175"/>
                <a:gd name="T141" fmla="*/ 358 h 358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75" h="358">
                  <a:moveTo>
                    <a:pt x="174" y="0"/>
                  </a:moveTo>
                  <a:lnTo>
                    <a:pt x="174" y="9"/>
                  </a:lnTo>
                  <a:lnTo>
                    <a:pt x="174" y="18"/>
                  </a:lnTo>
                  <a:lnTo>
                    <a:pt x="165" y="27"/>
                  </a:lnTo>
                  <a:lnTo>
                    <a:pt x="162" y="36"/>
                  </a:lnTo>
                  <a:lnTo>
                    <a:pt x="162" y="45"/>
                  </a:lnTo>
                  <a:lnTo>
                    <a:pt x="156" y="54"/>
                  </a:lnTo>
                  <a:lnTo>
                    <a:pt x="147" y="66"/>
                  </a:lnTo>
                  <a:lnTo>
                    <a:pt x="144" y="75"/>
                  </a:lnTo>
                  <a:lnTo>
                    <a:pt x="144" y="84"/>
                  </a:lnTo>
                  <a:lnTo>
                    <a:pt x="138" y="93"/>
                  </a:lnTo>
                  <a:lnTo>
                    <a:pt x="135" y="102"/>
                  </a:lnTo>
                  <a:lnTo>
                    <a:pt x="132" y="111"/>
                  </a:lnTo>
                  <a:lnTo>
                    <a:pt x="126" y="120"/>
                  </a:lnTo>
                  <a:lnTo>
                    <a:pt x="120" y="129"/>
                  </a:lnTo>
                  <a:lnTo>
                    <a:pt x="117" y="138"/>
                  </a:lnTo>
                  <a:lnTo>
                    <a:pt x="111" y="150"/>
                  </a:lnTo>
                  <a:lnTo>
                    <a:pt x="102" y="156"/>
                  </a:lnTo>
                  <a:lnTo>
                    <a:pt x="102" y="165"/>
                  </a:lnTo>
                  <a:lnTo>
                    <a:pt x="99" y="174"/>
                  </a:lnTo>
                  <a:lnTo>
                    <a:pt x="99" y="183"/>
                  </a:lnTo>
                  <a:lnTo>
                    <a:pt x="93" y="192"/>
                  </a:lnTo>
                  <a:lnTo>
                    <a:pt x="90" y="201"/>
                  </a:lnTo>
                  <a:lnTo>
                    <a:pt x="87" y="210"/>
                  </a:lnTo>
                  <a:lnTo>
                    <a:pt x="81" y="222"/>
                  </a:lnTo>
                  <a:lnTo>
                    <a:pt x="78" y="234"/>
                  </a:lnTo>
                  <a:lnTo>
                    <a:pt x="72" y="243"/>
                  </a:lnTo>
                  <a:lnTo>
                    <a:pt x="69" y="252"/>
                  </a:lnTo>
                  <a:lnTo>
                    <a:pt x="66" y="261"/>
                  </a:lnTo>
                  <a:lnTo>
                    <a:pt x="66" y="270"/>
                  </a:lnTo>
                  <a:lnTo>
                    <a:pt x="66" y="282"/>
                  </a:lnTo>
                  <a:lnTo>
                    <a:pt x="66" y="291"/>
                  </a:lnTo>
                  <a:lnTo>
                    <a:pt x="57" y="297"/>
                  </a:lnTo>
                  <a:lnTo>
                    <a:pt x="51" y="306"/>
                  </a:lnTo>
                  <a:lnTo>
                    <a:pt x="51" y="318"/>
                  </a:lnTo>
                  <a:lnTo>
                    <a:pt x="51" y="327"/>
                  </a:lnTo>
                  <a:lnTo>
                    <a:pt x="51" y="336"/>
                  </a:lnTo>
                  <a:lnTo>
                    <a:pt x="60" y="342"/>
                  </a:lnTo>
                  <a:lnTo>
                    <a:pt x="69" y="342"/>
                  </a:lnTo>
                  <a:lnTo>
                    <a:pt x="60" y="336"/>
                  </a:lnTo>
                  <a:lnTo>
                    <a:pt x="57" y="327"/>
                  </a:lnTo>
                  <a:lnTo>
                    <a:pt x="57" y="315"/>
                  </a:lnTo>
                  <a:lnTo>
                    <a:pt x="57" y="303"/>
                  </a:lnTo>
                  <a:lnTo>
                    <a:pt x="60" y="294"/>
                  </a:lnTo>
                  <a:lnTo>
                    <a:pt x="63" y="282"/>
                  </a:lnTo>
                  <a:lnTo>
                    <a:pt x="66" y="270"/>
                  </a:lnTo>
                  <a:lnTo>
                    <a:pt x="69" y="282"/>
                  </a:lnTo>
                  <a:lnTo>
                    <a:pt x="69" y="306"/>
                  </a:lnTo>
                  <a:lnTo>
                    <a:pt x="69" y="315"/>
                  </a:lnTo>
                  <a:lnTo>
                    <a:pt x="66" y="324"/>
                  </a:lnTo>
                  <a:lnTo>
                    <a:pt x="66" y="333"/>
                  </a:lnTo>
                  <a:lnTo>
                    <a:pt x="60" y="342"/>
                  </a:lnTo>
                  <a:lnTo>
                    <a:pt x="51" y="351"/>
                  </a:lnTo>
                  <a:lnTo>
                    <a:pt x="42" y="354"/>
                  </a:lnTo>
                  <a:lnTo>
                    <a:pt x="33" y="357"/>
                  </a:lnTo>
                  <a:lnTo>
                    <a:pt x="24" y="357"/>
                  </a:lnTo>
                  <a:lnTo>
                    <a:pt x="15" y="357"/>
                  </a:lnTo>
                  <a:lnTo>
                    <a:pt x="6" y="357"/>
                  </a:lnTo>
                  <a:lnTo>
                    <a:pt x="6" y="348"/>
                  </a:lnTo>
                  <a:lnTo>
                    <a:pt x="3" y="339"/>
                  </a:lnTo>
                  <a:lnTo>
                    <a:pt x="0" y="330"/>
                  </a:lnTo>
                  <a:lnTo>
                    <a:pt x="0" y="321"/>
                  </a:lnTo>
                  <a:lnTo>
                    <a:pt x="0" y="309"/>
                  </a:lnTo>
                  <a:lnTo>
                    <a:pt x="0" y="297"/>
                  </a:lnTo>
                  <a:lnTo>
                    <a:pt x="0" y="288"/>
                  </a:lnTo>
                  <a:lnTo>
                    <a:pt x="3" y="279"/>
                  </a:lnTo>
                  <a:lnTo>
                    <a:pt x="6" y="270"/>
                  </a:lnTo>
                  <a:lnTo>
                    <a:pt x="9" y="261"/>
                  </a:lnTo>
                  <a:lnTo>
                    <a:pt x="9" y="249"/>
                  </a:lnTo>
                  <a:lnTo>
                    <a:pt x="9" y="240"/>
                  </a:lnTo>
                  <a:lnTo>
                    <a:pt x="9" y="231"/>
                  </a:lnTo>
                  <a:lnTo>
                    <a:pt x="9" y="222"/>
                  </a:lnTo>
                  <a:lnTo>
                    <a:pt x="6" y="213"/>
                  </a:lnTo>
                  <a:lnTo>
                    <a:pt x="3" y="201"/>
                  </a:lnTo>
                  <a:lnTo>
                    <a:pt x="3" y="192"/>
                  </a:lnTo>
                  <a:lnTo>
                    <a:pt x="3" y="183"/>
                  </a:lnTo>
                  <a:lnTo>
                    <a:pt x="3" y="174"/>
                  </a:lnTo>
                  <a:lnTo>
                    <a:pt x="3" y="165"/>
                  </a:lnTo>
                  <a:lnTo>
                    <a:pt x="3" y="156"/>
                  </a:lnTo>
                  <a:lnTo>
                    <a:pt x="3" y="147"/>
                  </a:lnTo>
                  <a:lnTo>
                    <a:pt x="3" y="138"/>
                  </a:lnTo>
                  <a:lnTo>
                    <a:pt x="6" y="129"/>
                  </a:lnTo>
                  <a:lnTo>
                    <a:pt x="12" y="120"/>
                  </a:lnTo>
                  <a:lnTo>
                    <a:pt x="15" y="111"/>
                  </a:lnTo>
                  <a:lnTo>
                    <a:pt x="18" y="102"/>
                  </a:lnTo>
                  <a:lnTo>
                    <a:pt x="24" y="93"/>
                  </a:lnTo>
                  <a:lnTo>
                    <a:pt x="27" y="84"/>
                  </a:lnTo>
                  <a:lnTo>
                    <a:pt x="33" y="75"/>
                  </a:lnTo>
                  <a:lnTo>
                    <a:pt x="39" y="66"/>
                  </a:lnTo>
                  <a:lnTo>
                    <a:pt x="45" y="57"/>
                  </a:lnTo>
                  <a:lnTo>
                    <a:pt x="54" y="48"/>
                  </a:lnTo>
                  <a:lnTo>
                    <a:pt x="63" y="39"/>
                  </a:lnTo>
                  <a:lnTo>
                    <a:pt x="69" y="3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26" name="Freeform 143">
              <a:extLst>
                <a:ext uri="{FF2B5EF4-FFF2-40B4-BE49-F238E27FC236}">
                  <a16:creationId xmlns:a16="http://schemas.microsoft.com/office/drawing/2014/main" id="{62EEBC34-7206-466A-8C7F-C42998F285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3" y="1765"/>
              <a:ext cx="196" cy="112"/>
            </a:xfrm>
            <a:custGeom>
              <a:avLst/>
              <a:gdLst>
                <a:gd name="T0" fmla="*/ 24 w 196"/>
                <a:gd name="T1" fmla="*/ 21 h 112"/>
                <a:gd name="T2" fmla="*/ 18 w 196"/>
                <a:gd name="T3" fmla="*/ 39 h 112"/>
                <a:gd name="T4" fmla="*/ 3 w 196"/>
                <a:gd name="T5" fmla="*/ 63 h 112"/>
                <a:gd name="T6" fmla="*/ 0 w 196"/>
                <a:gd name="T7" fmla="*/ 81 h 112"/>
                <a:gd name="T8" fmla="*/ 0 w 196"/>
                <a:gd name="T9" fmla="*/ 99 h 112"/>
                <a:gd name="T10" fmla="*/ 21 w 196"/>
                <a:gd name="T11" fmla="*/ 111 h 112"/>
                <a:gd name="T12" fmla="*/ 42 w 196"/>
                <a:gd name="T13" fmla="*/ 108 h 112"/>
                <a:gd name="T14" fmla="*/ 66 w 196"/>
                <a:gd name="T15" fmla="*/ 102 h 112"/>
                <a:gd name="T16" fmla="*/ 87 w 196"/>
                <a:gd name="T17" fmla="*/ 102 h 112"/>
                <a:gd name="T18" fmla="*/ 105 w 196"/>
                <a:gd name="T19" fmla="*/ 102 h 112"/>
                <a:gd name="T20" fmla="*/ 144 w 196"/>
                <a:gd name="T21" fmla="*/ 102 h 112"/>
                <a:gd name="T22" fmla="*/ 183 w 196"/>
                <a:gd name="T23" fmla="*/ 96 h 112"/>
                <a:gd name="T24" fmla="*/ 195 w 196"/>
                <a:gd name="T25" fmla="*/ 84 h 112"/>
                <a:gd name="T26" fmla="*/ 177 w 196"/>
                <a:gd name="T27" fmla="*/ 78 h 112"/>
                <a:gd name="T28" fmla="*/ 153 w 196"/>
                <a:gd name="T29" fmla="*/ 87 h 112"/>
                <a:gd name="T30" fmla="*/ 132 w 196"/>
                <a:gd name="T31" fmla="*/ 87 h 112"/>
                <a:gd name="T32" fmla="*/ 96 w 196"/>
                <a:gd name="T33" fmla="*/ 87 h 112"/>
                <a:gd name="T34" fmla="*/ 75 w 196"/>
                <a:gd name="T35" fmla="*/ 87 h 112"/>
                <a:gd name="T36" fmla="*/ 51 w 196"/>
                <a:gd name="T37" fmla="*/ 87 h 112"/>
                <a:gd name="T38" fmla="*/ 33 w 196"/>
                <a:gd name="T39" fmla="*/ 87 h 112"/>
                <a:gd name="T40" fmla="*/ 99 w 196"/>
                <a:gd name="T41" fmla="*/ 99 h 112"/>
                <a:gd name="T42" fmla="*/ 99 w 196"/>
                <a:gd name="T43" fmla="*/ 102 h 112"/>
                <a:gd name="T44" fmla="*/ 69 w 196"/>
                <a:gd name="T45" fmla="*/ 96 h 112"/>
                <a:gd name="T46" fmla="*/ 33 w 196"/>
                <a:gd name="T47" fmla="*/ 87 h 112"/>
                <a:gd name="T48" fmla="*/ 33 w 196"/>
                <a:gd name="T49" fmla="*/ 84 h 112"/>
                <a:gd name="T50" fmla="*/ 54 w 196"/>
                <a:gd name="T51" fmla="*/ 90 h 112"/>
                <a:gd name="T52" fmla="*/ 33 w 196"/>
                <a:gd name="T53" fmla="*/ 93 h 112"/>
                <a:gd name="T54" fmla="*/ 60 w 196"/>
                <a:gd name="T55" fmla="*/ 96 h 112"/>
                <a:gd name="T56" fmla="*/ 108 w 196"/>
                <a:gd name="T57" fmla="*/ 93 h 112"/>
                <a:gd name="T58" fmla="*/ 129 w 196"/>
                <a:gd name="T59" fmla="*/ 93 h 112"/>
                <a:gd name="T60" fmla="*/ 159 w 196"/>
                <a:gd name="T61" fmla="*/ 90 h 112"/>
                <a:gd name="T62" fmla="*/ 177 w 196"/>
                <a:gd name="T63" fmla="*/ 90 h 112"/>
                <a:gd name="T64" fmla="*/ 192 w 196"/>
                <a:gd name="T65" fmla="*/ 72 h 112"/>
                <a:gd name="T66" fmla="*/ 171 w 196"/>
                <a:gd name="T67" fmla="*/ 60 h 112"/>
                <a:gd name="T68" fmla="*/ 153 w 196"/>
                <a:gd name="T69" fmla="*/ 60 h 112"/>
                <a:gd name="T70" fmla="*/ 138 w 196"/>
                <a:gd name="T71" fmla="*/ 69 h 112"/>
                <a:gd name="T72" fmla="*/ 135 w 196"/>
                <a:gd name="T73" fmla="*/ 69 h 112"/>
                <a:gd name="T74" fmla="*/ 126 w 196"/>
                <a:gd name="T75" fmla="*/ 60 h 112"/>
                <a:gd name="T76" fmla="*/ 117 w 196"/>
                <a:gd name="T77" fmla="*/ 51 h 112"/>
                <a:gd name="T78" fmla="*/ 105 w 196"/>
                <a:gd name="T79" fmla="*/ 48 h 112"/>
                <a:gd name="T80" fmla="*/ 96 w 196"/>
                <a:gd name="T81" fmla="*/ 42 h 112"/>
                <a:gd name="T82" fmla="*/ 108 w 196"/>
                <a:gd name="T83" fmla="*/ 24 h 112"/>
                <a:gd name="T84" fmla="*/ 108 w 196"/>
                <a:gd name="T85" fmla="*/ 24 h 112"/>
                <a:gd name="T86" fmla="*/ 90 w 196"/>
                <a:gd name="T87" fmla="*/ 21 h 112"/>
                <a:gd name="T88" fmla="*/ 87 w 196"/>
                <a:gd name="T89" fmla="*/ 0 h 112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96"/>
                <a:gd name="T136" fmla="*/ 0 h 112"/>
                <a:gd name="T137" fmla="*/ 196 w 196"/>
                <a:gd name="T138" fmla="*/ 112 h 112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96" h="112">
                  <a:moveTo>
                    <a:pt x="27" y="12"/>
                  </a:moveTo>
                  <a:lnTo>
                    <a:pt x="24" y="21"/>
                  </a:lnTo>
                  <a:lnTo>
                    <a:pt x="21" y="30"/>
                  </a:lnTo>
                  <a:lnTo>
                    <a:pt x="18" y="39"/>
                  </a:lnTo>
                  <a:lnTo>
                    <a:pt x="9" y="51"/>
                  </a:lnTo>
                  <a:lnTo>
                    <a:pt x="3" y="63"/>
                  </a:lnTo>
                  <a:lnTo>
                    <a:pt x="0" y="72"/>
                  </a:lnTo>
                  <a:lnTo>
                    <a:pt x="0" y="81"/>
                  </a:lnTo>
                  <a:lnTo>
                    <a:pt x="0" y="90"/>
                  </a:lnTo>
                  <a:lnTo>
                    <a:pt x="0" y="99"/>
                  </a:lnTo>
                  <a:lnTo>
                    <a:pt x="12" y="108"/>
                  </a:lnTo>
                  <a:lnTo>
                    <a:pt x="21" y="111"/>
                  </a:lnTo>
                  <a:lnTo>
                    <a:pt x="30" y="108"/>
                  </a:lnTo>
                  <a:lnTo>
                    <a:pt x="42" y="108"/>
                  </a:lnTo>
                  <a:lnTo>
                    <a:pt x="54" y="105"/>
                  </a:lnTo>
                  <a:lnTo>
                    <a:pt x="66" y="102"/>
                  </a:lnTo>
                  <a:lnTo>
                    <a:pt x="75" y="102"/>
                  </a:lnTo>
                  <a:lnTo>
                    <a:pt x="87" y="102"/>
                  </a:lnTo>
                  <a:lnTo>
                    <a:pt x="96" y="102"/>
                  </a:lnTo>
                  <a:lnTo>
                    <a:pt x="105" y="102"/>
                  </a:lnTo>
                  <a:lnTo>
                    <a:pt x="114" y="102"/>
                  </a:lnTo>
                  <a:lnTo>
                    <a:pt x="144" y="102"/>
                  </a:lnTo>
                  <a:lnTo>
                    <a:pt x="174" y="102"/>
                  </a:lnTo>
                  <a:lnTo>
                    <a:pt x="183" y="96"/>
                  </a:lnTo>
                  <a:lnTo>
                    <a:pt x="192" y="93"/>
                  </a:lnTo>
                  <a:lnTo>
                    <a:pt x="195" y="84"/>
                  </a:lnTo>
                  <a:lnTo>
                    <a:pt x="186" y="78"/>
                  </a:lnTo>
                  <a:lnTo>
                    <a:pt x="177" y="78"/>
                  </a:lnTo>
                  <a:lnTo>
                    <a:pt x="171" y="87"/>
                  </a:lnTo>
                  <a:lnTo>
                    <a:pt x="153" y="87"/>
                  </a:lnTo>
                  <a:lnTo>
                    <a:pt x="141" y="87"/>
                  </a:lnTo>
                  <a:lnTo>
                    <a:pt x="132" y="87"/>
                  </a:lnTo>
                  <a:lnTo>
                    <a:pt x="120" y="87"/>
                  </a:lnTo>
                  <a:lnTo>
                    <a:pt x="96" y="87"/>
                  </a:lnTo>
                  <a:lnTo>
                    <a:pt x="87" y="87"/>
                  </a:lnTo>
                  <a:lnTo>
                    <a:pt x="75" y="87"/>
                  </a:lnTo>
                  <a:lnTo>
                    <a:pt x="63" y="87"/>
                  </a:lnTo>
                  <a:lnTo>
                    <a:pt x="51" y="87"/>
                  </a:lnTo>
                  <a:lnTo>
                    <a:pt x="42" y="87"/>
                  </a:lnTo>
                  <a:lnTo>
                    <a:pt x="33" y="87"/>
                  </a:lnTo>
                  <a:lnTo>
                    <a:pt x="63" y="93"/>
                  </a:lnTo>
                  <a:lnTo>
                    <a:pt x="99" y="99"/>
                  </a:lnTo>
                  <a:lnTo>
                    <a:pt x="117" y="102"/>
                  </a:lnTo>
                  <a:lnTo>
                    <a:pt x="99" y="102"/>
                  </a:lnTo>
                  <a:lnTo>
                    <a:pt x="81" y="99"/>
                  </a:lnTo>
                  <a:lnTo>
                    <a:pt x="69" y="96"/>
                  </a:lnTo>
                  <a:lnTo>
                    <a:pt x="51" y="90"/>
                  </a:lnTo>
                  <a:lnTo>
                    <a:pt x="33" y="87"/>
                  </a:lnTo>
                  <a:lnTo>
                    <a:pt x="9" y="84"/>
                  </a:lnTo>
                  <a:lnTo>
                    <a:pt x="33" y="84"/>
                  </a:lnTo>
                  <a:lnTo>
                    <a:pt x="69" y="87"/>
                  </a:lnTo>
                  <a:lnTo>
                    <a:pt x="54" y="90"/>
                  </a:lnTo>
                  <a:lnTo>
                    <a:pt x="45" y="90"/>
                  </a:lnTo>
                  <a:lnTo>
                    <a:pt x="33" y="93"/>
                  </a:lnTo>
                  <a:lnTo>
                    <a:pt x="51" y="96"/>
                  </a:lnTo>
                  <a:lnTo>
                    <a:pt x="60" y="96"/>
                  </a:lnTo>
                  <a:lnTo>
                    <a:pt x="90" y="93"/>
                  </a:lnTo>
                  <a:lnTo>
                    <a:pt x="108" y="93"/>
                  </a:lnTo>
                  <a:lnTo>
                    <a:pt x="120" y="93"/>
                  </a:lnTo>
                  <a:lnTo>
                    <a:pt x="129" y="93"/>
                  </a:lnTo>
                  <a:lnTo>
                    <a:pt x="150" y="90"/>
                  </a:lnTo>
                  <a:lnTo>
                    <a:pt x="159" y="90"/>
                  </a:lnTo>
                  <a:lnTo>
                    <a:pt x="168" y="90"/>
                  </a:lnTo>
                  <a:lnTo>
                    <a:pt x="177" y="90"/>
                  </a:lnTo>
                  <a:lnTo>
                    <a:pt x="186" y="84"/>
                  </a:lnTo>
                  <a:lnTo>
                    <a:pt x="192" y="72"/>
                  </a:lnTo>
                  <a:lnTo>
                    <a:pt x="183" y="63"/>
                  </a:lnTo>
                  <a:lnTo>
                    <a:pt x="171" y="60"/>
                  </a:lnTo>
                  <a:lnTo>
                    <a:pt x="162" y="60"/>
                  </a:lnTo>
                  <a:lnTo>
                    <a:pt x="153" y="60"/>
                  </a:lnTo>
                  <a:lnTo>
                    <a:pt x="144" y="60"/>
                  </a:lnTo>
                  <a:lnTo>
                    <a:pt x="138" y="69"/>
                  </a:lnTo>
                  <a:lnTo>
                    <a:pt x="135" y="78"/>
                  </a:lnTo>
                  <a:lnTo>
                    <a:pt x="135" y="69"/>
                  </a:lnTo>
                  <a:lnTo>
                    <a:pt x="135" y="60"/>
                  </a:lnTo>
                  <a:lnTo>
                    <a:pt x="126" y="60"/>
                  </a:lnTo>
                  <a:lnTo>
                    <a:pt x="126" y="51"/>
                  </a:lnTo>
                  <a:lnTo>
                    <a:pt x="117" y="51"/>
                  </a:lnTo>
                  <a:lnTo>
                    <a:pt x="114" y="42"/>
                  </a:lnTo>
                  <a:lnTo>
                    <a:pt x="105" y="48"/>
                  </a:lnTo>
                  <a:lnTo>
                    <a:pt x="105" y="39"/>
                  </a:lnTo>
                  <a:lnTo>
                    <a:pt x="96" y="42"/>
                  </a:lnTo>
                  <a:lnTo>
                    <a:pt x="102" y="33"/>
                  </a:lnTo>
                  <a:lnTo>
                    <a:pt x="108" y="24"/>
                  </a:lnTo>
                  <a:lnTo>
                    <a:pt x="117" y="18"/>
                  </a:lnTo>
                  <a:lnTo>
                    <a:pt x="108" y="24"/>
                  </a:lnTo>
                  <a:lnTo>
                    <a:pt x="99" y="21"/>
                  </a:lnTo>
                  <a:lnTo>
                    <a:pt x="90" y="21"/>
                  </a:lnTo>
                  <a:lnTo>
                    <a:pt x="87" y="12"/>
                  </a:lnTo>
                  <a:lnTo>
                    <a:pt x="87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27" name="Freeform 144">
              <a:extLst>
                <a:ext uri="{FF2B5EF4-FFF2-40B4-BE49-F238E27FC236}">
                  <a16:creationId xmlns:a16="http://schemas.microsoft.com/office/drawing/2014/main" id="{1B8A63F4-5267-4AA5-B852-E53F795975C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4" y="1801"/>
              <a:ext cx="70" cy="34"/>
            </a:xfrm>
            <a:custGeom>
              <a:avLst/>
              <a:gdLst>
                <a:gd name="T0" fmla="*/ 69 w 70"/>
                <a:gd name="T1" fmla="*/ 0 h 34"/>
                <a:gd name="T2" fmla="*/ 60 w 70"/>
                <a:gd name="T3" fmla="*/ 6 h 34"/>
                <a:gd name="T4" fmla="*/ 48 w 70"/>
                <a:gd name="T5" fmla="*/ 6 h 34"/>
                <a:gd name="T6" fmla="*/ 24 w 70"/>
                <a:gd name="T7" fmla="*/ 6 h 34"/>
                <a:gd name="T8" fmla="*/ 0 w 70"/>
                <a:gd name="T9" fmla="*/ 6 h 34"/>
                <a:gd name="T10" fmla="*/ 12 w 70"/>
                <a:gd name="T11" fmla="*/ 15 h 34"/>
                <a:gd name="T12" fmla="*/ 21 w 70"/>
                <a:gd name="T13" fmla="*/ 18 h 34"/>
                <a:gd name="T14" fmla="*/ 30 w 70"/>
                <a:gd name="T15" fmla="*/ 21 h 34"/>
                <a:gd name="T16" fmla="*/ 39 w 70"/>
                <a:gd name="T17" fmla="*/ 27 h 34"/>
                <a:gd name="T18" fmla="*/ 60 w 70"/>
                <a:gd name="T19" fmla="*/ 33 h 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0"/>
                <a:gd name="T31" fmla="*/ 0 h 34"/>
                <a:gd name="T32" fmla="*/ 70 w 70"/>
                <a:gd name="T33" fmla="*/ 34 h 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0" h="34">
                  <a:moveTo>
                    <a:pt x="69" y="0"/>
                  </a:moveTo>
                  <a:lnTo>
                    <a:pt x="60" y="6"/>
                  </a:lnTo>
                  <a:lnTo>
                    <a:pt x="48" y="6"/>
                  </a:lnTo>
                  <a:lnTo>
                    <a:pt x="24" y="6"/>
                  </a:lnTo>
                  <a:lnTo>
                    <a:pt x="0" y="6"/>
                  </a:lnTo>
                  <a:lnTo>
                    <a:pt x="12" y="15"/>
                  </a:lnTo>
                  <a:lnTo>
                    <a:pt x="21" y="18"/>
                  </a:lnTo>
                  <a:lnTo>
                    <a:pt x="30" y="21"/>
                  </a:lnTo>
                  <a:lnTo>
                    <a:pt x="39" y="27"/>
                  </a:lnTo>
                  <a:lnTo>
                    <a:pt x="60" y="33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28" name="Freeform 145">
              <a:extLst>
                <a:ext uri="{FF2B5EF4-FFF2-40B4-BE49-F238E27FC236}">
                  <a16:creationId xmlns:a16="http://schemas.microsoft.com/office/drawing/2014/main" id="{ABDDC131-2A1F-4279-BC7C-2B0C86D2718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5" y="1801"/>
              <a:ext cx="199" cy="85"/>
            </a:xfrm>
            <a:custGeom>
              <a:avLst/>
              <a:gdLst>
                <a:gd name="T0" fmla="*/ 9 w 199"/>
                <a:gd name="T1" fmla="*/ 24 h 85"/>
                <a:gd name="T2" fmla="*/ 0 w 199"/>
                <a:gd name="T3" fmla="*/ 45 h 85"/>
                <a:gd name="T4" fmla="*/ 3 w 199"/>
                <a:gd name="T5" fmla="*/ 63 h 85"/>
                <a:gd name="T6" fmla="*/ 33 w 199"/>
                <a:gd name="T7" fmla="*/ 63 h 85"/>
                <a:gd name="T8" fmla="*/ 48 w 199"/>
                <a:gd name="T9" fmla="*/ 69 h 85"/>
                <a:gd name="T10" fmla="*/ 21 w 199"/>
                <a:gd name="T11" fmla="*/ 69 h 85"/>
                <a:gd name="T12" fmla="*/ 3 w 199"/>
                <a:gd name="T13" fmla="*/ 69 h 85"/>
                <a:gd name="T14" fmla="*/ 24 w 199"/>
                <a:gd name="T15" fmla="*/ 75 h 85"/>
                <a:gd name="T16" fmla="*/ 42 w 199"/>
                <a:gd name="T17" fmla="*/ 75 h 85"/>
                <a:gd name="T18" fmla="*/ 60 w 199"/>
                <a:gd name="T19" fmla="*/ 81 h 85"/>
                <a:gd name="T20" fmla="*/ 72 w 199"/>
                <a:gd name="T21" fmla="*/ 69 h 85"/>
                <a:gd name="T22" fmla="*/ 105 w 199"/>
                <a:gd name="T23" fmla="*/ 72 h 85"/>
                <a:gd name="T24" fmla="*/ 123 w 199"/>
                <a:gd name="T25" fmla="*/ 78 h 85"/>
                <a:gd name="T26" fmla="*/ 150 w 199"/>
                <a:gd name="T27" fmla="*/ 81 h 85"/>
                <a:gd name="T28" fmla="*/ 168 w 199"/>
                <a:gd name="T29" fmla="*/ 81 h 85"/>
                <a:gd name="T30" fmla="*/ 189 w 199"/>
                <a:gd name="T31" fmla="*/ 81 h 85"/>
                <a:gd name="T32" fmla="*/ 153 w 199"/>
                <a:gd name="T33" fmla="*/ 84 h 85"/>
                <a:gd name="T34" fmla="*/ 108 w 199"/>
                <a:gd name="T35" fmla="*/ 81 h 85"/>
                <a:gd name="T36" fmla="*/ 69 w 199"/>
                <a:gd name="T37" fmla="*/ 78 h 85"/>
                <a:gd name="T38" fmla="*/ 84 w 199"/>
                <a:gd name="T39" fmla="*/ 75 h 85"/>
                <a:gd name="T40" fmla="*/ 111 w 199"/>
                <a:gd name="T41" fmla="*/ 72 h 85"/>
                <a:gd name="T42" fmla="*/ 141 w 199"/>
                <a:gd name="T43" fmla="*/ 72 h 85"/>
                <a:gd name="T44" fmla="*/ 162 w 199"/>
                <a:gd name="T45" fmla="*/ 72 h 85"/>
                <a:gd name="T46" fmla="*/ 180 w 199"/>
                <a:gd name="T47" fmla="*/ 81 h 85"/>
                <a:gd name="T48" fmla="*/ 198 w 199"/>
                <a:gd name="T49" fmla="*/ 81 h 85"/>
                <a:gd name="T50" fmla="*/ 195 w 199"/>
                <a:gd name="T51" fmla="*/ 63 h 85"/>
                <a:gd name="T52" fmla="*/ 177 w 199"/>
                <a:gd name="T53" fmla="*/ 48 h 85"/>
                <a:gd name="T54" fmla="*/ 156 w 199"/>
                <a:gd name="T55" fmla="*/ 42 h 85"/>
                <a:gd name="T56" fmla="*/ 153 w 199"/>
                <a:gd name="T57" fmla="*/ 48 h 85"/>
                <a:gd name="T58" fmla="*/ 138 w 199"/>
                <a:gd name="T59" fmla="*/ 36 h 85"/>
                <a:gd name="T60" fmla="*/ 138 w 199"/>
                <a:gd name="T61" fmla="*/ 54 h 85"/>
                <a:gd name="T62" fmla="*/ 129 w 199"/>
                <a:gd name="T63" fmla="*/ 54 h 85"/>
                <a:gd name="T64" fmla="*/ 129 w 199"/>
                <a:gd name="T65" fmla="*/ 36 h 85"/>
                <a:gd name="T66" fmla="*/ 114 w 199"/>
                <a:gd name="T67" fmla="*/ 21 h 85"/>
                <a:gd name="T68" fmla="*/ 99 w 199"/>
                <a:gd name="T69" fmla="*/ 27 h 85"/>
                <a:gd name="T70" fmla="*/ 102 w 199"/>
                <a:gd name="T71" fmla="*/ 6 h 85"/>
                <a:gd name="T72" fmla="*/ 81 w 199"/>
                <a:gd name="T73" fmla="*/ 9 h 85"/>
                <a:gd name="T74" fmla="*/ 84 w 199"/>
                <a:gd name="T75" fmla="*/ 9 h 85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99"/>
                <a:gd name="T115" fmla="*/ 0 h 85"/>
                <a:gd name="T116" fmla="*/ 199 w 199"/>
                <a:gd name="T117" fmla="*/ 85 h 85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99" h="85">
                  <a:moveTo>
                    <a:pt x="12" y="15"/>
                  </a:moveTo>
                  <a:lnTo>
                    <a:pt x="9" y="24"/>
                  </a:lnTo>
                  <a:lnTo>
                    <a:pt x="3" y="33"/>
                  </a:lnTo>
                  <a:lnTo>
                    <a:pt x="0" y="45"/>
                  </a:lnTo>
                  <a:lnTo>
                    <a:pt x="0" y="54"/>
                  </a:lnTo>
                  <a:lnTo>
                    <a:pt x="3" y="63"/>
                  </a:lnTo>
                  <a:lnTo>
                    <a:pt x="24" y="63"/>
                  </a:lnTo>
                  <a:lnTo>
                    <a:pt x="33" y="63"/>
                  </a:lnTo>
                  <a:lnTo>
                    <a:pt x="57" y="63"/>
                  </a:lnTo>
                  <a:lnTo>
                    <a:pt x="48" y="69"/>
                  </a:lnTo>
                  <a:lnTo>
                    <a:pt x="30" y="69"/>
                  </a:lnTo>
                  <a:lnTo>
                    <a:pt x="21" y="69"/>
                  </a:lnTo>
                  <a:lnTo>
                    <a:pt x="12" y="69"/>
                  </a:lnTo>
                  <a:lnTo>
                    <a:pt x="3" y="69"/>
                  </a:lnTo>
                  <a:lnTo>
                    <a:pt x="15" y="75"/>
                  </a:lnTo>
                  <a:lnTo>
                    <a:pt x="24" y="75"/>
                  </a:lnTo>
                  <a:lnTo>
                    <a:pt x="33" y="75"/>
                  </a:lnTo>
                  <a:lnTo>
                    <a:pt x="42" y="75"/>
                  </a:lnTo>
                  <a:lnTo>
                    <a:pt x="51" y="78"/>
                  </a:lnTo>
                  <a:lnTo>
                    <a:pt x="60" y="81"/>
                  </a:lnTo>
                  <a:lnTo>
                    <a:pt x="63" y="72"/>
                  </a:lnTo>
                  <a:lnTo>
                    <a:pt x="72" y="69"/>
                  </a:lnTo>
                  <a:lnTo>
                    <a:pt x="84" y="69"/>
                  </a:lnTo>
                  <a:lnTo>
                    <a:pt x="105" y="72"/>
                  </a:lnTo>
                  <a:lnTo>
                    <a:pt x="114" y="75"/>
                  </a:lnTo>
                  <a:lnTo>
                    <a:pt x="123" y="78"/>
                  </a:lnTo>
                  <a:lnTo>
                    <a:pt x="141" y="81"/>
                  </a:lnTo>
                  <a:lnTo>
                    <a:pt x="150" y="81"/>
                  </a:lnTo>
                  <a:lnTo>
                    <a:pt x="159" y="81"/>
                  </a:lnTo>
                  <a:lnTo>
                    <a:pt x="168" y="81"/>
                  </a:lnTo>
                  <a:lnTo>
                    <a:pt x="180" y="81"/>
                  </a:lnTo>
                  <a:lnTo>
                    <a:pt x="189" y="81"/>
                  </a:lnTo>
                  <a:lnTo>
                    <a:pt x="177" y="81"/>
                  </a:lnTo>
                  <a:lnTo>
                    <a:pt x="153" y="84"/>
                  </a:lnTo>
                  <a:lnTo>
                    <a:pt x="129" y="84"/>
                  </a:lnTo>
                  <a:lnTo>
                    <a:pt x="108" y="81"/>
                  </a:lnTo>
                  <a:lnTo>
                    <a:pt x="90" y="78"/>
                  </a:lnTo>
                  <a:lnTo>
                    <a:pt x="69" y="78"/>
                  </a:lnTo>
                  <a:lnTo>
                    <a:pt x="60" y="78"/>
                  </a:lnTo>
                  <a:lnTo>
                    <a:pt x="84" y="75"/>
                  </a:lnTo>
                  <a:lnTo>
                    <a:pt x="93" y="72"/>
                  </a:lnTo>
                  <a:lnTo>
                    <a:pt x="111" y="72"/>
                  </a:lnTo>
                  <a:lnTo>
                    <a:pt x="129" y="72"/>
                  </a:lnTo>
                  <a:lnTo>
                    <a:pt x="141" y="72"/>
                  </a:lnTo>
                  <a:lnTo>
                    <a:pt x="153" y="72"/>
                  </a:lnTo>
                  <a:lnTo>
                    <a:pt x="162" y="72"/>
                  </a:lnTo>
                  <a:lnTo>
                    <a:pt x="171" y="75"/>
                  </a:lnTo>
                  <a:lnTo>
                    <a:pt x="180" y="81"/>
                  </a:lnTo>
                  <a:lnTo>
                    <a:pt x="189" y="81"/>
                  </a:lnTo>
                  <a:lnTo>
                    <a:pt x="198" y="81"/>
                  </a:lnTo>
                  <a:lnTo>
                    <a:pt x="198" y="72"/>
                  </a:lnTo>
                  <a:lnTo>
                    <a:pt x="195" y="63"/>
                  </a:lnTo>
                  <a:lnTo>
                    <a:pt x="186" y="54"/>
                  </a:lnTo>
                  <a:lnTo>
                    <a:pt x="177" y="48"/>
                  </a:lnTo>
                  <a:lnTo>
                    <a:pt x="168" y="45"/>
                  </a:lnTo>
                  <a:lnTo>
                    <a:pt x="156" y="42"/>
                  </a:lnTo>
                  <a:lnTo>
                    <a:pt x="162" y="51"/>
                  </a:lnTo>
                  <a:lnTo>
                    <a:pt x="153" y="48"/>
                  </a:lnTo>
                  <a:lnTo>
                    <a:pt x="144" y="45"/>
                  </a:lnTo>
                  <a:lnTo>
                    <a:pt x="138" y="36"/>
                  </a:lnTo>
                  <a:lnTo>
                    <a:pt x="138" y="45"/>
                  </a:lnTo>
                  <a:lnTo>
                    <a:pt x="138" y="54"/>
                  </a:lnTo>
                  <a:lnTo>
                    <a:pt x="129" y="63"/>
                  </a:lnTo>
                  <a:lnTo>
                    <a:pt x="129" y="54"/>
                  </a:lnTo>
                  <a:lnTo>
                    <a:pt x="129" y="45"/>
                  </a:lnTo>
                  <a:lnTo>
                    <a:pt x="129" y="36"/>
                  </a:lnTo>
                  <a:lnTo>
                    <a:pt x="117" y="30"/>
                  </a:lnTo>
                  <a:lnTo>
                    <a:pt x="114" y="21"/>
                  </a:lnTo>
                  <a:lnTo>
                    <a:pt x="105" y="18"/>
                  </a:lnTo>
                  <a:lnTo>
                    <a:pt x="99" y="27"/>
                  </a:lnTo>
                  <a:lnTo>
                    <a:pt x="102" y="15"/>
                  </a:lnTo>
                  <a:lnTo>
                    <a:pt x="102" y="6"/>
                  </a:lnTo>
                  <a:lnTo>
                    <a:pt x="90" y="0"/>
                  </a:lnTo>
                  <a:lnTo>
                    <a:pt x="81" y="9"/>
                  </a:lnTo>
                  <a:lnTo>
                    <a:pt x="81" y="18"/>
                  </a:lnTo>
                  <a:lnTo>
                    <a:pt x="84" y="9"/>
                  </a:lnTo>
                  <a:lnTo>
                    <a:pt x="75" y="3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29" name="Freeform 146">
              <a:extLst>
                <a:ext uri="{FF2B5EF4-FFF2-40B4-BE49-F238E27FC236}">
                  <a16:creationId xmlns:a16="http://schemas.microsoft.com/office/drawing/2014/main" id="{C0F59A0C-D6EA-4F42-8D9E-E583CA9FB7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8" y="1795"/>
              <a:ext cx="163" cy="46"/>
            </a:xfrm>
            <a:custGeom>
              <a:avLst/>
              <a:gdLst>
                <a:gd name="T0" fmla="*/ 156 w 163"/>
                <a:gd name="T1" fmla="*/ 0 h 46"/>
                <a:gd name="T2" fmla="*/ 162 w 163"/>
                <a:gd name="T3" fmla="*/ 9 h 46"/>
                <a:gd name="T4" fmla="*/ 162 w 163"/>
                <a:gd name="T5" fmla="*/ 18 h 46"/>
                <a:gd name="T6" fmla="*/ 162 w 163"/>
                <a:gd name="T7" fmla="*/ 27 h 46"/>
                <a:gd name="T8" fmla="*/ 153 w 163"/>
                <a:gd name="T9" fmla="*/ 33 h 46"/>
                <a:gd name="T10" fmla="*/ 144 w 163"/>
                <a:gd name="T11" fmla="*/ 36 h 46"/>
                <a:gd name="T12" fmla="*/ 135 w 163"/>
                <a:gd name="T13" fmla="*/ 39 h 46"/>
                <a:gd name="T14" fmla="*/ 117 w 163"/>
                <a:gd name="T15" fmla="*/ 42 h 46"/>
                <a:gd name="T16" fmla="*/ 108 w 163"/>
                <a:gd name="T17" fmla="*/ 42 h 46"/>
                <a:gd name="T18" fmla="*/ 96 w 163"/>
                <a:gd name="T19" fmla="*/ 42 h 46"/>
                <a:gd name="T20" fmla="*/ 87 w 163"/>
                <a:gd name="T21" fmla="*/ 42 h 46"/>
                <a:gd name="T22" fmla="*/ 78 w 163"/>
                <a:gd name="T23" fmla="*/ 42 h 46"/>
                <a:gd name="T24" fmla="*/ 66 w 163"/>
                <a:gd name="T25" fmla="*/ 42 h 46"/>
                <a:gd name="T26" fmla="*/ 57 w 163"/>
                <a:gd name="T27" fmla="*/ 42 h 46"/>
                <a:gd name="T28" fmla="*/ 48 w 163"/>
                <a:gd name="T29" fmla="*/ 45 h 46"/>
                <a:gd name="T30" fmla="*/ 39 w 163"/>
                <a:gd name="T31" fmla="*/ 45 h 46"/>
                <a:gd name="T32" fmla="*/ 30 w 163"/>
                <a:gd name="T33" fmla="*/ 39 h 46"/>
                <a:gd name="T34" fmla="*/ 21 w 163"/>
                <a:gd name="T35" fmla="*/ 33 h 46"/>
                <a:gd name="T36" fmla="*/ 12 w 163"/>
                <a:gd name="T37" fmla="*/ 27 h 46"/>
                <a:gd name="T38" fmla="*/ 6 w 163"/>
                <a:gd name="T39" fmla="*/ 18 h 46"/>
                <a:gd name="T40" fmla="*/ 21 w 163"/>
                <a:gd name="T41" fmla="*/ 18 h 46"/>
                <a:gd name="T42" fmla="*/ 30 w 163"/>
                <a:gd name="T43" fmla="*/ 21 h 46"/>
                <a:gd name="T44" fmla="*/ 36 w 163"/>
                <a:gd name="T45" fmla="*/ 30 h 46"/>
                <a:gd name="T46" fmla="*/ 18 w 163"/>
                <a:gd name="T47" fmla="*/ 30 h 46"/>
                <a:gd name="T48" fmla="*/ 9 w 163"/>
                <a:gd name="T49" fmla="*/ 30 h 46"/>
                <a:gd name="T50" fmla="*/ 0 w 163"/>
                <a:gd name="T51" fmla="*/ 21 h 46"/>
                <a:gd name="T52" fmla="*/ 9 w 163"/>
                <a:gd name="T53" fmla="*/ 18 h 46"/>
                <a:gd name="T54" fmla="*/ 27 w 163"/>
                <a:gd name="T55" fmla="*/ 21 h 46"/>
                <a:gd name="T56" fmla="*/ 36 w 163"/>
                <a:gd name="T57" fmla="*/ 27 h 46"/>
                <a:gd name="T58" fmla="*/ 45 w 163"/>
                <a:gd name="T59" fmla="*/ 33 h 46"/>
                <a:gd name="T60" fmla="*/ 66 w 163"/>
                <a:gd name="T61" fmla="*/ 33 h 46"/>
                <a:gd name="T62" fmla="*/ 84 w 163"/>
                <a:gd name="T63" fmla="*/ 33 h 46"/>
                <a:gd name="T64" fmla="*/ 96 w 163"/>
                <a:gd name="T65" fmla="*/ 33 h 46"/>
                <a:gd name="T66" fmla="*/ 114 w 163"/>
                <a:gd name="T67" fmla="*/ 36 h 46"/>
                <a:gd name="T68" fmla="*/ 123 w 163"/>
                <a:gd name="T69" fmla="*/ 36 h 46"/>
                <a:gd name="T70" fmla="*/ 141 w 163"/>
                <a:gd name="T71" fmla="*/ 36 h 46"/>
                <a:gd name="T72" fmla="*/ 150 w 163"/>
                <a:gd name="T73" fmla="*/ 36 h 46"/>
                <a:gd name="T74" fmla="*/ 126 w 163"/>
                <a:gd name="T75" fmla="*/ 42 h 46"/>
                <a:gd name="T76" fmla="*/ 114 w 163"/>
                <a:gd name="T77" fmla="*/ 42 h 46"/>
                <a:gd name="T78" fmla="*/ 105 w 163"/>
                <a:gd name="T79" fmla="*/ 42 h 46"/>
                <a:gd name="T80" fmla="*/ 105 w 163"/>
                <a:gd name="T81" fmla="*/ 33 h 46"/>
                <a:gd name="T82" fmla="*/ 108 w 163"/>
                <a:gd name="T83" fmla="*/ 24 h 46"/>
                <a:gd name="T84" fmla="*/ 108 w 163"/>
                <a:gd name="T85" fmla="*/ 15 h 46"/>
                <a:gd name="T86" fmla="*/ 117 w 163"/>
                <a:gd name="T87" fmla="*/ 9 h 46"/>
                <a:gd name="T88" fmla="*/ 123 w 163"/>
                <a:gd name="T89" fmla="*/ 0 h 4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63"/>
                <a:gd name="T136" fmla="*/ 0 h 46"/>
                <a:gd name="T137" fmla="*/ 163 w 163"/>
                <a:gd name="T138" fmla="*/ 46 h 4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63" h="46">
                  <a:moveTo>
                    <a:pt x="156" y="0"/>
                  </a:moveTo>
                  <a:lnTo>
                    <a:pt x="162" y="9"/>
                  </a:lnTo>
                  <a:lnTo>
                    <a:pt x="162" y="18"/>
                  </a:lnTo>
                  <a:lnTo>
                    <a:pt x="162" y="27"/>
                  </a:lnTo>
                  <a:lnTo>
                    <a:pt x="153" y="33"/>
                  </a:lnTo>
                  <a:lnTo>
                    <a:pt x="144" y="36"/>
                  </a:lnTo>
                  <a:lnTo>
                    <a:pt x="135" y="39"/>
                  </a:lnTo>
                  <a:lnTo>
                    <a:pt x="117" y="42"/>
                  </a:lnTo>
                  <a:lnTo>
                    <a:pt x="108" y="42"/>
                  </a:lnTo>
                  <a:lnTo>
                    <a:pt x="96" y="42"/>
                  </a:lnTo>
                  <a:lnTo>
                    <a:pt x="87" y="42"/>
                  </a:lnTo>
                  <a:lnTo>
                    <a:pt x="78" y="42"/>
                  </a:lnTo>
                  <a:lnTo>
                    <a:pt x="66" y="42"/>
                  </a:lnTo>
                  <a:lnTo>
                    <a:pt x="57" y="42"/>
                  </a:lnTo>
                  <a:lnTo>
                    <a:pt x="48" y="45"/>
                  </a:lnTo>
                  <a:lnTo>
                    <a:pt x="39" y="45"/>
                  </a:lnTo>
                  <a:lnTo>
                    <a:pt x="30" y="39"/>
                  </a:lnTo>
                  <a:lnTo>
                    <a:pt x="21" y="33"/>
                  </a:lnTo>
                  <a:lnTo>
                    <a:pt x="12" y="27"/>
                  </a:lnTo>
                  <a:lnTo>
                    <a:pt x="6" y="18"/>
                  </a:lnTo>
                  <a:lnTo>
                    <a:pt x="21" y="18"/>
                  </a:lnTo>
                  <a:lnTo>
                    <a:pt x="30" y="21"/>
                  </a:lnTo>
                  <a:lnTo>
                    <a:pt x="36" y="30"/>
                  </a:lnTo>
                  <a:lnTo>
                    <a:pt x="18" y="30"/>
                  </a:lnTo>
                  <a:lnTo>
                    <a:pt x="9" y="30"/>
                  </a:lnTo>
                  <a:lnTo>
                    <a:pt x="0" y="21"/>
                  </a:lnTo>
                  <a:lnTo>
                    <a:pt x="9" y="18"/>
                  </a:lnTo>
                  <a:lnTo>
                    <a:pt x="27" y="21"/>
                  </a:lnTo>
                  <a:lnTo>
                    <a:pt x="36" y="27"/>
                  </a:lnTo>
                  <a:lnTo>
                    <a:pt x="45" y="33"/>
                  </a:lnTo>
                  <a:lnTo>
                    <a:pt x="66" y="33"/>
                  </a:lnTo>
                  <a:lnTo>
                    <a:pt x="84" y="33"/>
                  </a:lnTo>
                  <a:lnTo>
                    <a:pt x="96" y="33"/>
                  </a:lnTo>
                  <a:lnTo>
                    <a:pt x="114" y="36"/>
                  </a:lnTo>
                  <a:lnTo>
                    <a:pt x="123" y="36"/>
                  </a:lnTo>
                  <a:lnTo>
                    <a:pt x="141" y="36"/>
                  </a:lnTo>
                  <a:lnTo>
                    <a:pt x="150" y="36"/>
                  </a:lnTo>
                  <a:lnTo>
                    <a:pt x="126" y="42"/>
                  </a:lnTo>
                  <a:lnTo>
                    <a:pt x="114" y="42"/>
                  </a:lnTo>
                  <a:lnTo>
                    <a:pt x="105" y="42"/>
                  </a:lnTo>
                  <a:lnTo>
                    <a:pt x="105" y="33"/>
                  </a:lnTo>
                  <a:lnTo>
                    <a:pt x="108" y="24"/>
                  </a:lnTo>
                  <a:lnTo>
                    <a:pt x="108" y="15"/>
                  </a:lnTo>
                  <a:lnTo>
                    <a:pt x="117" y="9"/>
                  </a:lnTo>
                  <a:lnTo>
                    <a:pt x="123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30" name="Freeform 147">
              <a:extLst>
                <a:ext uri="{FF2B5EF4-FFF2-40B4-BE49-F238E27FC236}">
                  <a16:creationId xmlns:a16="http://schemas.microsoft.com/office/drawing/2014/main" id="{CD06A890-27D9-4C07-BA07-A16ACFB3C9E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2" y="1768"/>
              <a:ext cx="88" cy="46"/>
            </a:xfrm>
            <a:custGeom>
              <a:avLst/>
              <a:gdLst>
                <a:gd name="T0" fmla="*/ 87 w 88"/>
                <a:gd name="T1" fmla="*/ 0 h 46"/>
                <a:gd name="T2" fmla="*/ 78 w 88"/>
                <a:gd name="T3" fmla="*/ 3 h 46"/>
                <a:gd name="T4" fmla="*/ 72 w 88"/>
                <a:gd name="T5" fmla="*/ 12 h 46"/>
                <a:gd name="T6" fmla="*/ 72 w 88"/>
                <a:gd name="T7" fmla="*/ 21 h 46"/>
                <a:gd name="T8" fmla="*/ 63 w 88"/>
                <a:gd name="T9" fmla="*/ 15 h 46"/>
                <a:gd name="T10" fmla="*/ 54 w 88"/>
                <a:gd name="T11" fmla="*/ 18 h 46"/>
                <a:gd name="T12" fmla="*/ 51 w 88"/>
                <a:gd name="T13" fmla="*/ 27 h 46"/>
                <a:gd name="T14" fmla="*/ 51 w 88"/>
                <a:gd name="T15" fmla="*/ 36 h 46"/>
                <a:gd name="T16" fmla="*/ 54 w 88"/>
                <a:gd name="T17" fmla="*/ 45 h 46"/>
                <a:gd name="T18" fmla="*/ 63 w 88"/>
                <a:gd name="T19" fmla="*/ 45 h 46"/>
                <a:gd name="T20" fmla="*/ 63 w 88"/>
                <a:gd name="T21" fmla="*/ 36 h 46"/>
                <a:gd name="T22" fmla="*/ 51 w 88"/>
                <a:gd name="T23" fmla="*/ 33 h 46"/>
                <a:gd name="T24" fmla="*/ 42 w 88"/>
                <a:gd name="T25" fmla="*/ 33 h 46"/>
                <a:gd name="T26" fmla="*/ 24 w 88"/>
                <a:gd name="T27" fmla="*/ 33 h 46"/>
                <a:gd name="T28" fmla="*/ 0 w 88"/>
                <a:gd name="T29" fmla="*/ 33 h 4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88"/>
                <a:gd name="T46" fmla="*/ 0 h 46"/>
                <a:gd name="T47" fmla="*/ 88 w 88"/>
                <a:gd name="T48" fmla="*/ 46 h 4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88" h="46">
                  <a:moveTo>
                    <a:pt x="87" y="0"/>
                  </a:moveTo>
                  <a:lnTo>
                    <a:pt x="78" y="3"/>
                  </a:lnTo>
                  <a:lnTo>
                    <a:pt x="72" y="12"/>
                  </a:lnTo>
                  <a:lnTo>
                    <a:pt x="72" y="21"/>
                  </a:lnTo>
                  <a:lnTo>
                    <a:pt x="63" y="15"/>
                  </a:lnTo>
                  <a:lnTo>
                    <a:pt x="54" y="18"/>
                  </a:lnTo>
                  <a:lnTo>
                    <a:pt x="51" y="27"/>
                  </a:lnTo>
                  <a:lnTo>
                    <a:pt x="51" y="36"/>
                  </a:lnTo>
                  <a:lnTo>
                    <a:pt x="54" y="45"/>
                  </a:lnTo>
                  <a:lnTo>
                    <a:pt x="63" y="45"/>
                  </a:lnTo>
                  <a:lnTo>
                    <a:pt x="63" y="36"/>
                  </a:lnTo>
                  <a:lnTo>
                    <a:pt x="51" y="33"/>
                  </a:lnTo>
                  <a:lnTo>
                    <a:pt x="42" y="33"/>
                  </a:lnTo>
                  <a:lnTo>
                    <a:pt x="24" y="33"/>
                  </a:lnTo>
                  <a:lnTo>
                    <a:pt x="0" y="33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31" name="Freeform 148">
              <a:extLst>
                <a:ext uri="{FF2B5EF4-FFF2-40B4-BE49-F238E27FC236}">
                  <a16:creationId xmlns:a16="http://schemas.microsoft.com/office/drawing/2014/main" id="{C8B35FC8-AB6A-4DEA-B1E8-E529EC9768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6" y="1798"/>
              <a:ext cx="4" cy="1"/>
            </a:xfrm>
            <a:custGeom>
              <a:avLst/>
              <a:gdLst>
                <a:gd name="T0" fmla="*/ 3 w 4"/>
                <a:gd name="T1" fmla="*/ 0 h 1"/>
                <a:gd name="T2" fmla="*/ 0 w 4"/>
                <a:gd name="T3" fmla="*/ 0 h 1"/>
                <a:gd name="T4" fmla="*/ 0 60000 65536"/>
                <a:gd name="T5" fmla="*/ 0 60000 65536"/>
                <a:gd name="T6" fmla="*/ 0 w 4"/>
                <a:gd name="T7" fmla="*/ 0 h 1"/>
                <a:gd name="T8" fmla="*/ 4 w 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1">
                  <a:moveTo>
                    <a:pt x="3" y="0"/>
                  </a:move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32" name="Freeform 149">
              <a:extLst>
                <a:ext uri="{FF2B5EF4-FFF2-40B4-BE49-F238E27FC236}">
                  <a16:creationId xmlns:a16="http://schemas.microsoft.com/office/drawing/2014/main" id="{C28F04F7-6BA6-49EC-9F6B-CB7AF849AB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2" y="1879"/>
              <a:ext cx="130" cy="13"/>
            </a:xfrm>
            <a:custGeom>
              <a:avLst/>
              <a:gdLst>
                <a:gd name="T0" fmla="*/ 0 w 130"/>
                <a:gd name="T1" fmla="*/ 0 h 13"/>
                <a:gd name="T2" fmla="*/ 18 w 130"/>
                <a:gd name="T3" fmla="*/ 3 h 13"/>
                <a:gd name="T4" fmla="*/ 30 w 130"/>
                <a:gd name="T5" fmla="*/ 3 h 13"/>
                <a:gd name="T6" fmla="*/ 42 w 130"/>
                <a:gd name="T7" fmla="*/ 0 h 13"/>
                <a:gd name="T8" fmla="*/ 51 w 130"/>
                <a:gd name="T9" fmla="*/ 0 h 13"/>
                <a:gd name="T10" fmla="*/ 63 w 130"/>
                <a:gd name="T11" fmla="*/ 0 h 13"/>
                <a:gd name="T12" fmla="*/ 72 w 130"/>
                <a:gd name="T13" fmla="*/ 0 h 13"/>
                <a:gd name="T14" fmla="*/ 81 w 130"/>
                <a:gd name="T15" fmla="*/ 0 h 13"/>
                <a:gd name="T16" fmla="*/ 90 w 130"/>
                <a:gd name="T17" fmla="*/ 0 h 13"/>
                <a:gd name="T18" fmla="*/ 99 w 130"/>
                <a:gd name="T19" fmla="*/ 0 h 13"/>
                <a:gd name="T20" fmla="*/ 108 w 130"/>
                <a:gd name="T21" fmla="*/ 0 h 13"/>
                <a:gd name="T22" fmla="*/ 117 w 130"/>
                <a:gd name="T23" fmla="*/ 9 h 13"/>
                <a:gd name="T24" fmla="*/ 129 w 130"/>
                <a:gd name="T25" fmla="*/ 9 h 13"/>
                <a:gd name="T26" fmla="*/ 111 w 130"/>
                <a:gd name="T27" fmla="*/ 3 h 13"/>
                <a:gd name="T28" fmla="*/ 87 w 130"/>
                <a:gd name="T29" fmla="*/ 3 h 13"/>
                <a:gd name="T30" fmla="*/ 75 w 130"/>
                <a:gd name="T31" fmla="*/ 6 h 13"/>
                <a:gd name="T32" fmla="*/ 63 w 130"/>
                <a:gd name="T33" fmla="*/ 6 h 13"/>
                <a:gd name="T34" fmla="*/ 39 w 130"/>
                <a:gd name="T35" fmla="*/ 6 h 13"/>
                <a:gd name="T36" fmla="*/ 30 w 130"/>
                <a:gd name="T37" fmla="*/ 6 h 13"/>
                <a:gd name="T38" fmla="*/ 21 w 130"/>
                <a:gd name="T39" fmla="*/ 6 h 13"/>
                <a:gd name="T40" fmla="*/ 12 w 130"/>
                <a:gd name="T41" fmla="*/ 12 h 13"/>
                <a:gd name="T42" fmla="*/ 33 w 130"/>
                <a:gd name="T43" fmla="*/ 9 h 13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30"/>
                <a:gd name="T67" fmla="*/ 0 h 13"/>
                <a:gd name="T68" fmla="*/ 130 w 130"/>
                <a:gd name="T69" fmla="*/ 13 h 13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30" h="13">
                  <a:moveTo>
                    <a:pt x="0" y="0"/>
                  </a:moveTo>
                  <a:lnTo>
                    <a:pt x="18" y="3"/>
                  </a:lnTo>
                  <a:lnTo>
                    <a:pt x="30" y="3"/>
                  </a:lnTo>
                  <a:lnTo>
                    <a:pt x="42" y="0"/>
                  </a:lnTo>
                  <a:lnTo>
                    <a:pt x="51" y="0"/>
                  </a:lnTo>
                  <a:lnTo>
                    <a:pt x="63" y="0"/>
                  </a:lnTo>
                  <a:lnTo>
                    <a:pt x="72" y="0"/>
                  </a:lnTo>
                  <a:lnTo>
                    <a:pt x="81" y="0"/>
                  </a:lnTo>
                  <a:lnTo>
                    <a:pt x="90" y="0"/>
                  </a:lnTo>
                  <a:lnTo>
                    <a:pt x="99" y="0"/>
                  </a:lnTo>
                  <a:lnTo>
                    <a:pt x="108" y="0"/>
                  </a:lnTo>
                  <a:lnTo>
                    <a:pt x="117" y="9"/>
                  </a:lnTo>
                  <a:lnTo>
                    <a:pt x="129" y="9"/>
                  </a:lnTo>
                  <a:lnTo>
                    <a:pt x="111" y="3"/>
                  </a:lnTo>
                  <a:lnTo>
                    <a:pt x="87" y="3"/>
                  </a:lnTo>
                  <a:lnTo>
                    <a:pt x="75" y="6"/>
                  </a:lnTo>
                  <a:lnTo>
                    <a:pt x="63" y="6"/>
                  </a:lnTo>
                  <a:lnTo>
                    <a:pt x="39" y="6"/>
                  </a:lnTo>
                  <a:lnTo>
                    <a:pt x="30" y="6"/>
                  </a:lnTo>
                  <a:lnTo>
                    <a:pt x="21" y="6"/>
                  </a:lnTo>
                  <a:lnTo>
                    <a:pt x="12" y="12"/>
                  </a:lnTo>
                  <a:lnTo>
                    <a:pt x="33" y="9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33" name="Freeform 150">
              <a:extLst>
                <a:ext uri="{FF2B5EF4-FFF2-40B4-BE49-F238E27FC236}">
                  <a16:creationId xmlns:a16="http://schemas.microsoft.com/office/drawing/2014/main" id="{1C39DC72-6D70-4C44-98C5-0B748E74ADE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7" y="1867"/>
              <a:ext cx="571" cy="40"/>
            </a:xfrm>
            <a:custGeom>
              <a:avLst/>
              <a:gdLst>
                <a:gd name="T0" fmla="*/ 0 w 571"/>
                <a:gd name="T1" fmla="*/ 6 h 40"/>
                <a:gd name="T2" fmla="*/ 24 w 571"/>
                <a:gd name="T3" fmla="*/ 6 h 40"/>
                <a:gd name="T4" fmla="*/ 33 w 571"/>
                <a:gd name="T5" fmla="*/ 6 h 40"/>
                <a:gd name="T6" fmla="*/ 42 w 571"/>
                <a:gd name="T7" fmla="*/ 6 h 40"/>
                <a:gd name="T8" fmla="*/ 54 w 571"/>
                <a:gd name="T9" fmla="*/ 3 h 40"/>
                <a:gd name="T10" fmla="*/ 63 w 571"/>
                <a:gd name="T11" fmla="*/ 3 h 40"/>
                <a:gd name="T12" fmla="*/ 75 w 571"/>
                <a:gd name="T13" fmla="*/ 3 h 40"/>
                <a:gd name="T14" fmla="*/ 99 w 571"/>
                <a:gd name="T15" fmla="*/ 3 h 40"/>
                <a:gd name="T16" fmla="*/ 108 w 571"/>
                <a:gd name="T17" fmla="*/ 6 h 40"/>
                <a:gd name="T18" fmla="*/ 120 w 571"/>
                <a:gd name="T19" fmla="*/ 9 h 40"/>
                <a:gd name="T20" fmla="*/ 132 w 571"/>
                <a:gd name="T21" fmla="*/ 15 h 40"/>
                <a:gd name="T22" fmla="*/ 144 w 571"/>
                <a:gd name="T23" fmla="*/ 18 h 40"/>
                <a:gd name="T24" fmla="*/ 156 w 571"/>
                <a:gd name="T25" fmla="*/ 21 h 40"/>
                <a:gd name="T26" fmla="*/ 165 w 571"/>
                <a:gd name="T27" fmla="*/ 24 h 40"/>
                <a:gd name="T28" fmla="*/ 174 w 571"/>
                <a:gd name="T29" fmla="*/ 24 h 40"/>
                <a:gd name="T30" fmla="*/ 186 w 571"/>
                <a:gd name="T31" fmla="*/ 27 h 40"/>
                <a:gd name="T32" fmla="*/ 204 w 571"/>
                <a:gd name="T33" fmla="*/ 27 h 40"/>
                <a:gd name="T34" fmla="*/ 225 w 571"/>
                <a:gd name="T35" fmla="*/ 27 h 40"/>
                <a:gd name="T36" fmla="*/ 249 w 571"/>
                <a:gd name="T37" fmla="*/ 27 h 40"/>
                <a:gd name="T38" fmla="*/ 270 w 571"/>
                <a:gd name="T39" fmla="*/ 27 h 40"/>
                <a:gd name="T40" fmla="*/ 282 w 571"/>
                <a:gd name="T41" fmla="*/ 30 h 40"/>
                <a:gd name="T42" fmla="*/ 294 w 571"/>
                <a:gd name="T43" fmla="*/ 33 h 40"/>
                <a:gd name="T44" fmla="*/ 306 w 571"/>
                <a:gd name="T45" fmla="*/ 33 h 40"/>
                <a:gd name="T46" fmla="*/ 315 w 571"/>
                <a:gd name="T47" fmla="*/ 33 h 40"/>
                <a:gd name="T48" fmla="*/ 327 w 571"/>
                <a:gd name="T49" fmla="*/ 33 h 40"/>
                <a:gd name="T50" fmla="*/ 339 w 571"/>
                <a:gd name="T51" fmla="*/ 36 h 40"/>
                <a:gd name="T52" fmla="*/ 348 w 571"/>
                <a:gd name="T53" fmla="*/ 39 h 40"/>
                <a:gd name="T54" fmla="*/ 369 w 571"/>
                <a:gd name="T55" fmla="*/ 39 h 40"/>
                <a:gd name="T56" fmla="*/ 387 w 571"/>
                <a:gd name="T57" fmla="*/ 39 h 40"/>
                <a:gd name="T58" fmla="*/ 399 w 571"/>
                <a:gd name="T59" fmla="*/ 39 h 40"/>
                <a:gd name="T60" fmla="*/ 408 w 571"/>
                <a:gd name="T61" fmla="*/ 39 h 40"/>
                <a:gd name="T62" fmla="*/ 417 w 571"/>
                <a:gd name="T63" fmla="*/ 39 h 40"/>
                <a:gd name="T64" fmla="*/ 423 w 571"/>
                <a:gd name="T65" fmla="*/ 30 h 40"/>
                <a:gd name="T66" fmla="*/ 432 w 571"/>
                <a:gd name="T67" fmla="*/ 27 h 40"/>
                <a:gd name="T68" fmla="*/ 441 w 571"/>
                <a:gd name="T69" fmla="*/ 27 h 40"/>
                <a:gd name="T70" fmla="*/ 453 w 571"/>
                <a:gd name="T71" fmla="*/ 24 h 40"/>
                <a:gd name="T72" fmla="*/ 462 w 571"/>
                <a:gd name="T73" fmla="*/ 21 h 40"/>
                <a:gd name="T74" fmla="*/ 480 w 571"/>
                <a:gd name="T75" fmla="*/ 21 h 40"/>
                <a:gd name="T76" fmla="*/ 489 w 571"/>
                <a:gd name="T77" fmla="*/ 21 h 40"/>
                <a:gd name="T78" fmla="*/ 498 w 571"/>
                <a:gd name="T79" fmla="*/ 21 h 40"/>
                <a:gd name="T80" fmla="*/ 507 w 571"/>
                <a:gd name="T81" fmla="*/ 18 h 40"/>
                <a:gd name="T82" fmla="*/ 516 w 571"/>
                <a:gd name="T83" fmla="*/ 15 h 40"/>
                <a:gd name="T84" fmla="*/ 528 w 571"/>
                <a:gd name="T85" fmla="*/ 12 h 40"/>
                <a:gd name="T86" fmla="*/ 540 w 571"/>
                <a:gd name="T87" fmla="*/ 9 h 40"/>
                <a:gd name="T88" fmla="*/ 552 w 571"/>
                <a:gd name="T89" fmla="*/ 6 h 40"/>
                <a:gd name="T90" fmla="*/ 561 w 571"/>
                <a:gd name="T91" fmla="*/ 0 h 40"/>
                <a:gd name="T92" fmla="*/ 570 w 571"/>
                <a:gd name="T93" fmla="*/ 0 h 40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571"/>
                <a:gd name="T142" fmla="*/ 0 h 40"/>
                <a:gd name="T143" fmla="*/ 571 w 571"/>
                <a:gd name="T144" fmla="*/ 40 h 4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571" h="40">
                  <a:moveTo>
                    <a:pt x="0" y="6"/>
                  </a:moveTo>
                  <a:lnTo>
                    <a:pt x="24" y="6"/>
                  </a:lnTo>
                  <a:lnTo>
                    <a:pt x="33" y="6"/>
                  </a:lnTo>
                  <a:lnTo>
                    <a:pt x="42" y="6"/>
                  </a:lnTo>
                  <a:lnTo>
                    <a:pt x="54" y="3"/>
                  </a:lnTo>
                  <a:lnTo>
                    <a:pt x="63" y="3"/>
                  </a:lnTo>
                  <a:lnTo>
                    <a:pt x="75" y="3"/>
                  </a:lnTo>
                  <a:lnTo>
                    <a:pt x="99" y="3"/>
                  </a:lnTo>
                  <a:lnTo>
                    <a:pt x="108" y="6"/>
                  </a:lnTo>
                  <a:lnTo>
                    <a:pt x="120" y="9"/>
                  </a:lnTo>
                  <a:lnTo>
                    <a:pt x="132" y="15"/>
                  </a:lnTo>
                  <a:lnTo>
                    <a:pt x="144" y="18"/>
                  </a:lnTo>
                  <a:lnTo>
                    <a:pt x="156" y="21"/>
                  </a:lnTo>
                  <a:lnTo>
                    <a:pt x="165" y="24"/>
                  </a:lnTo>
                  <a:lnTo>
                    <a:pt x="174" y="24"/>
                  </a:lnTo>
                  <a:lnTo>
                    <a:pt x="186" y="27"/>
                  </a:lnTo>
                  <a:lnTo>
                    <a:pt x="204" y="27"/>
                  </a:lnTo>
                  <a:lnTo>
                    <a:pt x="225" y="27"/>
                  </a:lnTo>
                  <a:lnTo>
                    <a:pt x="249" y="27"/>
                  </a:lnTo>
                  <a:lnTo>
                    <a:pt x="270" y="27"/>
                  </a:lnTo>
                  <a:lnTo>
                    <a:pt x="282" y="30"/>
                  </a:lnTo>
                  <a:lnTo>
                    <a:pt x="294" y="33"/>
                  </a:lnTo>
                  <a:lnTo>
                    <a:pt x="306" y="33"/>
                  </a:lnTo>
                  <a:lnTo>
                    <a:pt x="315" y="33"/>
                  </a:lnTo>
                  <a:lnTo>
                    <a:pt x="327" y="33"/>
                  </a:lnTo>
                  <a:lnTo>
                    <a:pt x="339" y="36"/>
                  </a:lnTo>
                  <a:lnTo>
                    <a:pt x="348" y="39"/>
                  </a:lnTo>
                  <a:lnTo>
                    <a:pt x="369" y="39"/>
                  </a:lnTo>
                  <a:lnTo>
                    <a:pt x="387" y="39"/>
                  </a:lnTo>
                  <a:lnTo>
                    <a:pt x="399" y="39"/>
                  </a:lnTo>
                  <a:lnTo>
                    <a:pt x="408" y="39"/>
                  </a:lnTo>
                  <a:lnTo>
                    <a:pt x="417" y="39"/>
                  </a:lnTo>
                  <a:lnTo>
                    <a:pt x="423" y="30"/>
                  </a:lnTo>
                  <a:lnTo>
                    <a:pt x="432" y="27"/>
                  </a:lnTo>
                  <a:lnTo>
                    <a:pt x="441" y="27"/>
                  </a:lnTo>
                  <a:lnTo>
                    <a:pt x="453" y="24"/>
                  </a:lnTo>
                  <a:lnTo>
                    <a:pt x="462" y="21"/>
                  </a:lnTo>
                  <a:lnTo>
                    <a:pt x="480" y="21"/>
                  </a:lnTo>
                  <a:lnTo>
                    <a:pt x="489" y="21"/>
                  </a:lnTo>
                  <a:lnTo>
                    <a:pt x="498" y="21"/>
                  </a:lnTo>
                  <a:lnTo>
                    <a:pt x="507" y="18"/>
                  </a:lnTo>
                  <a:lnTo>
                    <a:pt x="516" y="15"/>
                  </a:lnTo>
                  <a:lnTo>
                    <a:pt x="528" y="12"/>
                  </a:lnTo>
                  <a:lnTo>
                    <a:pt x="540" y="9"/>
                  </a:lnTo>
                  <a:lnTo>
                    <a:pt x="552" y="6"/>
                  </a:lnTo>
                  <a:lnTo>
                    <a:pt x="561" y="0"/>
                  </a:lnTo>
                  <a:lnTo>
                    <a:pt x="57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34" name="Freeform 151">
              <a:extLst>
                <a:ext uri="{FF2B5EF4-FFF2-40B4-BE49-F238E27FC236}">
                  <a16:creationId xmlns:a16="http://schemas.microsoft.com/office/drawing/2014/main" id="{D6A6B87E-DCD4-4D8F-B6A5-C4E7DF635A8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5" y="1882"/>
              <a:ext cx="247" cy="25"/>
            </a:xfrm>
            <a:custGeom>
              <a:avLst/>
              <a:gdLst>
                <a:gd name="T0" fmla="*/ 0 w 247"/>
                <a:gd name="T1" fmla="*/ 0 h 25"/>
                <a:gd name="T2" fmla="*/ 9 w 247"/>
                <a:gd name="T3" fmla="*/ 3 h 25"/>
                <a:gd name="T4" fmla="*/ 27 w 247"/>
                <a:gd name="T5" fmla="*/ 3 h 25"/>
                <a:gd name="T6" fmla="*/ 51 w 247"/>
                <a:gd name="T7" fmla="*/ 6 h 25"/>
                <a:gd name="T8" fmla="*/ 60 w 247"/>
                <a:gd name="T9" fmla="*/ 6 h 25"/>
                <a:gd name="T10" fmla="*/ 69 w 247"/>
                <a:gd name="T11" fmla="*/ 6 h 25"/>
                <a:gd name="T12" fmla="*/ 78 w 247"/>
                <a:gd name="T13" fmla="*/ 6 h 25"/>
                <a:gd name="T14" fmla="*/ 90 w 247"/>
                <a:gd name="T15" fmla="*/ 6 h 25"/>
                <a:gd name="T16" fmla="*/ 111 w 247"/>
                <a:gd name="T17" fmla="*/ 6 h 25"/>
                <a:gd name="T18" fmla="*/ 123 w 247"/>
                <a:gd name="T19" fmla="*/ 6 h 25"/>
                <a:gd name="T20" fmla="*/ 135 w 247"/>
                <a:gd name="T21" fmla="*/ 6 h 25"/>
                <a:gd name="T22" fmla="*/ 144 w 247"/>
                <a:gd name="T23" fmla="*/ 12 h 25"/>
                <a:gd name="T24" fmla="*/ 156 w 247"/>
                <a:gd name="T25" fmla="*/ 15 h 25"/>
                <a:gd name="T26" fmla="*/ 168 w 247"/>
                <a:gd name="T27" fmla="*/ 18 h 25"/>
                <a:gd name="T28" fmla="*/ 180 w 247"/>
                <a:gd name="T29" fmla="*/ 21 h 25"/>
                <a:gd name="T30" fmla="*/ 192 w 247"/>
                <a:gd name="T31" fmla="*/ 24 h 25"/>
                <a:gd name="T32" fmla="*/ 222 w 247"/>
                <a:gd name="T33" fmla="*/ 24 h 25"/>
                <a:gd name="T34" fmla="*/ 246 w 247"/>
                <a:gd name="T35" fmla="*/ 24 h 2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47"/>
                <a:gd name="T55" fmla="*/ 0 h 25"/>
                <a:gd name="T56" fmla="*/ 247 w 247"/>
                <a:gd name="T57" fmla="*/ 25 h 2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47" h="25">
                  <a:moveTo>
                    <a:pt x="0" y="0"/>
                  </a:moveTo>
                  <a:lnTo>
                    <a:pt x="9" y="3"/>
                  </a:lnTo>
                  <a:lnTo>
                    <a:pt x="27" y="3"/>
                  </a:lnTo>
                  <a:lnTo>
                    <a:pt x="51" y="6"/>
                  </a:lnTo>
                  <a:lnTo>
                    <a:pt x="60" y="6"/>
                  </a:lnTo>
                  <a:lnTo>
                    <a:pt x="69" y="6"/>
                  </a:lnTo>
                  <a:lnTo>
                    <a:pt x="78" y="6"/>
                  </a:lnTo>
                  <a:lnTo>
                    <a:pt x="90" y="6"/>
                  </a:lnTo>
                  <a:lnTo>
                    <a:pt x="111" y="6"/>
                  </a:lnTo>
                  <a:lnTo>
                    <a:pt x="123" y="6"/>
                  </a:lnTo>
                  <a:lnTo>
                    <a:pt x="135" y="6"/>
                  </a:lnTo>
                  <a:lnTo>
                    <a:pt x="144" y="12"/>
                  </a:lnTo>
                  <a:lnTo>
                    <a:pt x="156" y="15"/>
                  </a:lnTo>
                  <a:lnTo>
                    <a:pt x="168" y="18"/>
                  </a:lnTo>
                  <a:lnTo>
                    <a:pt x="180" y="21"/>
                  </a:lnTo>
                  <a:lnTo>
                    <a:pt x="192" y="24"/>
                  </a:lnTo>
                  <a:lnTo>
                    <a:pt x="222" y="24"/>
                  </a:lnTo>
                  <a:lnTo>
                    <a:pt x="246" y="24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35" name="Freeform 152">
              <a:extLst>
                <a:ext uri="{FF2B5EF4-FFF2-40B4-BE49-F238E27FC236}">
                  <a16:creationId xmlns:a16="http://schemas.microsoft.com/office/drawing/2014/main" id="{CE67FC1F-9A87-4411-8AB3-40CC39ED8B0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2" y="1909"/>
              <a:ext cx="229" cy="22"/>
            </a:xfrm>
            <a:custGeom>
              <a:avLst/>
              <a:gdLst>
                <a:gd name="T0" fmla="*/ 228 w 229"/>
                <a:gd name="T1" fmla="*/ 0 h 22"/>
                <a:gd name="T2" fmla="*/ 204 w 229"/>
                <a:gd name="T3" fmla="*/ 3 h 22"/>
                <a:gd name="T4" fmla="*/ 195 w 229"/>
                <a:gd name="T5" fmla="*/ 3 h 22"/>
                <a:gd name="T6" fmla="*/ 183 w 229"/>
                <a:gd name="T7" fmla="*/ 3 h 22"/>
                <a:gd name="T8" fmla="*/ 171 w 229"/>
                <a:gd name="T9" fmla="*/ 6 h 22"/>
                <a:gd name="T10" fmla="*/ 159 w 229"/>
                <a:gd name="T11" fmla="*/ 6 h 22"/>
                <a:gd name="T12" fmla="*/ 150 w 229"/>
                <a:gd name="T13" fmla="*/ 6 h 22"/>
                <a:gd name="T14" fmla="*/ 126 w 229"/>
                <a:gd name="T15" fmla="*/ 6 h 22"/>
                <a:gd name="T16" fmla="*/ 117 w 229"/>
                <a:gd name="T17" fmla="*/ 6 h 22"/>
                <a:gd name="T18" fmla="*/ 108 w 229"/>
                <a:gd name="T19" fmla="*/ 9 h 22"/>
                <a:gd name="T20" fmla="*/ 90 w 229"/>
                <a:gd name="T21" fmla="*/ 9 h 22"/>
                <a:gd name="T22" fmla="*/ 81 w 229"/>
                <a:gd name="T23" fmla="*/ 12 h 22"/>
                <a:gd name="T24" fmla="*/ 69 w 229"/>
                <a:gd name="T25" fmla="*/ 15 h 22"/>
                <a:gd name="T26" fmla="*/ 57 w 229"/>
                <a:gd name="T27" fmla="*/ 18 h 22"/>
                <a:gd name="T28" fmla="*/ 33 w 229"/>
                <a:gd name="T29" fmla="*/ 21 h 22"/>
                <a:gd name="T30" fmla="*/ 21 w 229"/>
                <a:gd name="T31" fmla="*/ 21 h 22"/>
                <a:gd name="T32" fmla="*/ 0 w 229"/>
                <a:gd name="T33" fmla="*/ 21 h 2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29"/>
                <a:gd name="T52" fmla="*/ 0 h 22"/>
                <a:gd name="T53" fmla="*/ 229 w 229"/>
                <a:gd name="T54" fmla="*/ 22 h 2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29" h="22">
                  <a:moveTo>
                    <a:pt x="228" y="0"/>
                  </a:moveTo>
                  <a:lnTo>
                    <a:pt x="204" y="3"/>
                  </a:lnTo>
                  <a:lnTo>
                    <a:pt x="195" y="3"/>
                  </a:lnTo>
                  <a:lnTo>
                    <a:pt x="183" y="3"/>
                  </a:lnTo>
                  <a:lnTo>
                    <a:pt x="171" y="6"/>
                  </a:lnTo>
                  <a:lnTo>
                    <a:pt x="159" y="6"/>
                  </a:lnTo>
                  <a:lnTo>
                    <a:pt x="150" y="6"/>
                  </a:lnTo>
                  <a:lnTo>
                    <a:pt x="126" y="6"/>
                  </a:lnTo>
                  <a:lnTo>
                    <a:pt x="117" y="6"/>
                  </a:lnTo>
                  <a:lnTo>
                    <a:pt x="108" y="9"/>
                  </a:lnTo>
                  <a:lnTo>
                    <a:pt x="90" y="9"/>
                  </a:lnTo>
                  <a:lnTo>
                    <a:pt x="81" y="12"/>
                  </a:lnTo>
                  <a:lnTo>
                    <a:pt x="69" y="15"/>
                  </a:lnTo>
                  <a:lnTo>
                    <a:pt x="57" y="18"/>
                  </a:lnTo>
                  <a:lnTo>
                    <a:pt x="33" y="21"/>
                  </a:lnTo>
                  <a:lnTo>
                    <a:pt x="21" y="21"/>
                  </a:lnTo>
                  <a:lnTo>
                    <a:pt x="0" y="21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36" name="Freeform 153">
              <a:extLst>
                <a:ext uri="{FF2B5EF4-FFF2-40B4-BE49-F238E27FC236}">
                  <a16:creationId xmlns:a16="http://schemas.microsoft.com/office/drawing/2014/main" id="{5475FDD1-5683-4F70-9029-7E4D1D2436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8" y="1882"/>
              <a:ext cx="259" cy="43"/>
            </a:xfrm>
            <a:custGeom>
              <a:avLst/>
              <a:gdLst>
                <a:gd name="T0" fmla="*/ 0 w 259"/>
                <a:gd name="T1" fmla="*/ 24 h 43"/>
                <a:gd name="T2" fmla="*/ 24 w 259"/>
                <a:gd name="T3" fmla="*/ 24 h 43"/>
                <a:gd name="T4" fmla="*/ 33 w 259"/>
                <a:gd name="T5" fmla="*/ 21 h 43"/>
                <a:gd name="T6" fmla="*/ 42 w 259"/>
                <a:gd name="T7" fmla="*/ 18 h 43"/>
                <a:gd name="T8" fmla="*/ 54 w 259"/>
                <a:gd name="T9" fmla="*/ 18 h 43"/>
                <a:gd name="T10" fmla="*/ 66 w 259"/>
                <a:gd name="T11" fmla="*/ 24 h 43"/>
                <a:gd name="T12" fmla="*/ 78 w 259"/>
                <a:gd name="T13" fmla="*/ 27 h 43"/>
                <a:gd name="T14" fmla="*/ 87 w 259"/>
                <a:gd name="T15" fmla="*/ 30 h 43"/>
                <a:gd name="T16" fmla="*/ 96 w 259"/>
                <a:gd name="T17" fmla="*/ 30 h 43"/>
                <a:gd name="T18" fmla="*/ 108 w 259"/>
                <a:gd name="T19" fmla="*/ 36 h 43"/>
                <a:gd name="T20" fmla="*/ 117 w 259"/>
                <a:gd name="T21" fmla="*/ 36 h 43"/>
                <a:gd name="T22" fmla="*/ 135 w 259"/>
                <a:gd name="T23" fmla="*/ 39 h 43"/>
                <a:gd name="T24" fmla="*/ 147 w 259"/>
                <a:gd name="T25" fmla="*/ 42 h 43"/>
                <a:gd name="T26" fmla="*/ 150 w 259"/>
                <a:gd name="T27" fmla="*/ 42 h 43"/>
                <a:gd name="T28" fmla="*/ 102 w 259"/>
                <a:gd name="T29" fmla="*/ 30 h 43"/>
                <a:gd name="T30" fmla="*/ 258 w 259"/>
                <a:gd name="T31" fmla="*/ 0 h 4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59"/>
                <a:gd name="T49" fmla="*/ 0 h 43"/>
                <a:gd name="T50" fmla="*/ 259 w 259"/>
                <a:gd name="T51" fmla="*/ 43 h 43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59" h="43">
                  <a:moveTo>
                    <a:pt x="0" y="24"/>
                  </a:moveTo>
                  <a:lnTo>
                    <a:pt x="24" y="24"/>
                  </a:lnTo>
                  <a:lnTo>
                    <a:pt x="33" y="21"/>
                  </a:lnTo>
                  <a:lnTo>
                    <a:pt x="42" y="18"/>
                  </a:lnTo>
                  <a:lnTo>
                    <a:pt x="54" y="18"/>
                  </a:lnTo>
                  <a:lnTo>
                    <a:pt x="66" y="24"/>
                  </a:lnTo>
                  <a:lnTo>
                    <a:pt x="78" y="27"/>
                  </a:lnTo>
                  <a:lnTo>
                    <a:pt x="87" y="30"/>
                  </a:lnTo>
                  <a:lnTo>
                    <a:pt x="96" y="30"/>
                  </a:lnTo>
                  <a:lnTo>
                    <a:pt x="108" y="36"/>
                  </a:lnTo>
                  <a:lnTo>
                    <a:pt x="117" y="36"/>
                  </a:lnTo>
                  <a:lnTo>
                    <a:pt x="135" y="39"/>
                  </a:lnTo>
                  <a:lnTo>
                    <a:pt x="147" y="42"/>
                  </a:lnTo>
                  <a:lnTo>
                    <a:pt x="150" y="42"/>
                  </a:lnTo>
                  <a:lnTo>
                    <a:pt x="102" y="30"/>
                  </a:lnTo>
                  <a:lnTo>
                    <a:pt x="258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37" name="Freeform 154">
              <a:extLst>
                <a:ext uri="{FF2B5EF4-FFF2-40B4-BE49-F238E27FC236}">
                  <a16:creationId xmlns:a16="http://schemas.microsoft.com/office/drawing/2014/main" id="{60C85592-4058-4FE1-A1E4-D4BB2710C9A7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9" y="1882"/>
              <a:ext cx="4" cy="1"/>
            </a:xfrm>
            <a:custGeom>
              <a:avLst/>
              <a:gdLst>
                <a:gd name="T0" fmla="*/ 0 w 4"/>
                <a:gd name="T1" fmla="*/ 0 h 1"/>
                <a:gd name="T2" fmla="*/ 3 w 4"/>
                <a:gd name="T3" fmla="*/ 0 h 1"/>
                <a:gd name="T4" fmla="*/ 0 60000 65536"/>
                <a:gd name="T5" fmla="*/ 0 60000 65536"/>
                <a:gd name="T6" fmla="*/ 0 w 4"/>
                <a:gd name="T7" fmla="*/ 0 h 1"/>
                <a:gd name="T8" fmla="*/ 4 w 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1">
                  <a:moveTo>
                    <a:pt x="0" y="0"/>
                  </a:moveTo>
                  <a:lnTo>
                    <a:pt x="3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38" name="Freeform 155">
              <a:extLst>
                <a:ext uri="{FF2B5EF4-FFF2-40B4-BE49-F238E27FC236}">
                  <a16:creationId xmlns:a16="http://schemas.microsoft.com/office/drawing/2014/main" id="{6C6A45CF-87E3-4CF4-AFF6-E6EDA5CBE9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7" y="1861"/>
              <a:ext cx="130" cy="25"/>
            </a:xfrm>
            <a:custGeom>
              <a:avLst/>
              <a:gdLst>
                <a:gd name="T0" fmla="*/ 129 w 130"/>
                <a:gd name="T1" fmla="*/ 0 h 25"/>
                <a:gd name="T2" fmla="*/ 126 w 130"/>
                <a:gd name="T3" fmla="*/ 9 h 25"/>
                <a:gd name="T4" fmla="*/ 117 w 130"/>
                <a:gd name="T5" fmla="*/ 15 h 25"/>
                <a:gd name="T6" fmla="*/ 105 w 130"/>
                <a:gd name="T7" fmla="*/ 21 h 25"/>
                <a:gd name="T8" fmla="*/ 93 w 130"/>
                <a:gd name="T9" fmla="*/ 21 h 25"/>
                <a:gd name="T10" fmla="*/ 84 w 130"/>
                <a:gd name="T11" fmla="*/ 24 h 25"/>
                <a:gd name="T12" fmla="*/ 66 w 130"/>
                <a:gd name="T13" fmla="*/ 24 h 25"/>
                <a:gd name="T14" fmla="*/ 48 w 130"/>
                <a:gd name="T15" fmla="*/ 24 h 25"/>
                <a:gd name="T16" fmla="*/ 39 w 130"/>
                <a:gd name="T17" fmla="*/ 24 h 25"/>
                <a:gd name="T18" fmla="*/ 27 w 130"/>
                <a:gd name="T19" fmla="*/ 24 h 25"/>
                <a:gd name="T20" fmla="*/ 9 w 130"/>
                <a:gd name="T21" fmla="*/ 24 h 25"/>
                <a:gd name="T22" fmla="*/ 0 w 130"/>
                <a:gd name="T23" fmla="*/ 21 h 2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30"/>
                <a:gd name="T37" fmla="*/ 0 h 25"/>
                <a:gd name="T38" fmla="*/ 130 w 130"/>
                <a:gd name="T39" fmla="*/ 25 h 2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30" h="25">
                  <a:moveTo>
                    <a:pt x="129" y="0"/>
                  </a:moveTo>
                  <a:lnTo>
                    <a:pt x="126" y="9"/>
                  </a:lnTo>
                  <a:lnTo>
                    <a:pt x="117" y="15"/>
                  </a:lnTo>
                  <a:lnTo>
                    <a:pt x="105" y="21"/>
                  </a:lnTo>
                  <a:lnTo>
                    <a:pt x="93" y="21"/>
                  </a:lnTo>
                  <a:lnTo>
                    <a:pt x="84" y="24"/>
                  </a:lnTo>
                  <a:lnTo>
                    <a:pt x="66" y="24"/>
                  </a:lnTo>
                  <a:lnTo>
                    <a:pt x="48" y="24"/>
                  </a:lnTo>
                  <a:lnTo>
                    <a:pt x="39" y="24"/>
                  </a:lnTo>
                  <a:lnTo>
                    <a:pt x="27" y="24"/>
                  </a:lnTo>
                  <a:lnTo>
                    <a:pt x="9" y="24"/>
                  </a:lnTo>
                  <a:lnTo>
                    <a:pt x="0" y="21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39" name="Freeform 156">
              <a:extLst>
                <a:ext uri="{FF2B5EF4-FFF2-40B4-BE49-F238E27FC236}">
                  <a16:creationId xmlns:a16="http://schemas.microsoft.com/office/drawing/2014/main" id="{2794B493-4C4C-4ABF-9112-EA375DC196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5" y="1864"/>
              <a:ext cx="31" cy="1"/>
            </a:xfrm>
            <a:custGeom>
              <a:avLst/>
              <a:gdLst>
                <a:gd name="T0" fmla="*/ 30 w 31"/>
                <a:gd name="T1" fmla="*/ 0 h 1"/>
                <a:gd name="T2" fmla="*/ 21 w 31"/>
                <a:gd name="T3" fmla="*/ 0 h 1"/>
                <a:gd name="T4" fmla="*/ 12 w 31"/>
                <a:gd name="T5" fmla="*/ 0 h 1"/>
                <a:gd name="T6" fmla="*/ 0 w 31"/>
                <a:gd name="T7" fmla="*/ 0 h 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"/>
                <a:gd name="T13" fmla="*/ 0 h 1"/>
                <a:gd name="T14" fmla="*/ 31 w 31"/>
                <a:gd name="T15" fmla="*/ 1 h 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" h="1">
                  <a:moveTo>
                    <a:pt x="30" y="0"/>
                  </a:moveTo>
                  <a:lnTo>
                    <a:pt x="21" y="0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40" name="Freeform 157">
              <a:extLst>
                <a:ext uri="{FF2B5EF4-FFF2-40B4-BE49-F238E27FC236}">
                  <a16:creationId xmlns:a16="http://schemas.microsoft.com/office/drawing/2014/main" id="{61D27F3C-4307-4110-A707-31064E715D17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8" y="1795"/>
              <a:ext cx="70" cy="100"/>
            </a:xfrm>
            <a:custGeom>
              <a:avLst/>
              <a:gdLst>
                <a:gd name="T0" fmla="*/ 39 w 70"/>
                <a:gd name="T1" fmla="*/ 48 h 100"/>
                <a:gd name="T2" fmla="*/ 51 w 70"/>
                <a:gd name="T3" fmla="*/ 60 h 100"/>
                <a:gd name="T4" fmla="*/ 33 w 70"/>
                <a:gd name="T5" fmla="*/ 69 h 100"/>
                <a:gd name="T6" fmla="*/ 36 w 70"/>
                <a:gd name="T7" fmla="*/ 69 h 100"/>
                <a:gd name="T8" fmla="*/ 45 w 70"/>
                <a:gd name="T9" fmla="*/ 51 h 100"/>
                <a:gd name="T10" fmla="*/ 57 w 70"/>
                <a:gd name="T11" fmla="*/ 33 h 100"/>
                <a:gd name="T12" fmla="*/ 63 w 70"/>
                <a:gd name="T13" fmla="*/ 15 h 100"/>
                <a:gd name="T14" fmla="*/ 54 w 70"/>
                <a:gd name="T15" fmla="*/ 0 h 100"/>
                <a:gd name="T16" fmla="*/ 45 w 70"/>
                <a:gd name="T17" fmla="*/ 9 h 100"/>
                <a:gd name="T18" fmla="*/ 45 w 70"/>
                <a:gd name="T19" fmla="*/ 27 h 100"/>
                <a:gd name="T20" fmla="*/ 42 w 70"/>
                <a:gd name="T21" fmla="*/ 48 h 100"/>
                <a:gd name="T22" fmla="*/ 42 w 70"/>
                <a:gd name="T23" fmla="*/ 27 h 100"/>
                <a:gd name="T24" fmla="*/ 24 w 70"/>
                <a:gd name="T25" fmla="*/ 24 h 100"/>
                <a:gd name="T26" fmla="*/ 12 w 70"/>
                <a:gd name="T27" fmla="*/ 42 h 100"/>
                <a:gd name="T28" fmla="*/ 6 w 70"/>
                <a:gd name="T29" fmla="*/ 42 h 100"/>
                <a:gd name="T30" fmla="*/ 18 w 70"/>
                <a:gd name="T31" fmla="*/ 30 h 100"/>
                <a:gd name="T32" fmla="*/ 18 w 70"/>
                <a:gd name="T33" fmla="*/ 30 h 100"/>
                <a:gd name="T34" fmla="*/ 3 w 70"/>
                <a:gd name="T35" fmla="*/ 48 h 100"/>
                <a:gd name="T36" fmla="*/ 0 w 70"/>
                <a:gd name="T37" fmla="*/ 66 h 100"/>
                <a:gd name="T38" fmla="*/ 3 w 70"/>
                <a:gd name="T39" fmla="*/ 87 h 100"/>
                <a:gd name="T40" fmla="*/ 21 w 70"/>
                <a:gd name="T41" fmla="*/ 93 h 100"/>
                <a:gd name="T42" fmla="*/ 6 w 70"/>
                <a:gd name="T43" fmla="*/ 72 h 100"/>
                <a:gd name="T44" fmla="*/ 3 w 70"/>
                <a:gd name="T45" fmla="*/ 81 h 100"/>
                <a:gd name="T46" fmla="*/ 15 w 70"/>
                <a:gd name="T47" fmla="*/ 99 h 100"/>
                <a:gd name="T48" fmla="*/ 48 w 70"/>
                <a:gd name="T49" fmla="*/ 99 h 100"/>
                <a:gd name="T50" fmla="*/ 48 w 70"/>
                <a:gd name="T51" fmla="*/ 90 h 100"/>
                <a:gd name="T52" fmla="*/ 30 w 70"/>
                <a:gd name="T53" fmla="*/ 90 h 100"/>
                <a:gd name="T54" fmla="*/ 57 w 70"/>
                <a:gd name="T55" fmla="*/ 87 h 100"/>
                <a:gd name="T56" fmla="*/ 69 w 70"/>
                <a:gd name="T57" fmla="*/ 69 h 100"/>
                <a:gd name="T58" fmla="*/ 69 w 70"/>
                <a:gd name="T59" fmla="*/ 48 h 100"/>
                <a:gd name="T60" fmla="*/ 57 w 70"/>
                <a:gd name="T61" fmla="*/ 36 h 100"/>
                <a:gd name="T62" fmla="*/ 69 w 70"/>
                <a:gd name="T63" fmla="*/ 54 h 100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0"/>
                <a:gd name="T97" fmla="*/ 0 h 100"/>
                <a:gd name="T98" fmla="*/ 70 w 70"/>
                <a:gd name="T99" fmla="*/ 100 h 100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0" h="100">
                  <a:moveTo>
                    <a:pt x="33" y="45"/>
                  </a:moveTo>
                  <a:lnTo>
                    <a:pt x="39" y="48"/>
                  </a:lnTo>
                  <a:lnTo>
                    <a:pt x="51" y="51"/>
                  </a:lnTo>
                  <a:lnTo>
                    <a:pt x="51" y="60"/>
                  </a:lnTo>
                  <a:lnTo>
                    <a:pt x="42" y="66"/>
                  </a:lnTo>
                  <a:lnTo>
                    <a:pt x="33" y="69"/>
                  </a:lnTo>
                  <a:lnTo>
                    <a:pt x="24" y="69"/>
                  </a:lnTo>
                  <a:lnTo>
                    <a:pt x="36" y="69"/>
                  </a:lnTo>
                  <a:lnTo>
                    <a:pt x="42" y="60"/>
                  </a:lnTo>
                  <a:lnTo>
                    <a:pt x="45" y="51"/>
                  </a:lnTo>
                  <a:lnTo>
                    <a:pt x="54" y="42"/>
                  </a:lnTo>
                  <a:lnTo>
                    <a:pt x="57" y="33"/>
                  </a:lnTo>
                  <a:lnTo>
                    <a:pt x="63" y="24"/>
                  </a:lnTo>
                  <a:lnTo>
                    <a:pt x="63" y="15"/>
                  </a:lnTo>
                  <a:lnTo>
                    <a:pt x="63" y="6"/>
                  </a:lnTo>
                  <a:lnTo>
                    <a:pt x="54" y="0"/>
                  </a:lnTo>
                  <a:lnTo>
                    <a:pt x="45" y="0"/>
                  </a:lnTo>
                  <a:lnTo>
                    <a:pt x="45" y="9"/>
                  </a:lnTo>
                  <a:lnTo>
                    <a:pt x="45" y="18"/>
                  </a:lnTo>
                  <a:lnTo>
                    <a:pt x="45" y="27"/>
                  </a:lnTo>
                  <a:lnTo>
                    <a:pt x="45" y="39"/>
                  </a:lnTo>
                  <a:lnTo>
                    <a:pt x="42" y="48"/>
                  </a:lnTo>
                  <a:lnTo>
                    <a:pt x="39" y="36"/>
                  </a:lnTo>
                  <a:lnTo>
                    <a:pt x="42" y="27"/>
                  </a:lnTo>
                  <a:lnTo>
                    <a:pt x="33" y="24"/>
                  </a:lnTo>
                  <a:lnTo>
                    <a:pt x="24" y="24"/>
                  </a:lnTo>
                  <a:lnTo>
                    <a:pt x="18" y="33"/>
                  </a:lnTo>
                  <a:lnTo>
                    <a:pt x="12" y="42"/>
                  </a:lnTo>
                  <a:lnTo>
                    <a:pt x="9" y="51"/>
                  </a:lnTo>
                  <a:lnTo>
                    <a:pt x="6" y="42"/>
                  </a:lnTo>
                  <a:lnTo>
                    <a:pt x="9" y="33"/>
                  </a:lnTo>
                  <a:lnTo>
                    <a:pt x="18" y="30"/>
                  </a:lnTo>
                  <a:lnTo>
                    <a:pt x="27" y="30"/>
                  </a:lnTo>
                  <a:lnTo>
                    <a:pt x="18" y="30"/>
                  </a:lnTo>
                  <a:lnTo>
                    <a:pt x="9" y="39"/>
                  </a:lnTo>
                  <a:lnTo>
                    <a:pt x="3" y="48"/>
                  </a:lnTo>
                  <a:lnTo>
                    <a:pt x="0" y="57"/>
                  </a:lnTo>
                  <a:lnTo>
                    <a:pt x="0" y="66"/>
                  </a:lnTo>
                  <a:lnTo>
                    <a:pt x="0" y="78"/>
                  </a:lnTo>
                  <a:lnTo>
                    <a:pt x="3" y="87"/>
                  </a:lnTo>
                  <a:lnTo>
                    <a:pt x="12" y="90"/>
                  </a:lnTo>
                  <a:lnTo>
                    <a:pt x="21" y="93"/>
                  </a:lnTo>
                  <a:lnTo>
                    <a:pt x="12" y="84"/>
                  </a:lnTo>
                  <a:lnTo>
                    <a:pt x="6" y="72"/>
                  </a:lnTo>
                  <a:lnTo>
                    <a:pt x="3" y="60"/>
                  </a:lnTo>
                  <a:lnTo>
                    <a:pt x="3" y="81"/>
                  </a:lnTo>
                  <a:lnTo>
                    <a:pt x="6" y="93"/>
                  </a:lnTo>
                  <a:lnTo>
                    <a:pt x="15" y="99"/>
                  </a:lnTo>
                  <a:lnTo>
                    <a:pt x="27" y="99"/>
                  </a:lnTo>
                  <a:lnTo>
                    <a:pt x="48" y="99"/>
                  </a:lnTo>
                  <a:lnTo>
                    <a:pt x="57" y="96"/>
                  </a:lnTo>
                  <a:lnTo>
                    <a:pt x="48" y="90"/>
                  </a:lnTo>
                  <a:lnTo>
                    <a:pt x="39" y="90"/>
                  </a:lnTo>
                  <a:lnTo>
                    <a:pt x="30" y="90"/>
                  </a:lnTo>
                  <a:lnTo>
                    <a:pt x="48" y="87"/>
                  </a:lnTo>
                  <a:lnTo>
                    <a:pt x="57" y="87"/>
                  </a:lnTo>
                  <a:lnTo>
                    <a:pt x="63" y="78"/>
                  </a:lnTo>
                  <a:lnTo>
                    <a:pt x="69" y="69"/>
                  </a:lnTo>
                  <a:lnTo>
                    <a:pt x="69" y="60"/>
                  </a:lnTo>
                  <a:lnTo>
                    <a:pt x="69" y="48"/>
                  </a:lnTo>
                  <a:lnTo>
                    <a:pt x="66" y="39"/>
                  </a:lnTo>
                  <a:lnTo>
                    <a:pt x="57" y="36"/>
                  </a:lnTo>
                  <a:lnTo>
                    <a:pt x="66" y="45"/>
                  </a:lnTo>
                  <a:lnTo>
                    <a:pt x="69" y="54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41" name="Freeform 158">
              <a:extLst>
                <a:ext uri="{FF2B5EF4-FFF2-40B4-BE49-F238E27FC236}">
                  <a16:creationId xmlns:a16="http://schemas.microsoft.com/office/drawing/2014/main" id="{11529CCF-44AA-4EA8-A723-5D1E1D773D7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1" y="1597"/>
              <a:ext cx="37" cy="55"/>
            </a:xfrm>
            <a:custGeom>
              <a:avLst/>
              <a:gdLst>
                <a:gd name="T0" fmla="*/ 18 w 37"/>
                <a:gd name="T1" fmla="*/ 0 h 55"/>
                <a:gd name="T2" fmla="*/ 12 w 37"/>
                <a:gd name="T3" fmla="*/ 9 h 55"/>
                <a:gd name="T4" fmla="*/ 6 w 37"/>
                <a:gd name="T5" fmla="*/ 18 h 55"/>
                <a:gd name="T6" fmla="*/ 6 w 37"/>
                <a:gd name="T7" fmla="*/ 27 h 55"/>
                <a:gd name="T8" fmla="*/ 6 w 37"/>
                <a:gd name="T9" fmla="*/ 36 h 55"/>
                <a:gd name="T10" fmla="*/ 6 w 37"/>
                <a:gd name="T11" fmla="*/ 45 h 55"/>
                <a:gd name="T12" fmla="*/ 15 w 37"/>
                <a:gd name="T13" fmla="*/ 51 h 55"/>
                <a:gd name="T14" fmla="*/ 24 w 37"/>
                <a:gd name="T15" fmla="*/ 54 h 55"/>
                <a:gd name="T16" fmla="*/ 33 w 37"/>
                <a:gd name="T17" fmla="*/ 54 h 55"/>
                <a:gd name="T18" fmla="*/ 33 w 37"/>
                <a:gd name="T19" fmla="*/ 45 h 55"/>
                <a:gd name="T20" fmla="*/ 36 w 37"/>
                <a:gd name="T21" fmla="*/ 36 h 55"/>
                <a:gd name="T22" fmla="*/ 36 w 37"/>
                <a:gd name="T23" fmla="*/ 27 h 55"/>
                <a:gd name="T24" fmla="*/ 36 w 37"/>
                <a:gd name="T25" fmla="*/ 36 h 55"/>
                <a:gd name="T26" fmla="*/ 30 w 37"/>
                <a:gd name="T27" fmla="*/ 45 h 55"/>
                <a:gd name="T28" fmla="*/ 21 w 37"/>
                <a:gd name="T29" fmla="*/ 51 h 55"/>
                <a:gd name="T30" fmla="*/ 12 w 37"/>
                <a:gd name="T31" fmla="*/ 54 h 55"/>
                <a:gd name="T32" fmla="*/ 3 w 37"/>
                <a:gd name="T33" fmla="*/ 51 h 55"/>
                <a:gd name="T34" fmla="*/ 0 w 37"/>
                <a:gd name="T35" fmla="*/ 42 h 55"/>
                <a:gd name="T36" fmla="*/ 0 w 37"/>
                <a:gd name="T37" fmla="*/ 33 h 55"/>
                <a:gd name="T38" fmla="*/ 0 w 37"/>
                <a:gd name="T39" fmla="*/ 24 h 55"/>
                <a:gd name="T40" fmla="*/ 6 w 37"/>
                <a:gd name="T41" fmla="*/ 15 h 55"/>
                <a:gd name="T42" fmla="*/ 15 w 37"/>
                <a:gd name="T43" fmla="*/ 12 h 55"/>
                <a:gd name="T44" fmla="*/ 18 w 37"/>
                <a:gd name="T45" fmla="*/ 0 h 5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7"/>
                <a:gd name="T70" fmla="*/ 0 h 55"/>
                <a:gd name="T71" fmla="*/ 37 w 37"/>
                <a:gd name="T72" fmla="*/ 55 h 5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7" h="55">
                  <a:moveTo>
                    <a:pt x="18" y="0"/>
                  </a:moveTo>
                  <a:lnTo>
                    <a:pt x="12" y="9"/>
                  </a:lnTo>
                  <a:lnTo>
                    <a:pt x="6" y="18"/>
                  </a:lnTo>
                  <a:lnTo>
                    <a:pt x="6" y="27"/>
                  </a:lnTo>
                  <a:lnTo>
                    <a:pt x="6" y="36"/>
                  </a:lnTo>
                  <a:lnTo>
                    <a:pt x="6" y="45"/>
                  </a:lnTo>
                  <a:lnTo>
                    <a:pt x="15" y="51"/>
                  </a:lnTo>
                  <a:lnTo>
                    <a:pt x="24" y="54"/>
                  </a:lnTo>
                  <a:lnTo>
                    <a:pt x="33" y="54"/>
                  </a:lnTo>
                  <a:lnTo>
                    <a:pt x="33" y="45"/>
                  </a:lnTo>
                  <a:lnTo>
                    <a:pt x="36" y="36"/>
                  </a:lnTo>
                  <a:lnTo>
                    <a:pt x="36" y="27"/>
                  </a:lnTo>
                  <a:lnTo>
                    <a:pt x="36" y="36"/>
                  </a:lnTo>
                  <a:lnTo>
                    <a:pt x="30" y="45"/>
                  </a:lnTo>
                  <a:lnTo>
                    <a:pt x="21" y="51"/>
                  </a:lnTo>
                  <a:lnTo>
                    <a:pt x="12" y="54"/>
                  </a:lnTo>
                  <a:lnTo>
                    <a:pt x="3" y="51"/>
                  </a:lnTo>
                  <a:lnTo>
                    <a:pt x="0" y="42"/>
                  </a:lnTo>
                  <a:lnTo>
                    <a:pt x="0" y="33"/>
                  </a:lnTo>
                  <a:lnTo>
                    <a:pt x="0" y="24"/>
                  </a:lnTo>
                  <a:lnTo>
                    <a:pt x="6" y="15"/>
                  </a:lnTo>
                  <a:lnTo>
                    <a:pt x="15" y="12"/>
                  </a:lnTo>
                  <a:lnTo>
                    <a:pt x="18" y="0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542" name="Freeform 159">
              <a:extLst>
                <a:ext uri="{FF2B5EF4-FFF2-40B4-BE49-F238E27FC236}">
                  <a16:creationId xmlns:a16="http://schemas.microsoft.com/office/drawing/2014/main" id="{3A7846F4-16E1-454B-8C67-139D399E02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0" y="1573"/>
              <a:ext cx="88" cy="97"/>
            </a:xfrm>
            <a:custGeom>
              <a:avLst/>
              <a:gdLst>
                <a:gd name="T0" fmla="*/ 39 w 88"/>
                <a:gd name="T1" fmla="*/ 33 h 97"/>
                <a:gd name="T2" fmla="*/ 48 w 88"/>
                <a:gd name="T3" fmla="*/ 0 h 97"/>
                <a:gd name="T4" fmla="*/ 39 w 88"/>
                <a:gd name="T5" fmla="*/ 3 h 97"/>
                <a:gd name="T6" fmla="*/ 30 w 88"/>
                <a:gd name="T7" fmla="*/ 9 h 97"/>
                <a:gd name="T8" fmla="*/ 21 w 88"/>
                <a:gd name="T9" fmla="*/ 12 h 97"/>
                <a:gd name="T10" fmla="*/ 12 w 88"/>
                <a:gd name="T11" fmla="*/ 18 h 97"/>
                <a:gd name="T12" fmla="*/ 6 w 88"/>
                <a:gd name="T13" fmla="*/ 27 h 97"/>
                <a:gd name="T14" fmla="*/ 3 w 88"/>
                <a:gd name="T15" fmla="*/ 36 h 97"/>
                <a:gd name="T16" fmla="*/ 0 w 88"/>
                <a:gd name="T17" fmla="*/ 45 h 97"/>
                <a:gd name="T18" fmla="*/ 0 w 88"/>
                <a:gd name="T19" fmla="*/ 54 h 97"/>
                <a:gd name="T20" fmla="*/ 0 w 88"/>
                <a:gd name="T21" fmla="*/ 63 h 97"/>
                <a:gd name="T22" fmla="*/ 0 w 88"/>
                <a:gd name="T23" fmla="*/ 72 h 97"/>
                <a:gd name="T24" fmla="*/ 3 w 88"/>
                <a:gd name="T25" fmla="*/ 81 h 97"/>
                <a:gd name="T26" fmla="*/ 15 w 88"/>
                <a:gd name="T27" fmla="*/ 90 h 97"/>
                <a:gd name="T28" fmla="*/ 24 w 88"/>
                <a:gd name="T29" fmla="*/ 93 h 97"/>
                <a:gd name="T30" fmla="*/ 48 w 88"/>
                <a:gd name="T31" fmla="*/ 96 h 97"/>
                <a:gd name="T32" fmla="*/ 60 w 88"/>
                <a:gd name="T33" fmla="*/ 96 h 97"/>
                <a:gd name="T34" fmla="*/ 69 w 88"/>
                <a:gd name="T35" fmla="*/ 90 h 97"/>
                <a:gd name="T36" fmla="*/ 75 w 88"/>
                <a:gd name="T37" fmla="*/ 81 h 97"/>
                <a:gd name="T38" fmla="*/ 78 w 88"/>
                <a:gd name="T39" fmla="*/ 72 h 97"/>
                <a:gd name="T40" fmla="*/ 78 w 88"/>
                <a:gd name="T41" fmla="*/ 63 h 97"/>
                <a:gd name="T42" fmla="*/ 78 w 88"/>
                <a:gd name="T43" fmla="*/ 54 h 97"/>
                <a:gd name="T44" fmla="*/ 78 w 88"/>
                <a:gd name="T45" fmla="*/ 45 h 97"/>
                <a:gd name="T46" fmla="*/ 78 w 88"/>
                <a:gd name="T47" fmla="*/ 36 h 97"/>
                <a:gd name="T48" fmla="*/ 72 w 88"/>
                <a:gd name="T49" fmla="*/ 27 h 97"/>
                <a:gd name="T50" fmla="*/ 66 w 88"/>
                <a:gd name="T51" fmla="*/ 18 h 97"/>
                <a:gd name="T52" fmla="*/ 57 w 88"/>
                <a:gd name="T53" fmla="*/ 12 h 97"/>
                <a:gd name="T54" fmla="*/ 48 w 88"/>
                <a:gd name="T55" fmla="*/ 9 h 97"/>
                <a:gd name="T56" fmla="*/ 57 w 88"/>
                <a:gd name="T57" fmla="*/ 15 h 97"/>
                <a:gd name="T58" fmla="*/ 66 w 88"/>
                <a:gd name="T59" fmla="*/ 21 h 97"/>
                <a:gd name="T60" fmla="*/ 75 w 88"/>
                <a:gd name="T61" fmla="*/ 30 h 97"/>
                <a:gd name="T62" fmla="*/ 84 w 88"/>
                <a:gd name="T63" fmla="*/ 36 h 97"/>
                <a:gd name="T64" fmla="*/ 84 w 88"/>
                <a:gd name="T65" fmla="*/ 45 h 97"/>
                <a:gd name="T66" fmla="*/ 87 w 88"/>
                <a:gd name="T67" fmla="*/ 54 h 97"/>
                <a:gd name="T68" fmla="*/ 87 w 88"/>
                <a:gd name="T69" fmla="*/ 63 h 97"/>
                <a:gd name="T70" fmla="*/ 87 w 88"/>
                <a:gd name="T71" fmla="*/ 72 h 97"/>
                <a:gd name="T72" fmla="*/ 87 w 88"/>
                <a:gd name="T73" fmla="*/ 81 h 97"/>
                <a:gd name="T74" fmla="*/ 78 w 88"/>
                <a:gd name="T75" fmla="*/ 84 h 97"/>
                <a:gd name="T76" fmla="*/ 69 w 88"/>
                <a:gd name="T77" fmla="*/ 90 h 97"/>
                <a:gd name="T78" fmla="*/ 48 w 88"/>
                <a:gd name="T79" fmla="*/ 96 h 97"/>
                <a:gd name="T80" fmla="*/ 36 w 88"/>
                <a:gd name="T81" fmla="*/ 96 h 97"/>
                <a:gd name="T82" fmla="*/ 24 w 88"/>
                <a:gd name="T83" fmla="*/ 96 h 97"/>
                <a:gd name="T84" fmla="*/ 15 w 88"/>
                <a:gd name="T85" fmla="*/ 90 h 97"/>
                <a:gd name="T86" fmla="*/ 9 w 88"/>
                <a:gd name="T87" fmla="*/ 81 h 97"/>
                <a:gd name="T88" fmla="*/ 6 w 88"/>
                <a:gd name="T89" fmla="*/ 72 h 97"/>
                <a:gd name="T90" fmla="*/ 3 w 88"/>
                <a:gd name="T91" fmla="*/ 63 h 97"/>
                <a:gd name="T92" fmla="*/ 0 w 88"/>
                <a:gd name="T93" fmla="*/ 54 h 97"/>
                <a:gd name="T94" fmla="*/ 0 w 88"/>
                <a:gd name="T95" fmla="*/ 42 h 97"/>
                <a:gd name="T96" fmla="*/ 0 w 88"/>
                <a:gd name="T97" fmla="*/ 30 h 97"/>
                <a:gd name="T98" fmla="*/ 3 w 88"/>
                <a:gd name="T99" fmla="*/ 21 h 97"/>
                <a:gd name="T100" fmla="*/ 9 w 88"/>
                <a:gd name="T101" fmla="*/ 12 h 97"/>
                <a:gd name="T102" fmla="*/ 18 w 88"/>
                <a:gd name="T103" fmla="*/ 9 h 97"/>
                <a:gd name="T104" fmla="*/ 30 w 88"/>
                <a:gd name="T105" fmla="*/ 9 h 97"/>
                <a:gd name="T106" fmla="*/ 42 w 88"/>
                <a:gd name="T107" fmla="*/ 9 h 97"/>
                <a:gd name="T108" fmla="*/ 51 w 88"/>
                <a:gd name="T109" fmla="*/ 9 h 97"/>
                <a:gd name="T110" fmla="*/ 60 w 88"/>
                <a:gd name="T111" fmla="*/ 9 h 97"/>
                <a:gd name="T112" fmla="*/ 69 w 88"/>
                <a:gd name="T113" fmla="*/ 12 h 97"/>
                <a:gd name="T114" fmla="*/ 75 w 88"/>
                <a:gd name="T115" fmla="*/ 21 h 97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88"/>
                <a:gd name="T175" fmla="*/ 0 h 97"/>
                <a:gd name="T176" fmla="*/ 88 w 88"/>
                <a:gd name="T177" fmla="*/ 97 h 97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88" h="97">
                  <a:moveTo>
                    <a:pt x="39" y="33"/>
                  </a:moveTo>
                  <a:lnTo>
                    <a:pt x="48" y="0"/>
                  </a:lnTo>
                  <a:lnTo>
                    <a:pt x="39" y="3"/>
                  </a:lnTo>
                  <a:lnTo>
                    <a:pt x="30" y="9"/>
                  </a:lnTo>
                  <a:lnTo>
                    <a:pt x="21" y="12"/>
                  </a:lnTo>
                  <a:lnTo>
                    <a:pt x="12" y="18"/>
                  </a:lnTo>
                  <a:lnTo>
                    <a:pt x="6" y="27"/>
                  </a:lnTo>
                  <a:lnTo>
                    <a:pt x="3" y="36"/>
                  </a:lnTo>
                  <a:lnTo>
                    <a:pt x="0" y="45"/>
                  </a:lnTo>
                  <a:lnTo>
                    <a:pt x="0" y="54"/>
                  </a:lnTo>
                  <a:lnTo>
                    <a:pt x="0" y="63"/>
                  </a:lnTo>
                  <a:lnTo>
                    <a:pt x="0" y="72"/>
                  </a:lnTo>
                  <a:lnTo>
                    <a:pt x="3" y="81"/>
                  </a:lnTo>
                  <a:lnTo>
                    <a:pt x="15" y="90"/>
                  </a:lnTo>
                  <a:lnTo>
                    <a:pt x="24" y="93"/>
                  </a:lnTo>
                  <a:lnTo>
                    <a:pt x="48" y="96"/>
                  </a:lnTo>
                  <a:lnTo>
                    <a:pt x="60" y="96"/>
                  </a:lnTo>
                  <a:lnTo>
                    <a:pt x="69" y="90"/>
                  </a:lnTo>
                  <a:lnTo>
                    <a:pt x="75" y="81"/>
                  </a:lnTo>
                  <a:lnTo>
                    <a:pt x="78" y="72"/>
                  </a:lnTo>
                  <a:lnTo>
                    <a:pt x="78" y="63"/>
                  </a:lnTo>
                  <a:lnTo>
                    <a:pt x="78" y="54"/>
                  </a:lnTo>
                  <a:lnTo>
                    <a:pt x="78" y="45"/>
                  </a:lnTo>
                  <a:lnTo>
                    <a:pt x="78" y="36"/>
                  </a:lnTo>
                  <a:lnTo>
                    <a:pt x="72" y="27"/>
                  </a:lnTo>
                  <a:lnTo>
                    <a:pt x="66" y="18"/>
                  </a:lnTo>
                  <a:lnTo>
                    <a:pt x="57" y="12"/>
                  </a:lnTo>
                  <a:lnTo>
                    <a:pt x="48" y="9"/>
                  </a:lnTo>
                  <a:lnTo>
                    <a:pt x="57" y="15"/>
                  </a:lnTo>
                  <a:lnTo>
                    <a:pt x="66" y="21"/>
                  </a:lnTo>
                  <a:lnTo>
                    <a:pt x="75" y="30"/>
                  </a:lnTo>
                  <a:lnTo>
                    <a:pt x="84" y="36"/>
                  </a:lnTo>
                  <a:lnTo>
                    <a:pt x="84" y="45"/>
                  </a:lnTo>
                  <a:lnTo>
                    <a:pt x="87" y="54"/>
                  </a:lnTo>
                  <a:lnTo>
                    <a:pt x="87" y="63"/>
                  </a:lnTo>
                  <a:lnTo>
                    <a:pt x="87" y="72"/>
                  </a:lnTo>
                  <a:lnTo>
                    <a:pt x="87" y="81"/>
                  </a:lnTo>
                  <a:lnTo>
                    <a:pt x="78" y="84"/>
                  </a:lnTo>
                  <a:lnTo>
                    <a:pt x="69" y="90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6"/>
                  </a:lnTo>
                  <a:lnTo>
                    <a:pt x="15" y="90"/>
                  </a:lnTo>
                  <a:lnTo>
                    <a:pt x="9" y="81"/>
                  </a:lnTo>
                  <a:lnTo>
                    <a:pt x="6" y="72"/>
                  </a:lnTo>
                  <a:lnTo>
                    <a:pt x="3" y="63"/>
                  </a:lnTo>
                  <a:lnTo>
                    <a:pt x="0" y="54"/>
                  </a:lnTo>
                  <a:lnTo>
                    <a:pt x="0" y="42"/>
                  </a:lnTo>
                  <a:lnTo>
                    <a:pt x="0" y="30"/>
                  </a:lnTo>
                  <a:lnTo>
                    <a:pt x="3" y="21"/>
                  </a:lnTo>
                  <a:lnTo>
                    <a:pt x="9" y="12"/>
                  </a:lnTo>
                  <a:lnTo>
                    <a:pt x="18" y="9"/>
                  </a:lnTo>
                  <a:lnTo>
                    <a:pt x="30" y="9"/>
                  </a:lnTo>
                  <a:lnTo>
                    <a:pt x="42" y="9"/>
                  </a:lnTo>
                  <a:lnTo>
                    <a:pt x="51" y="9"/>
                  </a:lnTo>
                  <a:lnTo>
                    <a:pt x="60" y="9"/>
                  </a:lnTo>
                  <a:lnTo>
                    <a:pt x="69" y="12"/>
                  </a:lnTo>
                  <a:lnTo>
                    <a:pt x="75" y="21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43" name="Freeform 160">
              <a:extLst>
                <a:ext uri="{FF2B5EF4-FFF2-40B4-BE49-F238E27FC236}">
                  <a16:creationId xmlns:a16="http://schemas.microsoft.com/office/drawing/2014/main" id="{C7BE6DBA-91FF-413F-B739-EF26A43B0E2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4" y="1393"/>
              <a:ext cx="19" cy="178"/>
            </a:xfrm>
            <a:custGeom>
              <a:avLst/>
              <a:gdLst>
                <a:gd name="T0" fmla="*/ 18 w 19"/>
                <a:gd name="T1" fmla="*/ 0 h 178"/>
                <a:gd name="T2" fmla="*/ 0 w 19"/>
                <a:gd name="T3" fmla="*/ 177 h 178"/>
                <a:gd name="T4" fmla="*/ 0 60000 65536"/>
                <a:gd name="T5" fmla="*/ 0 60000 65536"/>
                <a:gd name="T6" fmla="*/ 0 w 19"/>
                <a:gd name="T7" fmla="*/ 0 h 178"/>
                <a:gd name="T8" fmla="*/ 19 w 19"/>
                <a:gd name="T9" fmla="*/ 178 h 17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9" h="178">
                  <a:moveTo>
                    <a:pt x="18" y="0"/>
                  </a:moveTo>
                  <a:lnTo>
                    <a:pt x="0" y="177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44" name="Freeform 161">
              <a:extLst>
                <a:ext uri="{FF2B5EF4-FFF2-40B4-BE49-F238E27FC236}">
                  <a16:creationId xmlns:a16="http://schemas.microsoft.com/office/drawing/2014/main" id="{FECCE281-DE52-413E-B45D-EEDEFC4581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4" y="1420"/>
              <a:ext cx="64" cy="172"/>
            </a:xfrm>
            <a:custGeom>
              <a:avLst/>
              <a:gdLst>
                <a:gd name="T0" fmla="*/ 63 w 64"/>
                <a:gd name="T1" fmla="*/ 0 h 172"/>
                <a:gd name="T2" fmla="*/ 0 w 64"/>
                <a:gd name="T3" fmla="*/ 171 h 172"/>
                <a:gd name="T4" fmla="*/ 0 60000 65536"/>
                <a:gd name="T5" fmla="*/ 0 60000 65536"/>
                <a:gd name="T6" fmla="*/ 0 w 64"/>
                <a:gd name="T7" fmla="*/ 0 h 172"/>
                <a:gd name="T8" fmla="*/ 64 w 64"/>
                <a:gd name="T9" fmla="*/ 172 h 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4" h="172">
                  <a:moveTo>
                    <a:pt x="63" y="0"/>
                  </a:moveTo>
                  <a:lnTo>
                    <a:pt x="0" y="171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45" name="Freeform 162">
              <a:extLst>
                <a:ext uri="{FF2B5EF4-FFF2-40B4-BE49-F238E27FC236}">
                  <a16:creationId xmlns:a16="http://schemas.microsoft.com/office/drawing/2014/main" id="{8219E70F-DD4C-46B1-84DA-809199E4D7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7" y="1453"/>
              <a:ext cx="133" cy="118"/>
            </a:xfrm>
            <a:custGeom>
              <a:avLst/>
              <a:gdLst>
                <a:gd name="T0" fmla="*/ 132 w 133"/>
                <a:gd name="T1" fmla="*/ 0 h 118"/>
                <a:gd name="T2" fmla="*/ 0 w 133"/>
                <a:gd name="T3" fmla="*/ 117 h 118"/>
                <a:gd name="T4" fmla="*/ 0 60000 65536"/>
                <a:gd name="T5" fmla="*/ 0 60000 65536"/>
                <a:gd name="T6" fmla="*/ 0 w 133"/>
                <a:gd name="T7" fmla="*/ 0 h 118"/>
                <a:gd name="T8" fmla="*/ 133 w 133"/>
                <a:gd name="T9" fmla="*/ 118 h 11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33" h="118">
                  <a:moveTo>
                    <a:pt x="132" y="0"/>
                  </a:moveTo>
                  <a:lnTo>
                    <a:pt x="0" y="117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46" name="Freeform 163">
              <a:extLst>
                <a:ext uri="{FF2B5EF4-FFF2-40B4-BE49-F238E27FC236}">
                  <a16:creationId xmlns:a16="http://schemas.microsoft.com/office/drawing/2014/main" id="{A1B850F5-B86C-4831-B9B3-68C398BA65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6" y="1513"/>
              <a:ext cx="121" cy="133"/>
            </a:xfrm>
            <a:custGeom>
              <a:avLst/>
              <a:gdLst>
                <a:gd name="T0" fmla="*/ 120 w 121"/>
                <a:gd name="T1" fmla="*/ 0 h 133"/>
                <a:gd name="T2" fmla="*/ 111 w 121"/>
                <a:gd name="T3" fmla="*/ 12 h 133"/>
                <a:gd name="T4" fmla="*/ 93 w 121"/>
                <a:gd name="T5" fmla="*/ 30 h 133"/>
                <a:gd name="T6" fmla="*/ 69 w 121"/>
                <a:gd name="T7" fmla="*/ 54 h 133"/>
                <a:gd name="T8" fmla="*/ 45 w 121"/>
                <a:gd name="T9" fmla="*/ 84 h 133"/>
                <a:gd name="T10" fmla="*/ 27 w 121"/>
                <a:gd name="T11" fmla="*/ 102 h 133"/>
                <a:gd name="T12" fmla="*/ 21 w 121"/>
                <a:gd name="T13" fmla="*/ 120 h 133"/>
                <a:gd name="T14" fmla="*/ 0 w 121"/>
                <a:gd name="T15" fmla="*/ 132 h 13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21"/>
                <a:gd name="T25" fmla="*/ 0 h 133"/>
                <a:gd name="T26" fmla="*/ 121 w 121"/>
                <a:gd name="T27" fmla="*/ 133 h 13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21" h="133">
                  <a:moveTo>
                    <a:pt x="120" y="0"/>
                  </a:moveTo>
                  <a:lnTo>
                    <a:pt x="111" y="12"/>
                  </a:lnTo>
                  <a:lnTo>
                    <a:pt x="93" y="30"/>
                  </a:lnTo>
                  <a:lnTo>
                    <a:pt x="69" y="54"/>
                  </a:lnTo>
                  <a:lnTo>
                    <a:pt x="45" y="84"/>
                  </a:lnTo>
                  <a:lnTo>
                    <a:pt x="27" y="102"/>
                  </a:lnTo>
                  <a:lnTo>
                    <a:pt x="21" y="120"/>
                  </a:lnTo>
                  <a:lnTo>
                    <a:pt x="0" y="132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47" name="Freeform 164">
              <a:extLst>
                <a:ext uri="{FF2B5EF4-FFF2-40B4-BE49-F238E27FC236}">
                  <a16:creationId xmlns:a16="http://schemas.microsoft.com/office/drawing/2014/main" id="{07481C55-315A-4F4B-ACBF-A4DE37FFDFB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7" y="1567"/>
              <a:ext cx="142" cy="37"/>
            </a:xfrm>
            <a:custGeom>
              <a:avLst/>
              <a:gdLst>
                <a:gd name="T0" fmla="*/ 141 w 142"/>
                <a:gd name="T1" fmla="*/ 0 h 37"/>
                <a:gd name="T2" fmla="*/ 0 w 142"/>
                <a:gd name="T3" fmla="*/ 36 h 37"/>
                <a:gd name="T4" fmla="*/ 0 60000 65536"/>
                <a:gd name="T5" fmla="*/ 0 60000 65536"/>
                <a:gd name="T6" fmla="*/ 0 w 142"/>
                <a:gd name="T7" fmla="*/ 0 h 37"/>
                <a:gd name="T8" fmla="*/ 142 w 142"/>
                <a:gd name="T9" fmla="*/ 37 h 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2" h="37">
                  <a:moveTo>
                    <a:pt x="141" y="0"/>
                  </a:moveTo>
                  <a:lnTo>
                    <a:pt x="0" y="36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48" name="Freeform 165">
              <a:extLst>
                <a:ext uri="{FF2B5EF4-FFF2-40B4-BE49-F238E27FC236}">
                  <a16:creationId xmlns:a16="http://schemas.microsoft.com/office/drawing/2014/main" id="{589C0EC4-0DD7-4C94-85EB-77E6487BDA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0" y="1639"/>
              <a:ext cx="142" cy="7"/>
            </a:xfrm>
            <a:custGeom>
              <a:avLst/>
              <a:gdLst>
                <a:gd name="T0" fmla="*/ 141 w 142"/>
                <a:gd name="T1" fmla="*/ 0 h 7"/>
                <a:gd name="T2" fmla="*/ 0 w 142"/>
                <a:gd name="T3" fmla="*/ 6 h 7"/>
                <a:gd name="T4" fmla="*/ 0 60000 65536"/>
                <a:gd name="T5" fmla="*/ 0 60000 65536"/>
                <a:gd name="T6" fmla="*/ 0 w 142"/>
                <a:gd name="T7" fmla="*/ 0 h 7"/>
                <a:gd name="T8" fmla="*/ 142 w 142"/>
                <a:gd name="T9" fmla="*/ 7 h 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2" h="7">
                  <a:moveTo>
                    <a:pt x="141" y="0"/>
                  </a:moveTo>
                  <a:lnTo>
                    <a:pt x="0" y="6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49" name="Freeform 166">
              <a:extLst>
                <a:ext uri="{FF2B5EF4-FFF2-40B4-BE49-F238E27FC236}">
                  <a16:creationId xmlns:a16="http://schemas.microsoft.com/office/drawing/2014/main" id="{B38B48DC-86B5-4F9A-9418-60EC5B9E25DC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0" y="1621"/>
              <a:ext cx="130" cy="40"/>
            </a:xfrm>
            <a:custGeom>
              <a:avLst/>
              <a:gdLst>
                <a:gd name="T0" fmla="*/ 0 w 130"/>
                <a:gd name="T1" fmla="*/ 0 h 40"/>
                <a:gd name="T2" fmla="*/ 129 w 130"/>
                <a:gd name="T3" fmla="*/ 39 h 40"/>
                <a:gd name="T4" fmla="*/ 0 60000 65536"/>
                <a:gd name="T5" fmla="*/ 0 60000 65536"/>
                <a:gd name="T6" fmla="*/ 0 w 130"/>
                <a:gd name="T7" fmla="*/ 0 h 40"/>
                <a:gd name="T8" fmla="*/ 130 w 130"/>
                <a:gd name="T9" fmla="*/ 40 h 4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30" h="40">
                  <a:moveTo>
                    <a:pt x="0" y="0"/>
                  </a:moveTo>
                  <a:lnTo>
                    <a:pt x="129" y="39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50" name="Freeform 167">
              <a:extLst>
                <a:ext uri="{FF2B5EF4-FFF2-40B4-BE49-F238E27FC236}">
                  <a16:creationId xmlns:a16="http://schemas.microsoft.com/office/drawing/2014/main" id="{CC4CB8C9-76D2-4EC7-B467-5CBDF2C432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1" y="1660"/>
              <a:ext cx="133" cy="103"/>
            </a:xfrm>
            <a:custGeom>
              <a:avLst/>
              <a:gdLst>
                <a:gd name="T0" fmla="*/ 132 w 133"/>
                <a:gd name="T1" fmla="*/ 102 h 103"/>
                <a:gd name="T2" fmla="*/ 0 w 133"/>
                <a:gd name="T3" fmla="*/ 0 h 103"/>
                <a:gd name="T4" fmla="*/ 0 60000 65536"/>
                <a:gd name="T5" fmla="*/ 0 60000 65536"/>
                <a:gd name="T6" fmla="*/ 0 w 133"/>
                <a:gd name="T7" fmla="*/ 0 h 103"/>
                <a:gd name="T8" fmla="*/ 133 w 133"/>
                <a:gd name="T9" fmla="*/ 103 h 10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33" h="103">
                  <a:moveTo>
                    <a:pt x="132" y="102"/>
                  </a:move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51" name="Freeform 168">
              <a:extLst>
                <a:ext uri="{FF2B5EF4-FFF2-40B4-BE49-F238E27FC236}">
                  <a16:creationId xmlns:a16="http://schemas.microsoft.com/office/drawing/2014/main" id="{0B6B56D4-5589-419C-BE21-5D2450320F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4" y="1651"/>
              <a:ext cx="55" cy="142"/>
            </a:xfrm>
            <a:custGeom>
              <a:avLst/>
              <a:gdLst>
                <a:gd name="T0" fmla="*/ 0 w 55"/>
                <a:gd name="T1" fmla="*/ 0 h 142"/>
                <a:gd name="T2" fmla="*/ 54 w 55"/>
                <a:gd name="T3" fmla="*/ 141 h 142"/>
                <a:gd name="T4" fmla="*/ 0 60000 65536"/>
                <a:gd name="T5" fmla="*/ 0 60000 65536"/>
                <a:gd name="T6" fmla="*/ 0 w 55"/>
                <a:gd name="T7" fmla="*/ 0 h 142"/>
                <a:gd name="T8" fmla="*/ 55 w 55"/>
                <a:gd name="T9" fmla="*/ 142 h 14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5" h="142">
                  <a:moveTo>
                    <a:pt x="0" y="0"/>
                  </a:moveTo>
                  <a:lnTo>
                    <a:pt x="54" y="141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52" name="Freeform 169">
              <a:extLst>
                <a:ext uri="{FF2B5EF4-FFF2-40B4-BE49-F238E27FC236}">
                  <a16:creationId xmlns:a16="http://schemas.microsoft.com/office/drawing/2014/main" id="{9670C83E-0825-480C-9E49-106B3C5061A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3" y="1666"/>
              <a:ext cx="40" cy="184"/>
            </a:xfrm>
            <a:custGeom>
              <a:avLst/>
              <a:gdLst>
                <a:gd name="T0" fmla="*/ 39 w 40"/>
                <a:gd name="T1" fmla="*/ 183 h 184"/>
                <a:gd name="T2" fmla="*/ 0 w 40"/>
                <a:gd name="T3" fmla="*/ 0 h 184"/>
                <a:gd name="T4" fmla="*/ 0 60000 65536"/>
                <a:gd name="T5" fmla="*/ 0 60000 65536"/>
                <a:gd name="T6" fmla="*/ 0 w 40"/>
                <a:gd name="T7" fmla="*/ 0 h 184"/>
                <a:gd name="T8" fmla="*/ 40 w 40"/>
                <a:gd name="T9" fmla="*/ 184 h 18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0" h="184">
                  <a:moveTo>
                    <a:pt x="39" y="183"/>
                  </a:move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53" name="Freeform 170">
              <a:extLst>
                <a:ext uri="{FF2B5EF4-FFF2-40B4-BE49-F238E27FC236}">
                  <a16:creationId xmlns:a16="http://schemas.microsoft.com/office/drawing/2014/main" id="{E3489F24-4E59-492E-A511-E505F46B48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2" y="1669"/>
              <a:ext cx="43" cy="190"/>
            </a:xfrm>
            <a:custGeom>
              <a:avLst/>
              <a:gdLst>
                <a:gd name="T0" fmla="*/ 42 w 43"/>
                <a:gd name="T1" fmla="*/ 0 h 190"/>
                <a:gd name="T2" fmla="*/ 0 w 43"/>
                <a:gd name="T3" fmla="*/ 189 h 190"/>
                <a:gd name="T4" fmla="*/ 0 60000 65536"/>
                <a:gd name="T5" fmla="*/ 0 60000 65536"/>
                <a:gd name="T6" fmla="*/ 0 w 43"/>
                <a:gd name="T7" fmla="*/ 0 h 190"/>
                <a:gd name="T8" fmla="*/ 43 w 43"/>
                <a:gd name="T9" fmla="*/ 190 h 19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3" h="190">
                  <a:moveTo>
                    <a:pt x="42" y="0"/>
                  </a:moveTo>
                  <a:lnTo>
                    <a:pt x="0" y="189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54" name="Freeform 171">
              <a:extLst>
                <a:ext uri="{FF2B5EF4-FFF2-40B4-BE49-F238E27FC236}">
                  <a16:creationId xmlns:a16="http://schemas.microsoft.com/office/drawing/2014/main" id="{64B23633-0C1A-4FD8-B29F-90B72006627E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8" y="1663"/>
              <a:ext cx="91" cy="166"/>
            </a:xfrm>
            <a:custGeom>
              <a:avLst/>
              <a:gdLst>
                <a:gd name="T0" fmla="*/ 0 w 91"/>
                <a:gd name="T1" fmla="*/ 165 h 166"/>
                <a:gd name="T2" fmla="*/ 90 w 91"/>
                <a:gd name="T3" fmla="*/ 0 h 166"/>
                <a:gd name="T4" fmla="*/ 0 60000 65536"/>
                <a:gd name="T5" fmla="*/ 0 60000 65536"/>
                <a:gd name="T6" fmla="*/ 0 w 91"/>
                <a:gd name="T7" fmla="*/ 0 h 166"/>
                <a:gd name="T8" fmla="*/ 91 w 91"/>
                <a:gd name="T9" fmla="*/ 166 h 16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1" h="166">
                  <a:moveTo>
                    <a:pt x="0" y="165"/>
                  </a:moveTo>
                  <a:lnTo>
                    <a:pt x="9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55" name="Freeform 172">
              <a:extLst>
                <a:ext uri="{FF2B5EF4-FFF2-40B4-BE49-F238E27FC236}">
                  <a16:creationId xmlns:a16="http://schemas.microsoft.com/office/drawing/2014/main" id="{9A87C083-2BE3-4F15-BFF7-2699ADE31B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5" y="1684"/>
              <a:ext cx="139" cy="109"/>
            </a:xfrm>
            <a:custGeom>
              <a:avLst/>
              <a:gdLst>
                <a:gd name="T0" fmla="*/ 138 w 139"/>
                <a:gd name="T1" fmla="*/ 0 h 109"/>
                <a:gd name="T2" fmla="*/ 0 w 139"/>
                <a:gd name="T3" fmla="*/ 108 h 109"/>
                <a:gd name="T4" fmla="*/ 0 60000 65536"/>
                <a:gd name="T5" fmla="*/ 0 60000 65536"/>
                <a:gd name="T6" fmla="*/ 0 w 139"/>
                <a:gd name="T7" fmla="*/ 0 h 109"/>
                <a:gd name="T8" fmla="*/ 139 w 139"/>
                <a:gd name="T9" fmla="*/ 109 h 10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39" h="109">
                  <a:moveTo>
                    <a:pt x="138" y="0"/>
                  </a:moveTo>
                  <a:lnTo>
                    <a:pt x="0" y="108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56" name="Freeform 173">
              <a:extLst>
                <a:ext uri="{FF2B5EF4-FFF2-40B4-BE49-F238E27FC236}">
                  <a16:creationId xmlns:a16="http://schemas.microsoft.com/office/drawing/2014/main" id="{081B3E33-7F7B-49EE-BA7B-5541495E1F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0" y="1651"/>
              <a:ext cx="142" cy="85"/>
            </a:xfrm>
            <a:custGeom>
              <a:avLst/>
              <a:gdLst>
                <a:gd name="T0" fmla="*/ 0 w 142"/>
                <a:gd name="T1" fmla="*/ 84 h 85"/>
                <a:gd name="T2" fmla="*/ 141 w 142"/>
                <a:gd name="T3" fmla="*/ 0 h 85"/>
                <a:gd name="T4" fmla="*/ 0 60000 65536"/>
                <a:gd name="T5" fmla="*/ 0 60000 65536"/>
                <a:gd name="T6" fmla="*/ 0 w 142"/>
                <a:gd name="T7" fmla="*/ 0 h 85"/>
                <a:gd name="T8" fmla="*/ 142 w 142"/>
                <a:gd name="T9" fmla="*/ 85 h 8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2" h="85">
                  <a:moveTo>
                    <a:pt x="0" y="84"/>
                  </a:moveTo>
                  <a:lnTo>
                    <a:pt x="141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57" name="Freeform 174">
              <a:extLst>
                <a:ext uri="{FF2B5EF4-FFF2-40B4-BE49-F238E27FC236}">
                  <a16:creationId xmlns:a16="http://schemas.microsoft.com/office/drawing/2014/main" id="{8E44CE25-96BB-43CF-9436-EDB084A2A74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4" y="1663"/>
              <a:ext cx="160" cy="37"/>
            </a:xfrm>
            <a:custGeom>
              <a:avLst/>
              <a:gdLst>
                <a:gd name="T0" fmla="*/ 159 w 160"/>
                <a:gd name="T1" fmla="*/ 0 h 37"/>
                <a:gd name="T2" fmla="*/ 0 w 160"/>
                <a:gd name="T3" fmla="*/ 36 h 37"/>
                <a:gd name="T4" fmla="*/ 0 60000 65536"/>
                <a:gd name="T5" fmla="*/ 0 60000 65536"/>
                <a:gd name="T6" fmla="*/ 0 w 160"/>
                <a:gd name="T7" fmla="*/ 0 h 37"/>
                <a:gd name="T8" fmla="*/ 160 w 160"/>
                <a:gd name="T9" fmla="*/ 37 h 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0" h="37">
                  <a:moveTo>
                    <a:pt x="159" y="0"/>
                  </a:moveTo>
                  <a:lnTo>
                    <a:pt x="0" y="36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58" name="Freeform 175">
              <a:extLst>
                <a:ext uri="{FF2B5EF4-FFF2-40B4-BE49-F238E27FC236}">
                  <a16:creationId xmlns:a16="http://schemas.microsoft.com/office/drawing/2014/main" id="{0CC4C375-628D-4109-8B7E-92440755DB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6" y="1624"/>
              <a:ext cx="148" cy="16"/>
            </a:xfrm>
            <a:custGeom>
              <a:avLst/>
              <a:gdLst>
                <a:gd name="T0" fmla="*/ 0 w 148"/>
                <a:gd name="T1" fmla="*/ 15 h 16"/>
                <a:gd name="T2" fmla="*/ 147 w 148"/>
                <a:gd name="T3" fmla="*/ 0 h 16"/>
                <a:gd name="T4" fmla="*/ 0 60000 65536"/>
                <a:gd name="T5" fmla="*/ 0 60000 65536"/>
                <a:gd name="T6" fmla="*/ 0 w 148"/>
                <a:gd name="T7" fmla="*/ 0 h 16"/>
                <a:gd name="T8" fmla="*/ 148 w 148"/>
                <a:gd name="T9" fmla="*/ 16 h 1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8" h="16">
                  <a:moveTo>
                    <a:pt x="0" y="15"/>
                  </a:moveTo>
                  <a:lnTo>
                    <a:pt x="147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59" name="Freeform 176">
              <a:extLst>
                <a:ext uri="{FF2B5EF4-FFF2-40B4-BE49-F238E27FC236}">
                  <a16:creationId xmlns:a16="http://schemas.microsoft.com/office/drawing/2014/main" id="{4CC29919-2AB8-452D-B813-BEFB01865DC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9" y="1582"/>
              <a:ext cx="148" cy="49"/>
            </a:xfrm>
            <a:custGeom>
              <a:avLst/>
              <a:gdLst>
                <a:gd name="T0" fmla="*/ 0 w 148"/>
                <a:gd name="T1" fmla="*/ 0 h 49"/>
                <a:gd name="T2" fmla="*/ 147 w 148"/>
                <a:gd name="T3" fmla="*/ 48 h 49"/>
                <a:gd name="T4" fmla="*/ 0 60000 65536"/>
                <a:gd name="T5" fmla="*/ 0 60000 65536"/>
                <a:gd name="T6" fmla="*/ 0 w 148"/>
                <a:gd name="T7" fmla="*/ 0 h 49"/>
                <a:gd name="T8" fmla="*/ 148 w 148"/>
                <a:gd name="T9" fmla="*/ 49 h 4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8" h="49">
                  <a:moveTo>
                    <a:pt x="0" y="0"/>
                  </a:moveTo>
                  <a:lnTo>
                    <a:pt x="147" y="48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60" name="Freeform 177">
              <a:extLst>
                <a:ext uri="{FF2B5EF4-FFF2-40B4-BE49-F238E27FC236}">
                  <a16:creationId xmlns:a16="http://schemas.microsoft.com/office/drawing/2014/main" id="{7D9035CF-7C82-414B-9B2F-D024298091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8" y="1537"/>
              <a:ext cx="154" cy="43"/>
            </a:xfrm>
            <a:custGeom>
              <a:avLst/>
              <a:gdLst>
                <a:gd name="T0" fmla="*/ 153 w 154"/>
                <a:gd name="T1" fmla="*/ 42 h 43"/>
                <a:gd name="T2" fmla="*/ 0 w 154"/>
                <a:gd name="T3" fmla="*/ 0 h 43"/>
                <a:gd name="T4" fmla="*/ 0 60000 65536"/>
                <a:gd name="T5" fmla="*/ 0 60000 65536"/>
                <a:gd name="T6" fmla="*/ 0 w 154"/>
                <a:gd name="T7" fmla="*/ 0 h 43"/>
                <a:gd name="T8" fmla="*/ 154 w 154"/>
                <a:gd name="T9" fmla="*/ 43 h 4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4" h="43">
                  <a:moveTo>
                    <a:pt x="153" y="42"/>
                  </a:move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61" name="Freeform 178">
              <a:extLst>
                <a:ext uri="{FF2B5EF4-FFF2-40B4-BE49-F238E27FC236}">
                  <a16:creationId xmlns:a16="http://schemas.microsoft.com/office/drawing/2014/main" id="{59A7F40A-AEE0-4C04-81A4-FEB2606108C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8" y="1492"/>
              <a:ext cx="118" cy="100"/>
            </a:xfrm>
            <a:custGeom>
              <a:avLst/>
              <a:gdLst>
                <a:gd name="T0" fmla="*/ 0 w 118"/>
                <a:gd name="T1" fmla="*/ 0 h 100"/>
                <a:gd name="T2" fmla="*/ 117 w 118"/>
                <a:gd name="T3" fmla="*/ 99 h 100"/>
                <a:gd name="T4" fmla="*/ 0 60000 65536"/>
                <a:gd name="T5" fmla="*/ 0 60000 65536"/>
                <a:gd name="T6" fmla="*/ 0 w 118"/>
                <a:gd name="T7" fmla="*/ 0 h 100"/>
                <a:gd name="T8" fmla="*/ 118 w 118"/>
                <a:gd name="T9" fmla="*/ 100 h 1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8" h="100">
                  <a:moveTo>
                    <a:pt x="0" y="0"/>
                  </a:moveTo>
                  <a:lnTo>
                    <a:pt x="117" y="99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62" name="Freeform 179">
              <a:extLst>
                <a:ext uri="{FF2B5EF4-FFF2-40B4-BE49-F238E27FC236}">
                  <a16:creationId xmlns:a16="http://schemas.microsoft.com/office/drawing/2014/main" id="{367C3B4B-3681-4CD8-8FCA-0657A031779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8" y="1405"/>
              <a:ext cx="19" cy="184"/>
            </a:xfrm>
            <a:custGeom>
              <a:avLst/>
              <a:gdLst>
                <a:gd name="T0" fmla="*/ 18 w 19"/>
                <a:gd name="T1" fmla="*/ 0 h 184"/>
                <a:gd name="T2" fmla="*/ 0 w 19"/>
                <a:gd name="T3" fmla="*/ 183 h 184"/>
                <a:gd name="T4" fmla="*/ 0 60000 65536"/>
                <a:gd name="T5" fmla="*/ 0 60000 65536"/>
                <a:gd name="T6" fmla="*/ 0 w 19"/>
                <a:gd name="T7" fmla="*/ 0 h 184"/>
                <a:gd name="T8" fmla="*/ 19 w 19"/>
                <a:gd name="T9" fmla="*/ 184 h 18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9" h="184">
                  <a:moveTo>
                    <a:pt x="18" y="0"/>
                  </a:moveTo>
                  <a:lnTo>
                    <a:pt x="0" y="183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63" name="Freeform 180">
              <a:extLst>
                <a:ext uri="{FF2B5EF4-FFF2-40B4-BE49-F238E27FC236}">
                  <a16:creationId xmlns:a16="http://schemas.microsoft.com/office/drawing/2014/main" id="{98D50142-6D89-4F2A-900D-8FA1344487A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8" y="1420"/>
              <a:ext cx="67" cy="142"/>
            </a:xfrm>
            <a:custGeom>
              <a:avLst/>
              <a:gdLst>
                <a:gd name="T0" fmla="*/ 0 w 67"/>
                <a:gd name="T1" fmla="*/ 0 h 142"/>
                <a:gd name="T2" fmla="*/ 66 w 67"/>
                <a:gd name="T3" fmla="*/ 141 h 142"/>
                <a:gd name="T4" fmla="*/ 0 60000 65536"/>
                <a:gd name="T5" fmla="*/ 0 60000 65536"/>
                <a:gd name="T6" fmla="*/ 0 w 67"/>
                <a:gd name="T7" fmla="*/ 0 h 142"/>
                <a:gd name="T8" fmla="*/ 67 w 67"/>
                <a:gd name="T9" fmla="*/ 142 h 14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7" h="142">
                  <a:moveTo>
                    <a:pt x="0" y="0"/>
                  </a:moveTo>
                  <a:lnTo>
                    <a:pt x="66" y="141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64" name="Freeform 181">
              <a:extLst>
                <a:ext uri="{FF2B5EF4-FFF2-40B4-BE49-F238E27FC236}">
                  <a16:creationId xmlns:a16="http://schemas.microsoft.com/office/drawing/2014/main" id="{4FDD593B-F88B-455F-9495-AFFBA57326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5" y="1402"/>
              <a:ext cx="97" cy="169"/>
            </a:xfrm>
            <a:custGeom>
              <a:avLst/>
              <a:gdLst>
                <a:gd name="T0" fmla="*/ 96 w 97"/>
                <a:gd name="T1" fmla="*/ 0 h 169"/>
                <a:gd name="T2" fmla="*/ 0 w 97"/>
                <a:gd name="T3" fmla="*/ 168 h 169"/>
                <a:gd name="T4" fmla="*/ 0 60000 65536"/>
                <a:gd name="T5" fmla="*/ 0 60000 65536"/>
                <a:gd name="T6" fmla="*/ 0 w 97"/>
                <a:gd name="T7" fmla="*/ 0 h 169"/>
                <a:gd name="T8" fmla="*/ 97 w 97"/>
                <a:gd name="T9" fmla="*/ 169 h 16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7" h="169">
                  <a:moveTo>
                    <a:pt x="96" y="0"/>
                  </a:moveTo>
                  <a:lnTo>
                    <a:pt x="0" y="168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65" name="Freeform 182">
              <a:extLst>
                <a:ext uri="{FF2B5EF4-FFF2-40B4-BE49-F238E27FC236}">
                  <a16:creationId xmlns:a16="http://schemas.microsoft.com/office/drawing/2014/main" id="{CDAA6276-1983-4A58-B934-FDCC65EE145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7" y="1399"/>
              <a:ext cx="16" cy="160"/>
            </a:xfrm>
            <a:custGeom>
              <a:avLst/>
              <a:gdLst>
                <a:gd name="T0" fmla="*/ 15 w 16"/>
                <a:gd name="T1" fmla="*/ 0 h 160"/>
                <a:gd name="T2" fmla="*/ 0 w 16"/>
                <a:gd name="T3" fmla="*/ 159 h 160"/>
                <a:gd name="T4" fmla="*/ 0 60000 65536"/>
                <a:gd name="T5" fmla="*/ 0 60000 65536"/>
                <a:gd name="T6" fmla="*/ 0 w 16"/>
                <a:gd name="T7" fmla="*/ 0 h 160"/>
                <a:gd name="T8" fmla="*/ 16 w 16"/>
                <a:gd name="T9" fmla="*/ 160 h 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160">
                  <a:moveTo>
                    <a:pt x="15" y="0"/>
                  </a:moveTo>
                  <a:lnTo>
                    <a:pt x="0" y="159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66" name="Freeform 183">
              <a:extLst>
                <a:ext uri="{FF2B5EF4-FFF2-40B4-BE49-F238E27FC236}">
                  <a16:creationId xmlns:a16="http://schemas.microsoft.com/office/drawing/2014/main" id="{BC4CB9DF-68AB-48A5-A970-5E136212A8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1" y="1450"/>
              <a:ext cx="112" cy="292"/>
            </a:xfrm>
            <a:custGeom>
              <a:avLst/>
              <a:gdLst>
                <a:gd name="T0" fmla="*/ 72 w 112"/>
                <a:gd name="T1" fmla="*/ 9 h 292"/>
                <a:gd name="T2" fmla="*/ 84 w 112"/>
                <a:gd name="T3" fmla="*/ 27 h 292"/>
                <a:gd name="T4" fmla="*/ 90 w 112"/>
                <a:gd name="T5" fmla="*/ 45 h 292"/>
                <a:gd name="T6" fmla="*/ 93 w 112"/>
                <a:gd name="T7" fmla="*/ 63 h 292"/>
                <a:gd name="T8" fmla="*/ 96 w 112"/>
                <a:gd name="T9" fmla="*/ 81 h 292"/>
                <a:gd name="T10" fmla="*/ 96 w 112"/>
                <a:gd name="T11" fmla="*/ 99 h 292"/>
                <a:gd name="T12" fmla="*/ 96 w 112"/>
                <a:gd name="T13" fmla="*/ 117 h 292"/>
                <a:gd name="T14" fmla="*/ 93 w 112"/>
                <a:gd name="T15" fmla="*/ 138 h 292"/>
                <a:gd name="T16" fmla="*/ 84 w 112"/>
                <a:gd name="T17" fmla="*/ 162 h 292"/>
                <a:gd name="T18" fmla="*/ 78 w 112"/>
                <a:gd name="T19" fmla="*/ 180 h 292"/>
                <a:gd name="T20" fmla="*/ 75 w 112"/>
                <a:gd name="T21" fmla="*/ 198 h 292"/>
                <a:gd name="T22" fmla="*/ 66 w 112"/>
                <a:gd name="T23" fmla="*/ 219 h 292"/>
                <a:gd name="T24" fmla="*/ 48 w 112"/>
                <a:gd name="T25" fmla="*/ 237 h 292"/>
                <a:gd name="T26" fmla="*/ 36 w 112"/>
                <a:gd name="T27" fmla="*/ 258 h 292"/>
                <a:gd name="T28" fmla="*/ 21 w 112"/>
                <a:gd name="T29" fmla="*/ 273 h 292"/>
                <a:gd name="T30" fmla="*/ 0 w 112"/>
                <a:gd name="T31" fmla="*/ 285 h 292"/>
                <a:gd name="T32" fmla="*/ 30 w 112"/>
                <a:gd name="T33" fmla="*/ 291 h 292"/>
                <a:gd name="T34" fmla="*/ 51 w 112"/>
                <a:gd name="T35" fmla="*/ 276 h 292"/>
                <a:gd name="T36" fmla="*/ 57 w 112"/>
                <a:gd name="T37" fmla="*/ 255 h 292"/>
                <a:gd name="T38" fmla="*/ 36 w 112"/>
                <a:gd name="T39" fmla="*/ 276 h 292"/>
                <a:gd name="T40" fmla="*/ 57 w 112"/>
                <a:gd name="T41" fmla="*/ 267 h 292"/>
                <a:gd name="T42" fmla="*/ 93 w 112"/>
                <a:gd name="T43" fmla="*/ 240 h 292"/>
                <a:gd name="T44" fmla="*/ 93 w 112"/>
                <a:gd name="T45" fmla="*/ 201 h 292"/>
                <a:gd name="T46" fmla="*/ 96 w 112"/>
                <a:gd name="T47" fmla="*/ 198 h 292"/>
                <a:gd name="T48" fmla="*/ 93 w 112"/>
                <a:gd name="T49" fmla="*/ 225 h 292"/>
                <a:gd name="T50" fmla="*/ 81 w 112"/>
                <a:gd name="T51" fmla="*/ 243 h 292"/>
                <a:gd name="T52" fmla="*/ 87 w 112"/>
                <a:gd name="T53" fmla="*/ 201 h 292"/>
                <a:gd name="T54" fmla="*/ 96 w 112"/>
                <a:gd name="T55" fmla="*/ 165 h 292"/>
                <a:gd name="T56" fmla="*/ 96 w 112"/>
                <a:gd name="T57" fmla="*/ 129 h 292"/>
                <a:gd name="T58" fmla="*/ 99 w 112"/>
                <a:gd name="T59" fmla="*/ 138 h 292"/>
                <a:gd name="T60" fmla="*/ 99 w 112"/>
                <a:gd name="T61" fmla="*/ 174 h 292"/>
                <a:gd name="T62" fmla="*/ 99 w 112"/>
                <a:gd name="T63" fmla="*/ 195 h 292"/>
                <a:gd name="T64" fmla="*/ 96 w 112"/>
                <a:gd name="T65" fmla="*/ 177 h 292"/>
                <a:gd name="T66" fmla="*/ 105 w 112"/>
                <a:gd name="T67" fmla="*/ 129 h 292"/>
                <a:gd name="T68" fmla="*/ 105 w 112"/>
                <a:gd name="T69" fmla="*/ 111 h 292"/>
                <a:gd name="T70" fmla="*/ 105 w 112"/>
                <a:gd name="T71" fmla="*/ 126 h 292"/>
                <a:gd name="T72" fmla="*/ 105 w 112"/>
                <a:gd name="T73" fmla="*/ 168 h 292"/>
                <a:gd name="T74" fmla="*/ 102 w 112"/>
                <a:gd name="T75" fmla="*/ 186 h 292"/>
                <a:gd name="T76" fmla="*/ 102 w 112"/>
                <a:gd name="T77" fmla="*/ 153 h 292"/>
                <a:gd name="T78" fmla="*/ 111 w 112"/>
                <a:gd name="T79" fmla="*/ 123 h 292"/>
                <a:gd name="T80" fmla="*/ 111 w 112"/>
                <a:gd name="T81" fmla="*/ 99 h 292"/>
                <a:gd name="T82" fmla="*/ 111 w 112"/>
                <a:gd name="T83" fmla="*/ 105 h 292"/>
                <a:gd name="T84" fmla="*/ 111 w 112"/>
                <a:gd name="T85" fmla="*/ 93 h 292"/>
                <a:gd name="T86" fmla="*/ 108 w 112"/>
                <a:gd name="T87" fmla="*/ 69 h 292"/>
                <a:gd name="T88" fmla="*/ 102 w 112"/>
                <a:gd name="T89" fmla="*/ 72 h 292"/>
                <a:gd name="T90" fmla="*/ 102 w 112"/>
                <a:gd name="T91" fmla="*/ 75 h 292"/>
                <a:gd name="T92" fmla="*/ 90 w 112"/>
                <a:gd name="T93" fmla="*/ 45 h 292"/>
                <a:gd name="T94" fmla="*/ 87 w 112"/>
                <a:gd name="T95" fmla="*/ 36 h 292"/>
                <a:gd name="T96" fmla="*/ 102 w 112"/>
                <a:gd name="T97" fmla="*/ 54 h 292"/>
                <a:gd name="T98" fmla="*/ 102 w 112"/>
                <a:gd name="T99" fmla="*/ 36 h 292"/>
                <a:gd name="T100" fmla="*/ 99 w 112"/>
                <a:gd name="T101" fmla="*/ 18 h 292"/>
                <a:gd name="T102" fmla="*/ 81 w 112"/>
                <a:gd name="T103" fmla="*/ 9 h 292"/>
                <a:gd name="T104" fmla="*/ 78 w 112"/>
                <a:gd name="T105" fmla="*/ 12 h 292"/>
                <a:gd name="T106" fmla="*/ 87 w 112"/>
                <a:gd name="T107" fmla="*/ 30 h 292"/>
                <a:gd name="T108" fmla="*/ 90 w 112"/>
                <a:gd name="T109" fmla="*/ 24 h 29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2"/>
                <a:gd name="T166" fmla="*/ 0 h 292"/>
                <a:gd name="T167" fmla="*/ 112 w 112"/>
                <a:gd name="T168" fmla="*/ 292 h 292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2" h="292">
                  <a:moveTo>
                    <a:pt x="63" y="0"/>
                  </a:moveTo>
                  <a:lnTo>
                    <a:pt x="72" y="9"/>
                  </a:lnTo>
                  <a:lnTo>
                    <a:pt x="78" y="18"/>
                  </a:lnTo>
                  <a:lnTo>
                    <a:pt x="84" y="27"/>
                  </a:lnTo>
                  <a:lnTo>
                    <a:pt x="87" y="36"/>
                  </a:lnTo>
                  <a:lnTo>
                    <a:pt x="90" y="45"/>
                  </a:lnTo>
                  <a:lnTo>
                    <a:pt x="93" y="54"/>
                  </a:lnTo>
                  <a:lnTo>
                    <a:pt x="93" y="63"/>
                  </a:lnTo>
                  <a:lnTo>
                    <a:pt x="93" y="72"/>
                  </a:lnTo>
                  <a:lnTo>
                    <a:pt x="96" y="81"/>
                  </a:lnTo>
                  <a:lnTo>
                    <a:pt x="96" y="90"/>
                  </a:lnTo>
                  <a:lnTo>
                    <a:pt x="96" y="99"/>
                  </a:lnTo>
                  <a:lnTo>
                    <a:pt x="96" y="108"/>
                  </a:lnTo>
                  <a:lnTo>
                    <a:pt x="96" y="117"/>
                  </a:lnTo>
                  <a:lnTo>
                    <a:pt x="96" y="126"/>
                  </a:lnTo>
                  <a:lnTo>
                    <a:pt x="93" y="138"/>
                  </a:lnTo>
                  <a:lnTo>
                    <a:pt x="90" y="150"/>
                  </a:lnTo>
                  <a:lnTo>
                    <a:pt x="84" y="162"/>
                  </a:lnTo>
                  <a:lnTo>
                    <a:pt x="81" y="171"/>
                  </a:lnTo>
                  <a:lnTo>
                    <a:pt x="78" y="180"/>
                  </a:lnTo>
                  <a:lnTo>
                    <a:pt x="78" y="189"/>
                  </a:lnTo>
                  <a:lnTo>
                    <a:pt x="75" y="198"/>
                  </a:lnTo>
                  <a:lnTo>
                    <a:pt x="72" y="210"/>
                  </a:lnTo>
                  <a:lnTo>
                    <a:pt x="66" y="219"/>
                  </a:lnTo>
                  <a:lnTo>
                    <a:pt x="57" y="228"/>
                  </a:lnTo>
                  <a:lnTo>
                    <a:pt x="48" y="237"/>
                  </a:lnTo>
                  <a:lnTo>
                    <a:pt x="42" y="246"/>
                  </a:lnTo>
                  <a:lnTo>
                    <a:pt x="36" y="258"/>
                  </a:lnTo>
                  <a:lnTo>
                    <a:pt x="30" y="267"/>
                  </a:lnTo>
                  <a:lnTo>
                    <a:pt x="21" y="273"/>
                  </a:lnTo>
                  <a:lnTo>
                    <a:pt x="9" y="279"/>
                  </a:lnTo>
                  <a:lnTo>
                    <a:pt x="0" y="285"/>
                  </a:lnTo>
                  <a:lnTo>
                    <a:pt x="12" y="291"/>
                  </a:lnTo>
                  <a:lnTo>
                    <a:pt x="30" y="291"/>
                  </a:lnTo>
                  <a:lnTo>
                    <a:pt x="42" y="285"/>
                  </a:lnTo>
                  <a:lnTo>
                    <a:pt x="51" y="276"/>
                  </a:lnTo>
                  <a:lnTo>
                    <a:pt x="57" y="264"/>
                  </a:lnTo>
                  <a:lnTo>
                    <a:pt x="57" y="255"/>
                  </a:lnTo>
                  <a:lnTo>
                    <a:pt x="45" y="264"/>
                  </a:lnTo>
                  <a:lnTo>
                    <a:pt x="36" y="276"/>
                  </a:lnTo>
                  <a:lnTo>
                    <a:pt x="27" y="282"/>
                  </a:lnTo>
                  <a:lnTo>
                    <a:pt x="57" y="267"/>
                  </a:lnTo>
                  <a:lnTo>
                    <a:pt x="87" y="249"/>
                  </a:lnTo>
                  <a:lnTo>
                    <a:pt x="93" y="240"/>
                  </a:lnTo>
                  <a:lnTo>
                    <a:pt x="93" y="231"/>
                  </a:lnTo>
                  <a:lnTo>
                    <a:pt x="93" y="201"/>
                  </a:lnTo>
                  <a:lnTo>
                    <a:pt x="93" y="177"/>
                  </a:lnTo>
                  <a:lnTo>
                    <a:pt x="96" y="198"/>
                  </a:lnTo>
                  <a:lnTo>
                    <a:pt x="96" y="216"/>
                  </a:lnTo>
                  <a:lnTo>
                    <a:pt x="93" y="225"/>
                  </a:lnTo>
                  <a:lnTo>
                    <a:pt x="90" y="234"/>
                  </a:lnTo>
                  <a:lnTo>
                    <a:pt x="81" y="243"/>
                  </a:lnTo>
                  <a:lnTo>
                    <a:pt x="84" y="219"/>
                  </a:lnTo>
                  <a:lnTo>
                    <a:pt x="87" y="201"/>
                  </a:lnTo>
                  <a:lnTo>
                    <a:pt x="93" y="183"/>
                  </a:lnTo>
                  <a:lnTo>
                    <a:pt x="96" y="165"/>
                  </a:lnTo>
                  <a:lnTo>
                    <a:pt x="96" y="147"/>
                  </a:lnTo>
                  <a:lnTo>
                    <a:pt x="96" y="129"/>
                  </a:lnTo>
                  <a:lnTo>
                    <a:pt x="96" y="120"/>
                  </a:lnTo>
                  <a:lnTo>
                    <a:pt x="99" y="138"/>
                  </a:lnTo>
                  <a:lnTo>
                    <a:pt x="99" y="156"/>
                  </a:lnTo>
                  <a:lnTo>
                    <a:pt x="99" y="174"/>
                  </a:lnTo>
                  <a:lnTo>
                    <a:pt x="99" y="183"/>
                  </a:lnTo>
                  <a:lnTo>
                    <a:pt x="99" y="195"/>
                  </a:lnTo>
                  <a:lnTo>
                    <a:pt x="93" y="207"/>
                  </a:lnTo>
                  <a:lnTo>
                    <a:pt x="96" y="177"/>
                  </a:lnTo>
                  <a:lnTo>
                    <a:pt x="102" y="147"/>
                  </a:lnTo>
                  <a:lnTo>
                    <a:pt x="105" y="129"/>
                  </a:lnTo>
                  <a:lnTo>
                    <a:pt x="105" y="120"/>
                  </a:lnTo>
                  <a:lnTo>
                    <a:pt x="105" y="111"/>
                  </a:lnTo>
                  <a:lnTo>
                    <a:pt x="105" y="102"/>
                  </a:lnTo>
                  <a:lnTo>
                    <a:pt x="105" y="126"/>
                  </a:lnTo>
                  <a:lnTo>
                    <a:pt x="105" y="150"/>
                  </a:lnTo>
                  <a:lnTo>
                    <a:pt x="105" y="168"/>
                  </a:lnTo>
                  <a:lnTo>
                    <a:pt x="105" y="177"/>
                  </a:lnTo>
                  <a:lnTo>
                    <a:pt x="102" y="186"/>
                  </a:lnTo>
                  <a:lnTo>
                    <a:pt x="99" y="171"/>
                  </a:lnTo>
                  <a:lnTo>
                    <a:pt x="102" y="153"/>
                  </a:lnTo>
                  <a:lnTo>
                    <a:pt x="108" y="135"/>
                  </a:lnTo>
                  <a:lnTo>
                    <a:pt x="111" y="123"/>
                  </a:lnTo>
                  <a:lnTo>
                    <a:pt x="111" y="111"/>
                  </a:lnTo>
                  <a:lnTo>
                    <a:pt x="111" y="99"/>
                  </a:lnTo>
                  <a:lnTo>
                    <a:pt x="111" y="87"/>
                  </a:lnTo>
                  <a:lnTo>
                    <a:pt x="111" y="105"/>
                  </a:lnTo>
                  <a:lnTo>
                    <a:pt x="111" y="114"/>
                  </a:lnTo>
                  <a:lnTo>
                    <a:pt x="111" y="93"/>
                  </a:lnTo>
                  <a:lnTo>
                    <a:pt x="111" y="81"/>
                  </a:lnTo>
                  <a:lnTo>
                    <a:pt x="108" y="69"/>
                  </a:lnTo>
                  <a:lnTo>
                    <a:pt x="102" y="57"/>
                  </a:lnTo>
                  <a:lnTo>
                    <a:pt x="102" y="72"/>
                  </a:lnTo>
                  <a:lnTo>
                    <a:pt x="102" y="90"/>
                  </a:lnTo>
                  <a:lnTo>
                    <a:pt x="102" y="75"/>
                  </a:lnTo>
                  <a:lnTo>
                    <a:pt x="99" y="57"/>
                  </a:lnTo>
                  <a:lnTo>
                    <a:pt x="90" y="45"/>
                  </a:lnTo>
                  <a:lnTo>
                    <a:pt x="87" y="27"/>
                  </a:lnTo>
                  <a:lnTo>
                    <a:pt x="87" y="36"/>
                  </a:lnTo>
                  <a:lnTo>
                    <a:pt x="96" y="45"/>
                  </a:lnTo>
                  <a:lnTo>
                    <a:pt x="102" y="54"/>
                  </a:lnTo>
                  <a:lnTo>
                    <a:pt x="102" y="45"/>
                  </a:lnTo>
                  <a:lnTo>
                    <a:pt x="102" y="36"/>
                  </a:lnTo>
                  <a:lnTo>
                    <a:pt x="102" y="27"/>
                  </a:lnTo>
                  <a:lnTo>
                    <a:pt x="99" y="18"/>
                  </a:lnTo>
                  <a:lnTo>
                    <a:pt x="90" y="15"/>
                  </a:lnTo>
                  <a:lnTo>
                    <a:pt x="81" y="9"/>
                  </a:lnTo>
                  <a:lnTo>
                    <a:pt x="69" y="0"/>
                  </a:lnTo>
                  <a:lnTo>
                    <a:pt x="78" y="12"/>
                  </a:lnTo>
                  <a:lnTo>
                    <a:pt x="84" y="21"/>
                  </a:lnTo>
                  <a:lnTo>
                    <a:pt x="87" y="30"/>
                  </a:lnTo>
                  <a:lnTo>
                    <a:pt x="87" y="39"/>
                  </a:lnTo>
                  <a:lnTo>
                    <a:pt x="90" y="24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67" name="Freeform 184">
              <a:extLst>
                <a:ext uri="{FF2B5EF4-FFF2-40B4-BE49-F238E27FC236}">
                  <a16:creationId xmlns:a16="http://schemas.microsoft.com/office/drawing/2014/main" id="{D66F22FF-8F3D-4A00-884F-7364C44A919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7" y="1393"/>
              <a:ext cx="409" cy="472"/>
            </a:xfrm>
            <a:custGeom>
              <a:avLst/>
              <a:gdLst>
                <a:gd name="T0" fmla="*/ 156 w 409"/>
                <a:gd name="T1" fmla="*/ 12 h 472"/>
                <a:gd name="T2" fmla="*/ 150 w 409"/>
                <a:gd name="T3" fmla="*/ 21 h 472"/>
                <a:gd name="T4" fmla="*/ 141 w 409"/>
                <a:gd name="T5" fmla="*/ 24 h 472"/>
                <a:gd name="T6" fmla="*/ 132 w 409"/>
                <a:gd name="T7" fmla="*/ 27 h 472"/>
                <a:gd name="T8" fmla="*/ 123 w 409"/>
                <a:gd name="T9" fmla="*/ 33 h 472"/>
                <a:gd name="T10" fmla="*/ 114 w 409"/>
                <a:gd name="T11" fmla="*/ 39 h 472"/>
                <a:gd name="T12" fmla="*/ 102 w 409"/>
                <a:gd name="T13" fmla="*/ 45 h 472"/>
                <a:gd name="T14" fmla="*/ 90 w 409"/>
                <a:gd name="T15" fmla="*/ 51 h 472"/>
                <a:gd name="T16" fmla="*/ 81 w 409"/>
                <a:gd name="T17" fmla="*/ 60 h 472"/>
                <a:gd name="T18" fmla="*/ 72 w 409"/>
                <a:gd name="T19" fmla="*/ 66 h 472"/>
                <a:gd name="T20" fmla="*/ 63 w 409"/>
                <a:gd name="T21" fmla="*/ 75 h 472"/>
                <a:gd name="T22" fmla="*/ 57 w 409"/>
                <a:gd name="T23" fmla="*/ 84 h 472"/>
                <a:gd name="T24" fmla="*/ 48 w 409"/>
                <a:gd name="T25" fmla="*/ 93 h 472"/>
                <a:gd name="T26" fmla="*/ 39 w 409"/>
                <a:gd name="T27" fmla="*/ 99 h 472"/>
                <a:gd name="T28" fmla="*/ 33 w 409"/>
                <a:gd name="T29" fmla="*/ 108 h 472"/>
                <a:gd name="T30" fmla="*/ 30 w 409"/>
                <a:gd name="T31" fmla="*/ 117 h 472"/>
                <a:gd name="T32" fmla="*/ 24 w 409"/>
                <a:gd name="T33" fmla="*/ 126 h 472"/>
                <a:gd name="T34" fmla="*/ 15 w 409"/>
                <a:gd name="T35" fmla="*/ 150 h 472"/>
                <a:gd name="T36" fmla="*/ 0 w 409"/>
                <a:gd name="T37" fmla="*/ 186 h 472"/>
                <a:gd name="T38" fmla="*/ 0 w 409"/>
                <a:gd name="T39" fmla="*/ 231 h 472"/>
                <a:gd name="T40" fmla="*/ 3 w 409"/>
                <a:gd name="T41" fmla="*/ 282 h 472"/>
                <a:gd name="T42" fmla="*/ 21 w 409"/>
                <a:gd name="T43" fmla="*/ 330 h 472"/>
                <a:gd name="T44" fmla="*/ 39 w 409"/>
                <a:gd name="T45" fmla="*/ 372 h 472"/>
                <a:gd name="T46" fmla="*/ 69 w 409"/>
                <a:gd name="T47" fmla="*/ 405 h 472"/>
                <a:gd name="T48" fmla="*/ 123 w 409"/>
                <a:gd name="T49" fmla="*/ 441 h 472"/>
                <a:gd name="T50" fmla="*/ 174 w 409"/>
                <a:gd name="T51" fmla="*/ 465 h 472"/>
                <a:gd name="T52" fmla="*/ 237 w 409"/>
                <a:gd name="T53" fmla="*/ 471 h 472"/>
                <a:gd name="T54" fmla="*/ 291 w 409"/>
                <a:gd name="T55" fmla="*/ 444 h 472"/>
                <a:gd name="T56" fmla="*/ 351 w 409"/>
                <a:gd name="T57" fmla="*/ 384 h 472"/>
                <a:gd name="T58" fmla="*/ 378 w 409"/>
                <a:gd name="T59" fmla="*/ 333 h 472"/>
                <a:gd name="T60" fmla="*/ 408 w 409"/>
                <a:gd name="T61" fmla="*/ 267 h 472"/>
                <a:gd name="T62" fmla="*/ 408 w 409"/>
                <a:gd name="T63" fmla="*/ 213 h 472"/>
                <a:gd name="T64" fmla="*/ 402 w 409"/>
                <a:gd name="T65" fmla="*/ 138 h 472"/>
                <a:gd name="T66" fmla="*/ 372 w 409"/>
                <a:gd name="T67" fmla="*/ 78 h 472"/>
                <a:gd name="T68" fmla="*/ 333 w 409"/>
                <a:gd name="T69" fmla="*/ 33 h 472"/>
                <a:gd name="T70" fmla="*/ 252 w 409"/>
                <a:gd name="T71" fmla="*/ 0 h 472"/>
                <a:gd name="T72" fmla="*/ 189 w 409"/>
                <a:gd name="T73" fmla="*/ 0 h 472"/>
                <a:gd name="T74" fmla="*/ 120 w 409"/>
                <a:gd name="T75" fmla="*/ 27 h 47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409"/>
                <a:gd name="T115" fmla="*/ 0 h 472"/>
                <a:gd name="T116" fmla="*/ 409 w 409"/>
                <a:gd name="T117" fmla="*/ 472 h 472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409" h="472">
                  <a:moveTo>
                    <a:pt x="156" y="12"/>
                  </a:moveTo>
                  <a:lnTo>
                    <a:pt x="150" y="21"/>
                  </a:lnTo>
                  <a:lnTo>
                    <a:pt x="141" y="24"/>
                  </a:lnTo>
                  <a:lnTo>
                    <a:pt x="132" y="27"/>
                  </a:lnTo>
                  <a:lnTo>
                    <a:pt x="123" y="33"/>
                  </a:lnTo>
                  <a:lnTo>
                    <a:pt x="114" y="39"/>
                  </a:lnTo>
                  <a:lnTo>
                    <a:pt x="102" y="45"/>
                  </a:lnTo>
                  <a:lnTo>
                    <a:pt x="90" y="51"/>
                  </a:lnTo>
                  <a:lnTo>
                    <a:pt x="81" y="60"/>
                  </a:lnTo>
                  <a:lnTo>
                    <a:pt x="72" y="66"/>
                  </a:lnTo>
                  <a:lnTo>
                    <a:pt x="63" y="75"/>
                  </a:lnTo>
                  <a:lnTo>
                    <a:pt x="57" y="84"/>
                  </a:lnTo>
                  <a:lnTo>
                    <a:pt x="48" y="93"/>
                  </a:lnTo>
                  <a:lnTo>
                    <a:pt x="39" y="99"/>
                  </a:lnTo>
                  <a:lnTo>
                    <a:pt x="33" y="108"/>
                  </a:lnTo>
                  <a:lnTo>
                    <a:pt x="30" y="117"/>
                  </a:lnTo>
                  <a:lnTo>
                    <a:pt x="24" y="126"/>
                  </a:lnTo>
                  <a:lnTo>
                    <a:pt x="15" y="150"/>
                  </a:lnTo>
                  <a:lnTo>
                    <a:pt x="0" y="186"/>
                  </a:lnTo>
                  <a:lnTo>
                    <a:pt x="0" y="231"/>
                  </a:lnTo>
                  <a:lnTo>
                    <a:pt x="3" y="282"/>
                  </a:lnTo>
                  <a:lnTo>
                    <a:pt x="21" y="330"/>
                  </a:lnTo>
                  <a:lnTo>
                    <a:pt x="39" y="372"/>
                  </a:lnTo>
                  <a:lnTo>
                    <a:pt x="69" y="405"/>
                  </a:lnTo>
                  <a:lnTo>
                    <a:pt x="123" y="441"/>
                  </a:lnTo>
                  <a:lnTo>
                    <a:pt x="174" y="465"/>
                  </a:lnTo>
                  <a:lnTo>
                    <a:pt x="237" y="471"/>
                  </a:lnTo>
                  <a:lnTo>
                    <a:pt x="291" y="444"/>
                  </a:lnTo>
                  <a:lnTo>
                    <a:pt x="351" y="384"/>
                  </a:lnTo>
                  <a:lnTo>
                    <a:pt x="378" y="333"/>
                  </a:lnTo>
                  <a:lnTo>
                    <a:pt x="408" y="267"/>
                  </a:lnTo>
                  <a:lnTo>
                    <a:pt x="408" y="213"/>
                  </a:lnTo>
                  <a:lnTo>
                    <a:pt x="402" y="138"/>
                  </a:lnTo>
                  <a:lnTo>
                    <a:pt x="372" y="78"/>
                  </a:lnTo>
                  <a:lnTo>
                    <a:pt x="333" y="33"/>
                  </a:lnTo>
                  <a:lnTo>
                    <a:pt x="252" y="0"/>
                  </a:lnTo>
                  <a:lnTo>
                    <a:pt x="189" y="0"/>
                  </a:lnTo>
                  <a:lnTo>
                    <a:pt x="120" y="27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68" name="Freeform 185">
              <a:extLst>
                <a:ext uri="{FF2B5EF4-FFF2-40B4-BE49-F238E27FC236}">
                  <a16:creationId xmlns:a16="http://schemas.microsoft.com/office/drawing/2014/main" id="{91B1EA1E-AC05-435F-8DA9-CC4B1957D1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12" y="1375"/>
              <a:ext cx="445" cy="505"/>
            </a:xfrm>
            <a:custGeom>
              <a:avLst/>
              <a:gdLst>
                <a:gd name="T0" fmla="*/ 120 w 445"/>
                <a:gd name="T1" fmla="*/ 39 h 505"/>
                <a:gd name="T2" fmla="*/ 60 w 445"/>
                <a:gd name="T3" fmla="*/ 78 h 505"/>
                <a:gd name="T4" fmla="*/ 27 w 445"/>
                <a:gd name="T5" fmla="*/ 138 h 505"/>
                <a:gd name="T6" fmla="*/ 0 w 445"/>
                <a:gd name="T7" fmla="*/ 216 h 505"/>
                <a:gd name="T8" fmla="*/ 0 w 445"/>
                <a:gd name="T9" fmla="*/ 291 h 505"/>
                <a:gd name="T10" fmla="*/ 15 w 445"/>
                <a:gd name="T11" fmla="*/ 345 h 505"/>
                <a:gd name="T12" fmla="*/ 39 w 445"/>
                <a:gd name="T13" fmla="*/ 390 h 505"/>
                <a:gd name="T14" fmla="*/ 75 w 445"/>
                <a:gd name="T15" fmla="*/ 435 h 505"/>
                <a:gd name="T16" fmla="*/ 147 w 445"/>
                <a:gd name="T17" fmla="*/ 486 h 505"/>
                <a:gd name="T18" fmla="*/ 225 w 445"/>
                <a:gd name="T19" fmla="*/ 504 h 505"/>
                <a:gd name="T20" fmla="*/ 273 w 445"/>
                <a:gd name="T21" fmla="*/ 498 h 505"/>
                <a:gd name="T22" fmla="*/ 330 w 445"/>
                <a:gd name="T23" fmla="*/ 468 h 505"/>
                <a:gd name="T24" fmla="*/ 384 w 445"/>
                <a:gd name="T25" fmla="*/ 414 h 505"/>
                <a:gd name="T26" fmla="*/ 414 w 445"/>
                <a:gd name="T27" fmla="*/ 354 h 505"/>
                <a:gd name="T28" fmla="*/ 435 w 445"/>
                <a:gd name="T29" fmla="*/ 306 h 505"/>
                <a:gd name="T30" fmla="*/ 444 w 445"/>
                <a:gd name="T31" fmla="*/ 246 h 505"/>
                <a:gd name="T32" fmla="*/ 441 w 445"/>
                <a:gd name="T33" fmla="*/ 186 h 505"/>
                <a:gd name="T34" fmla="*/ 426 w 445"/>
                <a:gd name="T35" fmla="*/ 135 h 505"/>
                <a:gd name="T36" fmla="*/ 408 w 445"/>
                <a:gd name="T37" fmla="*/ 84 h 505"/>
                <a:gd name="T38" fmla="*/ 351 w 445"/>
                <a:gd name="T39" fmla="*/ 39 h 505"/>
                <a:gd name="T40" fmla="*/ 300 w 445"/>
                <a:gd name="T41" fmla="*/ 6 h 505"/>
                <a:gd name="T42" fmla="*/ 234 w 445"/>
                <a:gd name="T43" fmla="*/ 0 h 505"/>
                <a:gd name="T44" fmla="*/ 120 w 445"/>
                <a:gd name="T45" fmla="*/ 39 h 50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45"/>
                <a:gd name="T70" fmla="*/ 0 h 505"/>
                <a:gd name="T71" fmla="*/ 445 w 445"/>
                <a:gd name="T72" fmla="*/ 505 h 50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45" h="505">
                  <a:moveTo>
                    <a:pt x="120" y="39"/>
                  </a:moveTo>
                  <a:lnTo>
                    <a:pt x="60" y="78"/>
                  </a:lnTo>
                  <a:lnTo>
                    <a:pt x="27" y="138"/>
                  </a:lnTo>
                  <a:lnTo>
                    <a:pt x="0" y="216"/>
                  </a:lnTo>
                  <a:lnTo>
                    <a:pt x="0" y="291"/>
                  </a:lnTo>
                  <a:lnTo>
                    <a:pt x="15" y="345"/>
                  </a:lnTo>
                  <a:lnTo>
                    <a:pt x="39" y="390"/>
                  </a:lnTo>
                  <a:lnTo>
                    <a:pt x="75" y="435"/>
                  </a:lnTo>
                  <a:lnTo>
                    <a:pt x="147" y="486"/>
                  </a:lnTo>
                  <a:lnTo>
                    <a:pt x="225" y="504"/>
                  </a:lnTo>
                  <a:lnTo>
                    <a:pt x="273" y="498"/>
                  </a:lnTo>
                  <a:lnTo>
                    <a:pt x="330" y="468"/>
                  </a:lnTo>
                  <a:lnTo>
                    <a:pt x="384" y="414"/>
                  </a:lnTo>
                  <a:lnTo>
                    <a:pt x="414" y="354"/>
                  </a:lnTo>
                  <a:lnTo>
                    <a:pt x="435" y="306"/>
                  </a:lnTo>
                  <a:lnTo>
                    <a:pt x="444" y="246"/>
                  </a:lnTo>
                  <a:lnTo>
                    <a:pt x="441" y="186"/>
                  </a:lnTo>
                  <a:lnTo>
                    <a:pt x="426" y="135"/>
                  </a:lnTo>
                  <a:lnTo>
                    <a:pt x="408" y="84"/>
                  </a:lnTo>
                  <a:lnTo>
                    <a:pt x="351" y="39"/>
                  </a:lnTo>
                  <a:lnTo>
                    <a:pt x="300" y="6"/>
                  </a:lnTo>
                  <a:lnTo>
                    <a:pt x="234" y="0"/>
                  </a:lnTo>
                  <a:lnTo>
                    <a:pt x="120" y="39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69" name="Freeform 186">
              <a:extLst>
                <a:ext uri="{FF2B5EF4-FFF2-40B4-BE49-F238E27FC236}">
                  <a16:creationId xmlns:a16="http://schemas.microsoft.com/office/drawing/2014/main" id="{B0DF477F-CC11-4B8C-A70C-5399C9F6C3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" y="1354"/>
              <a:ext cx="502" cy="559"/>
            </a:xfrm>
            <a:custGeom>
              <a:avLst/>
              <a:gdLst>
                <a:gd name="T0" fmla="*/ 195 w 502"/>
                <a:gd name="T1" fmla="*/ 9 h 559"/>
                <a:gd name="T2" fmla="*/ 117 w 502"/>
                <a:gd name="T3" fmla="*/ 42 h 559"/>
                <a:gd name="T4" fmla="*/ 57 w 502"/>
                <a:gd name="T5" fmla="*/ 99 h 559"/>
                <a:gd name="T6" fmla="*/ 18 w 502"/>
                <a:gd name="T7" fmla="*/ 162 h 559"/>
                <a:gd name="T8" fmla="*/ 3 w 502"/>
                <a:gd name="T9" fmla="*/ 225 h 559"/>
                <a:gd name="T10" fmla="*/ 0 w 502"/>
                <a:gd name="T11" fmla="*/ 291 h 559"/>
                <a:gd name="T12" fmla="*/ 9 w 502"/>
                <a:gd name="T13" fmla="*/ 360 h 559"/>
                <a:gd name="T14" fmla="*/ 33 w 502"/>
                <a:gd name="T15" fmla="*/ 420 h 559"/>
                <a:gd name="T16" fmla="*/ 60 w 502"/>
                <a:gd name="T17" fmla="*/ 462 h 559"/>
                <a:gd name="T18" fmla="*/ 120 w 502"/>
                <a:gd name="T19" fmla="*/ 513 h 559"/>
                <a:gd name="T20" fmla="*/ 177 w 502"/>
                <a:gd name="T21" fmla="*/ 543 h 559"/>
                <a:gd name="T22" fmla="*/ 264 w 502"/>
                <a:gd name="T23" fmla="*/ 558 h 559"/>
                <a:gd name="T24" fmla="*/ 342 w 502"/>
                <a:gd name="T25" fmla="*/ 543 h 559"/>
                <a:gd name="T26" fmla="*/ 408 w 502"/>
                <a:gd name="T27" fmla="*/ 486 h 559"/>
                <a:gd name="T28" fmla="*/ 459 w 502"/>
                <a:gd name="T29" fmla="*/ 420 h 559"/>
                <a:gd name="T30" fmla="*/ 486 w 502"/>
                <a:gd name="T31" fmla="*/ 357 h 559"/>
                <a:gd name="T32" fmla="*/ 501 w 502"/>
                <a:gd name="T33" fmla="*/ 285 h 559"/>
                <a:gd name="T34" fmla="*/ 501 w 502"/>
                <a:gd name="T35" fmla="*/ 216 h 559"/>
                <a:gd name="T36" fmla="*/ 477 w 502"/>
                <a:gd name="T37" fmla="*/ 138 h 559"/>
                <a:gd name="T38" fmla="*/ 447 w 502"/>
                <a:gd name="T39" fmla="*/ 81 h 559"/>
                <a:gd name="T40" fmla="*/ 402 w 502"/>
                <a:gd name="T41" fmla="*/ 42 h 559"/>
                <a:gd name="T42" fmla="*/ 348 w 502"/>
                <a:gd name="T43" fmla="*/ 12 h 559"/>
                <a:gd name="T44" fmla="*/ 291 w 502"/>
                <a:gd name="T45" fmla="*/ 0 h 559"/>
                <a:gd name="T46" fmla="*/ 225 w 502"/>
                <a:gd name="T47" fmla="*/ 0 h 559"/>
                <a:gd name="T48" fmla="*/ 168 w 502"/>
                <a:gd name="T49" fmla="*/ 15 h 55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02"/>
                <a:gd name="T76" fmla="*/ 0 h 559"/>
                <a:gd name="T77" fmla="*/ 502 w 502"/>
                <a:gd name="T78" fmla="*/ 559 h 55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02" h="559">
                  <a:moveTo>
                    <a:pt x="195" y="9"/>
                  </a:moveTo>
                  <a:lnTo>
                    <a:pt x="117" y="42"/>
                  </a:lnTo>
                  <a:lnTo>
                    <a:pt x="57" y="99"/>
                  </a:lnTo>
                  <a:lnTo>
                    <a:pt x="18" y="162"/>
                  </a:lnTo>
                  <a:lnTo>
                    <a:pt x="3" y="225"/>
                  </a:lnTo>
                  <a:lnTo>
                    <a:pt x="0" y="291"/>
                  </a:lnTo>
                  <a:lnTo>
                    <a:pt x="9" y="360"/>
                  </a:lnTo>
                  <a:lnTo>
                    <a:pt x="33" y="420"/>
                  </a:lnTo>
                  <a:lnTo>
                    <a:pt x="60" y="462"/>
                  </a:lnTo>
                  <a:lnTo>
                    <a:pt x="120" y="513"/>
                  </a:lnTo>
                  <a:lnTo>
                    <a:pt x="177" y="543"/>
                  </a:lnTo>
                  <a:lnTo>
                    <a:pt x="264" y="558"/>
                  </a:lnTo>
                  <a:lnTo>
                    <a:pt x="342" y="543"/>
                  </a:lnTo>
                  <a:lnTo>
                    <a:pt x="408" y="486"/>
                  </a:lnTo>
                  <a:lnTo>
                    <a:pt x="459" y="420"/>
                  </a:lnTo>
                  <a:lnTo>
                    <a:pt x="486" y="357"/>
                  </a:lnTo>
                  <a:lnTo>
                    <a:pt x="501" y="285"/>
                  </a:lnTo>
                  <a:lnTo>
                    <a:pt x="501" y="216"/>
                  </a:lnTo>
                  <a:lnTo>
                    <a:pt x="477" y="138"/>
                  </a:lnTo>
                  <a:lnTo>
                    <a:pt x="447" y="81"/>
                  </a:lnTo>
                  <a:lnTo>
                    <a:pt x="402" y="42"/>
                  </a:lnTo>
                  <a:lnTo>
                    <a:pt x="348" y="12"/>
                  </a:lnTo>
                  <a:lnTo>
                    <a:pt x="291" y="0"/>
                  </a:lnTo>
                  <a:lnTo>
                    <a:pt x="225" y="0"/>
                  </a:lnTo>
                  <a:lnTo>
                    <a:pt x="168" y="15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70" name="Freeform 187">
              <a:extLst>
                <a:ext uri="{FF2B5EF4-FFF2-40B4-BE49-F238E27FC236}">
                  <a16:creationId xmlns:a16="http://schemas.microsoft.com/office/drawing/2014/main" id="{2E6FD34E-FCF7-4ED0-9277-23B689FB6D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0" y="1357"/>
              <a:ext cx="511" cy="550"/>
            </a:xfrm>
            <a:custGeom>
              <a:avLst/>
              <a:gdLst>
                <a:gd name="T0" fmla="*/ 138 w 511"/>
                <a:gd name="T1" fmla="*/ 66 h 550"/>
                <a:gd name="T2" fmla="*/ 180 w 511"/>
                <a:gd name="T3" fmla="*/ 54 h 550"/>
                <a:gd name="T4" fmla="*/ 195 w 511"/>
                <a:gd name="T5" fmla="*/ 18 h 550"/>
                <a:gd name="T6" fmla="*/ 228 w 511"/>
                <a:gd name="T7" fmla="*/ 15 h 550"/>
                <a:gd name="T8" fmla="*/ 261 w 511"/>
                <a:gd name="T9" fmla="*/ 12 h 550"/>
                <a:gd name="T10" fmla="*/ 321 w 511"/>
                <a:gd name="T11" fmla="*/ 3 h 550"/>
                <a:gd name="T12" fmla="*/ 342 w 511"/>
                <a:gd name="T13" fmla="*/ 24 h 550"/>
                <a:gd name="T14" fmla="*/ 378 w 511"/>
                <a:gd name="T15" fmla="*/ 42 h 550"/>
                <a:gd name="T16" fmla="*/ 420 w 511"/>
                <a:gd name="T17" fmla="*/ 63 h 550"/>
                <a:gd name="T18" fmla="*/ 441 w 511"/>
                <a:gd name="T19" fmla="*/ 90 h 550"/>
                <a:gd name="T20" fmla="*/ 453 w 511"/>
                <a:gd name="T21" fmla="*/ 117 h 550"/>
                <a:gd name="T22" fmla="*/ 465 w 511"/>
                <a:gd name="T23" fmla="*/ 150 h 550"/>
                <a:gd name="T24" fmla="*/ 483 w 511"/>
                <a:gd name="T25" fmla="*/ 174 h 550"/>
                <a:gd name="T26" fmla="*/ 495 w 511"/>
                <a:gd name="T27" fmla="*/ 204 h 550"/>
                <a:gd name="T28" fmla="*/ 510 w 511"/>
                <a:gd name="T29" fmla="*/ 240 h 550"/>
                <a:gd name="T30" fmla="*/ 498 w 511"/>
                <a:gd name="T31" fmla="*/ 270 h 550"/>
                <a:gd name="T32" fmla="*/ 492 w 511"/>
                <a:gd name="T33" fmla="*/ 306 h 550"/>
                <a:gd name="T34" fmla="*/ 489 w 511"/>
                <a:gd name="T35" fmla="*/ 345 h 550"/>
                <a:gd name="T36" fmla="*/ 480 w 511"/>
                <a:gd name="T37" fmla="*/ 381 h 550"/>
                <a:gd name="T38" fmla="*/ 468 w 511"/>
                <a:gd name="T39" fmla="*/ 405 h 550"/>
                <a:gd name="T40" fmla="*/ 441 w 511"/>
                <a:gd name="T41" fmla="*/ 432 h 550"/>
                <a:gd name="T42" fmla="*/ 420 w 511"/>
                <a:gd name="T43" fmla="*/ 453 h 550"/>
                <a:gd name="T44" fmla="*/ 405 w 511"/>
                <a:gd name="T45" fmla="*/ 477 h 550"/>
                <a:gd name="T46" fmla="*/ 372 w 511"/>
                <a:gd name="T47" fmla="*/ 501 h 550"/>
                <a:gd name="T48" fmla="*/ 360 w 511"/>
                <a:gd name="T49" fmla="*/ 516 h 550"/>
                <a:gd name="T50" fmla="*/ 324 w 511"/>
                <a:gd name="T51" fmla="*/ 537 h 550"/>
                <a:gd name="T52" fmla="*/ 291 w 511"/>
                <a:gd name="T53" fmla="*/ 528 h 550"/>
                <a:gd name="T54" fmla="*/ 261 w 511"/>
                <a:gd name="T55" fmla="*/ 549 h 550"/>
                <a:gd name="T56" fmla="*/ 225 w 511"/>
                <a:gd name="T57" fmla="*/ 540 h 550"/>
                <a:gd name="T58" fmla="*/ 183 w 511"/>
                <a:gd name="T59" fmla="*/ 501 h 550"/>
                <a:gd name="T60" fmla="*/ 192 w 511"/>
                <a:gd name="T61" fmla="*/ 513 h 550"/>
                <a:gd name="T62" fmla="*/ 171 w 511"/>
                <a:gd name="T63" fmla="*/ 501 h 550"/>
                <a:gd name="T64" fmla="*/ 153 w 511"/>
                <a:gd name="T65" fmla="*/ 489 h 550"/>
                <a:gd name="T66" fmla="*/ 126 w 511"/>
                <a:gd name="T67" fmla="*/ 480 h 550"/>
                <a:gd name="T68" fmla="*/ 102 w 511"/>
                <a:gd name="T69" fmla="*/ 450 h 550"/>
                <a:gd name="T70" fmla="*/ 75 w 511"/>
                <a:gd name="T71" fmla="*/ 441 h 550"/>
                <a:gd name="T72" fmla="*/ 60 w 511"/>
                <a:gd name="T73" fmla="*/ 399 h 550"/>
                <a:gd name="T74" fmla="*/ 45 w 511"/>
                <a:gd name="T75" fmla="*/ 375 h 550"/>
                <a:gd name="T76" fmla="*/ 30 w 511"/>
                <a:gd name="T77" fmla="*/ 375 h 550"/>
                <a:gd name="T78" fmla="*/ 24 w 511"/>
                <a:gd name="T79" fmla="*/ 330 h 550"/>
                <a:gd name="T80" fmla="*/ 39 w 511"/>
                <a:gd name="T81" fmla="*/ 303 h 550"/>
                <a:gd name="T82" fmla="*/ 0 w 511"/>
                <a:gd name="T83" fmla="*/ 282 h 550"/>
                <a:gd name="T84" fmla="*/ 27 w 511"/>
                <a:gd name="T85" fmla="*/ 249 h 550"/>
                <a:gd name="T86" fmla="*/ 30 w 511"/>
                <a:gd name="T87" fmla="*/ 195 h 550"/>
                <a:gd name="T88" fmla="*/ 42 w 511"/>
                <a:gd name="T89" fmla="*/ 189 h 550"/>
                <a:gd name="T90" fmla="*/ 60 w 511"/>
                <a:gd name="T91" fmla="*/ 120 h 550"/>
                <a:gd name="T92" fmla="*/ 93 w 511"/>
                <a:gd name="T93" fmla="*/ 117 h 550"/>
                <a:gd name="T94" fmla="*/ 117 w 511"/>
                <a:gd name="T95" fmla="*/ 63 h 550"/>
                <a:gd name="T96" fmla="*/ 147 w 511"/>
                <a:gd name="T97" fmla="*/ 48 h 55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511"/>
                <a:gd name="T148" fmla="*/ 0 h 550"/>
                <a:gd name="T149" fmla="*/ 511 w 511"/>
                <a:gd name="T150" fmla="*/ 550 h 55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511" h="550">
                  <a:moveTo>
                    <a:pt x="111" y="75"/>
                  </a:moveTo>
                  <a:lnTo>
                    <a:pt x="123" y="78"/>
                  </a:lnTo>
                  <a:lnTo>
                    <a:pt x="129" y="66"/>
                  </a:lnTo>
                  <a:lnTo>
                    <a:pt x="138" y="66"/>
                  </a:lnTo>
                  <a:lnTo>
                    <a:pt x="147" y="69"/>
                  </a:lnTo>
                  <a:lnTo>
                    <a:pt x="153" y="60"/>
                  </a:lnTo>
                  <a:lnTo>
                    <a:pt x="156" y="51"/>
                  </a:lnTo>
                  <a:lnTo>
                    <a:pt x="180" y="54"/>
                  </a:lnTo>
                  <a:lnTo>
                    <a:pt x="180" y="39"/>
                  </a:lnTo>
                  <a:lnTo>
                    <a:pt x="180" y="30"/>
                  </a:lnTo>
                  <a:lnTo>
                    <a:pt x="192" y="33"/>
                  </a:lnTo>
                  <a:lnTo>
                    <a:pt x="195" y="18"/>
                  </a:lnTo>
                  <a:lnTo>
                    <a:pt x="198" y="0"/>
                  </a:lnTo>
                  <a:lnTo>
                    <a:pt x="210" y="6"/>
                  </a:lnTo>
                  <a:lnTo>
                    <a:pt x="222" y="30"/>
                  </a:lnTo>
                  <a:lnTo>
                    <a:pt x="228" y="15"/>
                  </a:lnTo>
                  <a:lnTo>
                    <a:pt x="237" y="12"/>
                  </a:lnTo>
                  <a:lnTo>
                    <a:pt x="246" y="24"/>
                  </a:lnTo>
                  <a:lnTo>
                    <a:pt x="255" y="21"/>
                  </a:lnTo>
                  <a:lnTo>
                    <a:pt x="261" y="12"/>
                  </a:lnTo>
                  <a:lnTo>
                    <a:pt x="270" y="21"/>
                  </a:lnTo>
                  <a:lnTo>
                    <a:pt x="291" y="21"/>
                  </a:lnTo>
                  <a:lnTo>
                    <a:pt x="309" y="3"/>
                  </a:lnTo>
                  <a:lnTo>
                    <a:pt x="321" y="3"/>
                  </a:lnTo>
                  <a:lnTo>
                    <a:pt x="321" y="15"/>
                  </a:lnTo>
                  <a:lnTo>
                    <a:pt x="333" y="18"/>
                  </a:lnTo>
                  <a:lnTo>
                    <a:pt x="342" y="15"/>
                  </a:lnTo>
                  <a:lnTo>
                    <a:pt x="342" y="24"/>
                  </a:lnTo>
                  <a:lnTo>
                    <a:pt x="366" y="27"/>
                  </a:lnTo>
                  <a:lnTo>
                    <a:pt x="375" y="24"/>
                  </a:lnTo>
                  <a:lnTo>
                    <a:pt x="378" y="33"/>
                  </a:lnTo>
                  <a:lnTo>
                    <a:pt x="378" y="42"/>
                  </a:lnTo>
                  <a:lnTo>
                    <a:pt x="384" y="51"/>
                  </a:lnTo>
                  <a:lnTo>
                    <a:pt x="408" y="57"/>
                  </a:lnTo>
                  <a:lnTo>
                    <a:pt x="417" y="54"/>
                  </a:lnTo>
                  <a:lnTo>
                    <a:pt x="420" y="63"/>
                  </a:lnTo>
                  <a:lnTo>
                    <a:pt x="423" y="72"/>
                  </a:lnTo>
                  <a:lnTo>
                    <a:pt x="441" y="72"/>
                  </a:lnTo>
                  <a:lnTo>
                    <a:pt x="447" y="81"/>
                  </a:lnTo>
                  <a:lnTo>
                    <a:pt x="441" y="90"/>
                  </a:lnTo>
                  <a:lnTo>
                    <a:pt x="447" y="99"/>
                  </a:lnTo>
                  <a:lnTo>
                    <a:pt x="444" y="108"/>
                  </a:lnTo>
                  <a:lnTo>
                    <a:pt x="444" y="117"/>
                  </a:lnTo>
                  <a:lnTo>
                    <a:pt x="453" y="117"/>
                  </a:lnTo>
                  <a:lnTo>
                    <a:pt x="471" y="120"/>
                  </a:lnTo>
                  <a:lnTo>
                    <a:pt x="474" y="129"/>
                  </a:lnTo>
                  <a:lnTo>
                    <a:pt x="471" y="141"/>
                  </a:lnTo>
                  <a:lnTo>
                    <a:pt x="465" y="150"/>
                  </a:lnTo>
                  <a:lnTo>
                    <a:pt x="474" y="150"/>
                  </a:lnTo>
                  <a:lnTo>
                    <a:pt x="483" y="150"/>
                  </a:lnTo>
                  <a:lnTo>
                    <a:pt x="483" y="162"/>
                  </a:lnTo>
                  <a:lnTo>
                    <a:pt x="483" y="174"/>
                  </a:lnTo>
                  <a:lnTo>
                    <a:pt x="483" y="183"/>
                  </a:lnTo>
                  <a:lnTo>
                    <a:pt x="492" y="189"/>
                  </a:lnTo>
                  <a:lnTo>
                    <a:pt x="486" y="198"/>
                  </a:lnTo>
                  <a:lnTo>
                    <a:pt x="495" y="204"/>
                  </a:lnTo>
                  <a:lnTo>
                    <a:pt x="495" y="213"/>
                  </a:lnTo>
                  <a:lnTo>
                    <a:pt x="492" y="222"/>
                  </a:lnTo>
                  <a:lnTo>
                    <a:pt x="510" y="228"/>
                  </a:lnTo>
                  <a:lnTo>
                    <a:pt x="510" y="240"/>
                  </a:lnTo>
                  <a:lnTo>
                    <a:pt x="501" y="243"/>
                  </a:lnTo>
                  <a:lnTo>
                    <a:pt x="501" y="252"/>
                  </a:lnTo>
                  <a:lnTo>
                    <a:pt x="498" y="261"/>
                  </a:lnTo>
                  <a:lnTo>
                    <a:pt x="498" y="270"/>
                  </a:lnTo>
                  <a:lnTo>
                    <a:pt x="489" y="276"/>
                  </a:lnTo>
                  <a:lnTo>
                    <a:pt x="489" y="285"/>
                  </a:lnTo>
                  <a:lnTo>
                    <a:pt x="489" y="297"/>
                  </a:lnTo>
                  <a:lnTo>
                    <a:pt x="492" y="306"/>
                  </a:lnTo>
                  <a:lnTo>
                    <a:pt x="492" y="315"/>
                  </a:lnTo>
                  <a:lnTo>
                    <a:pt x="486" y="324"/>
                  </a:lnTo>
                  <a:lnTo>
                    <a:pt x="486" y="333"/>
                  </a:lnTo>
                  <a:lnTo>
                    <a:pt x="489" y="345"/>
                  </a:lnTo>
                  <a:lnTo>
                    <a:pt x="480" y="351"/>
                  </a:lnTo>
                  <a:lnTo>
                    <a:pt x="474" y="360"/>
                  </a:lnTo>
                  <a:lnTo>
                    <a:pt x="477" y="369"/>
                  </a:lnTo>
                  <a:lnTo>
                    <a:pt x="480" y="381"/>
                  </a:lnTo>
                  <a:lnTo>
                    <a:pt x="471" y="384"/>
                  </a:lnTo>
                  <a:lnTo>
                    <a:pt x="462" y="387"/>
                  </a:lnTo>
                  <a:lnTo>
                    <a:pt x="462" y="396"/>
                  </a:lnTo>
                  <a:lnTo>
                    <a:pt x="468" y="405"/>
                  </a:lnTo>
                  <a:lnTo>
                    <a:pt x="444" y="411"/>
                  </a:lnTo>
                  <a:lnTo>
                    <a:pt x="435" y="411"/>
                  </a:lnTo>
                  <a:lnTo>
                    <a:pt x="435" y="423"/>
                  </a:lnTo>
                  <a:lnTo>
                    <a:pt x="441" y="432"/>
                  </a:lnTo>
                  <a:lnTo>
                    <a:pt x="447" y="441"/>
                  </a:lnTo>
                  <a:lnTo>
                    <a:pt x="438" y="447"/>
                  </a:lnTo>
                  <a:lnTo>
                    <a:pt x="429" y="447"/>
                  </a:lnTo>
                  <a:lnTo>
                    <a:pt x="420" y="453"/>
                  </a:lnTo>
                  <a:lnTo>
                    <a:pt x="420" y="462"/>
                  </a:lnTo>
                  <a:lnTo>
                    <a:pt x="426" y="471"/>
                  </a:lnTo>
                  <a:lnTo>
                    <a:pt x="417" y="474"/>
                  </a:lnTo>
                  <a:lnTo>
                    <a:pt x="405" y="477"/>
                  </a:lnTo>
                  <a:lnTo>
                    <a:pt x="396" y="477"/>
                  </a:lnTo>
                  <a:lnTo>
                    <a:pt x="396" y="489"/>
                  </a:lnTo>
                  <a:lnTo>
                    <a:pt x="396" y="498"/>
                  </a:lnTo>
                  <a:lnTo>
                    <a:pt x="372" y="501"/>
                  </a:lnTo>
                  <a:lnTo>
                    <a:pt x="363" y="498"/>
                  </a:lnTo>
                  <a:lnTo>
                    <a:pt x="354" y="498"/>
                  </a:lnTo>
                  <a:lnTo>
                    <a:pt x="357" y="507"/>
                  </a:lnTo>
                  <a:lnTo>
                    <a:pt x="360" y="516"/>
                  </a:lnTo>
                  <a:lnTo>
                    <a:pt x="351" y="519"/>
                  </a:lnTo>
                  <a:lnTo>
                    <a:pt x="327" y="519"/>
                  </a:lnTo>
                  <a:lnTo>
                    <a:pt x="324" y="528"/>
                  </a:lnTo>
                  <a:lnTo>
                    <a:pt x="324" y="537"/>
                  </a:lnTo>
                  <a:lnTo>
                    <a:pt x="315" y="537"/>
                  </a:lnTo>
                  <a:lnTo>
                    <a:pt x="306" y="543"/>
                  </a:lnTo>
                  <a:lnTo>
                    <a:pt x="300" y="534"/>
                  </a:lnTo>
                  <a:lnTo>
                    <a:pt x="291" y="528"/>
                  </a:lnTo>
                  <a:lnTo>
                    <a:pt x="285" y="537"/>
                  </a:lnTo>
                  <a:lnTo>
                    <a:pt x="282" y="546"/>
                  </a:lnTo>
                  <a:lnTo>
                    <a:pt x="270" y="549"/>
                  </a:lnTo>
                  <a:lnTo>
                    <a:pt x="261" y="549"/>
                  </a:lnTo>
                  <a:lnTo>
                    <a:pt x="261" y="540"/>
                  </a:lnTo>
                  <a:lnTo>
                    <a:pt x="252" y="534"/>
                  </a:lnTo>
                  <a:lnTo>
                    <a:pt x="234" y="531"/>
                  </a:lnTo>
                  <a:lnTo>
                    <a:pt x="225" y="540"/>
                  </a:lnTo>
                  <a:lnTo>
                    <a:pt x="219" y="519"/>
                  </a:lnTo>
                  <a:lnTo>
                    <a:pt x="213" y="510"/>
                  </a:lnTo>
                  <a:lnTo>
                    <a:pt x="192" y="507"/>
                  </a:lnTo>
                  <a:lnTo>
                    <a:pt x="183" y="501"/>
                  </a:lnTo>
                  <a:lnTo>
                    <a:pt x="177" y="513"/>
                  </a:lnTo>
                  <a:lnTo>
                    <a:pt x="174" y="522"/>
                  </a:lnTo>
                  <a:lnTo>
                    <a:pt x="183" y="519"/>
                  </a:lnTo>
                  <a:lnTo>
                    <a:pt x="192" y="513"/>
                  </a:lnTo>
                  <a:lnTo>
                    <a:pt x="198" y="525"/>
                  </a:lnTo>
                  <a:lnTo>
                    <a:pt x="201" y="513"/>
                  </a:lnTo>
                  <a:lnTo>
                    <a:pt x="189" y="501"/>
                  </a:lnTo>
                  <a:lnTo>
                    <a:pt x="171" y="501"/>
                  </a:lnTo>
                  <a:lnTo>
                    <a:pt x="168" y="510"/>
                  </a:lnTo>
                  <a:lnTo>
                    <a:pt x="162" y="486"/>
                  </a:lnTo>
                  <a:lnTo>
                    <a:pt x="162" y="477"/>
                  </a:lnTo>
                  <a:lnTo>
                    <a:pt x="153" y="489"/>
                  </a:lnTo>
                  <a:lnTo>
                    <a:pt x="141" y="492"/>
                  </a:lnTo>
                  <a:lnTo>
                    <a:pt x="135" y="468"/>
                  </a:lnTo>
                  <a:lnTo>
                    <a:pt x="132" y="489"/>
                  </a:lnTo>
                  <a:lnTo>
                    <a:pt x="126" y="480"/>
                  </a:lnTo>
                  <a:lnTo>
                    <a:pt x="117" y="483"/>
                  </a:lnTo>
                  <a:lnTo>
                    <a:pt x="108" y="486"/>
                  </a:lnTo>
                  <a:lnTo>
                    <a:pt x="105" y="468"/>
                  </a:lnTo>
                  <a:lnTo>
                    <a:pt x="102" y="450"/>
                  </a:lnTo>
                  <a:lnTo>
                    <a:pt x="102" y="459"/>
                  </a:lnTo>
                  <a:lnTo>
                    <a:pt x="93" y="438"/>
                  </a:lnTo>
                  <a:lnTo>
                    <a:pt x="84" y="438"/>
                  </a:lnTo>
                  <a:lnTo>
                    <a:pt x="75" y="441"/>
                  </a:lnTo>
                  <a:lnTo>
                    <a:pt x="72" y="429"/>
                  </a:lnTo>
                  <a:lnTo>
                    <a:pt x="63" y="435"/>
                  </a:lnTo>
                  <a:lnTo>
                    <a:pt x="60" y="417"/>
                  </a:lnTo>
                  <a:lnTo>
                    <a:pt x="60" y="399"/>
                  </a:lnTo>
                  <a:lnTo>
                    <a:pt x="51" y="402"/>
                  </a:lnTo>
                  <a:lnTo>
                    <a:pt x="51" y="384"/>
                  </a:lnTo>
                  <a:lnTo>
                    <a:pt x="51" y="366"/>
                  </a:lnTo>
                  <a:lnTo>
                    <a:pt x="45" y="375"/>
                  </a:lnTo>
                  <a:lnTo>
                    <a:pt x="42" y="360"/>
                  </a:lnTo>
                  <a:lnTo>
                    <a:pt x="33" y="360"/>
                  </a:lnTo>
                  <a:lnTo>
                    <a:pt x="30" y="351"/>
                  </a:lnTo>
                  <a:lnTo>
                    <a:pt x="30" y="375"/>
                  </a:lnTo>
                  <a:lnTo>
                    <a:pt x="30" y="360"/>
                  </a:lnTo>
                  <a:lnTo>
                    <a:pt x="30" y="351"/>
                  </a:lnTo>
                  <a:lnTo>
                    <a:pt x="27" y="360"/>
                  </a:lnTo>
                  <a:lnTo>
                    <a:pt x="24" y="330"/>
                  </a:lnTo>
                  <a:lnTo>
                    <a:pt x="24" y="312"/>
                  </a:lnTo>
                  <a:lnTo>
                    <a:pt x="18" y="330"/>
                  </a:lnTo>
                  <a:lnTo>
                    <a:pt x="21" y="309"/>
                  </a:lnTo>
                  <a:lnTo>
                    <a:pt x="39" y="303"/>
                  </a:lnTo>
                  <a:lnTo>
                    <a:pt x="42" y="318"/>
                  </a:lnTo>
                  <a:lnTo>
                    <a:pt x="42" y="306"/>
                  </a:lnTo>
                  <a:lnTo>
                    <a:pt x="24" y="288"/>
                  </a:lnTo>
                  <a:lnTo>
                    <a:pt x="0" y="282"/>
                  </a:lnTo>
                  <a:lnTo>
                    <a:pt x="3" y="273"/>
                  </a:lnTo>
                  <a:lnTo>
                    <a:pt x="27" y="279"/>
                  </a:lnTo>
                  <a:lnTo>
                    <a:pt x="30" y="267"/>
                  </a:lnTo>
                  <a:lnTo>
                    <a:pt x="27" y="249"/>
                  </a:lnTo>
                  <a:lnTo>
                    <a:pt x="24" y="261"/>
                  </a:lnTo>
                  <a:lnTo>
                    <a:pt x="24" y="243"/>
                  </a:lnTo>
                  <a:lnTo>
                    <a:pt x="24" y="219"/>
                  </a:lnTo>
                  <a:lnTo>
                    <a:pt x="30" y="195"/>
                  </a:lnTo>
                  <a:lnTo>
                    <a:pt x="30" y="171"/>
                  </a:lnTo>
                  <a:lnTo>
                    <a:pt x="36" y="186"/>
                  </a:lnTo>
                  <a:lnTo>
                    <a:pt x="39" y="204"/>
                  </a:lnTo>
                  <a:lnTo>
                    <a:pt x="42" y="189"/>
                  </a:lnTo>
                  <a:lnTo>
                    <a:pt x="45" y="177"/>
                  </a:lnTo>
                  <a:lnTo>
                    <a:pt x="54" y="186"/>
                  </a:lnTo>
                  <a:lnTo>
                    <a:pt x="57" y="156"/>
                  </a:lnTo>
                  <a:lnTo>
                    <a:pt x="60" y="120"/>
                  </a:lnTo>
                  <a:lnTo>
                    <a:pt x="69" y="132"/>
                  </a:lnTo>
                  <a:lnTo>
                    <a:pt x="81" y="132"/>
                  </a:lnTo>
                  <a:lnTo>
                    <a:pt x="84" y="114"/>
                  </a:lnTo>
                  <a:lnTo>
                    <a:pt x="93" y="117"/>
                  </a:lnTo>
                  <a:lnTo>
                    <a:pt x="99" y="93"/>
                  </a:lnTo>
                  <a:lnTo>
                    <a:pt x="102" y="75"/>
                  </a:lnTo>
                  <a:lnTo>
                    <a:pt x="111" y="78"/>
                  </a:lnTo>
                  <a:lnTo>
                    <a:pt x="117" y="63"/>
                  </a:lnTo>
                  <a:lnTo>
                    <a:pt x="126" y="60"/>
                  </a:lnTo>
                  <a:lnTo>
                    <a:pt x="135" y="69"/>
                  </a:lnTo>
                  <a:lnTo>
                    <a:pt x="138" y="51"/>
                  </a:lnTo>
                  <a:lnTo>
                    <a:pt x="147" y="48"/>
                  </a:lnTo>
                  <a:lnTo>
                    <a:pt x="159" y="54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71" name="Freeform 188">
              <a:extLst>
                <a:ext uri="{FF2B5EF4-FFF2-40B4-BE49-F238E27FC236}">
                  <a16:creationId xmlns:a16="http://schemas.microsoft.com/office/drawing/2014/main" id="{8EB6E31B-E060-4796-9DD1-D4FF0B9F22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2" y="970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60000 65536"/>
                <a:gd name="T5" fmla="*/ 0 60000 65536"/>
                <a:gd name="T6" fmla="*/ 0 w 1"/>
                <a:gd name="T7" fmla="*/ 0 h 1"/>
                <a:gd name="T8" fmla="*/ 1 w 1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65" name="Group 189">
            <a:extLst>
              <a:ext uri="{FF2B5EF4-FFF2-40B4-BE49-F238E27FC236}">
                <a16:creationId xmlns:a16="http://schemas.microsoft.com/office/drawing/2014/main" id="{63FCDC81-A7AD-4E66-811F-CB941818A619}"/>
              </a:ext>
            </a:extLst>
          </p:cNvPr>
          <p:cNvGrpSpPr>
            <a:grpSpLocks/>
          </p:cNvGrpSpPr>
          <p:nvPr/>
        </p:nvGrpSpPr>
        <p:grpSpPr bwMode="auto">
          <a:xfrm>
            <a:off x="2741613" y="1050925"/>
            <a:ext cx="3130550" cy="2438400"/>
            <a:chOff x="2569" y="2129"/>
            <a:chExt cx="1631" cy="1270"/>
          </a:xfrm>
        </p:grpSpPr>
        <p:sp>
          <p:nvSpPr>
            <p:cNvPr id="15395" name="Line 190">
              <a:extLst>
                <a:ext uri="{FF2B5EF4-FFF2-40B4-BE49-F238E27FC236}">
                  <a16:creationId xmlns:a16="http://schemas.microsoft.com/office/drawing/2014/main" id="{D3B649FD-699C-41DA-B095-248DFB947B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9" y="3382"/>
              <a:ext cx="2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396" name="Group 191">
              <a:extLst>
                <a:ext uri="{FF2B5EF4-FFF2-40B4-BE49-F238E27FC236}">
                  <a16:creationId xmlns:a16="http://schemas.microsoft.com/office/drawing/2014/main" id="{F99A8AC1-2AB5-4EFB-B452-238E7F125D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95" y="2129"/>
              <a:ext cx="1605" cy="1270"/>
              <a:chOff x="2962" y="2371"/>
              <a:chExt cx="1605" cy="1270"/>
            </a:xfrm>
          </p:grpSpPr>
          <p:sp>
            <p:nvSpPr>
              <p:cNvPr id="15397" name="Freeform 192">
                <a:extLst>
                  <a:ext uri="{FF2B5EF4-FFF2-40B4-BE49-F238E27FC236}">
                    <a16:creationId xmlns:a16="http://schemas.microsoft.com/office/drawing/2014/main" id="{227B0347-B052-41CE-8FFA-ADAD455640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5" y="2371"/>
                <a:ext cx="175" cy="292"/>
              </a:xfrm>
              <a:custGeom>
                <a:avLst/>
                <a:gdLst>
                  <a:gd name="T0" fmla="*/ 87 w 175"/>
                  <a:gd name="T1" fmla="*/ 201 h 292"/>
                  <a:gd name="T2" fmla="*/ 57 w 175"/>
                  <a:gd name="T3" fmla="*/ 192 h 292"/>
                  <a:gd name="T4" fmla="*/ 39 w 175"/>
                  <a:gd name="T5" fmla="*/ 192 h 292"/>
                  <a:gd name="T6" fmla="*/ 33 w 175"/>
                  <a:gd name="T7" fmla="*/ 165 h 292"/>
                  <a:gd name="T8" fmla="*/ 18 w 175"/>
                  <a:gd name="T9" fmla="*/ 141 h 292"/>
                  <a:gd name="T10" fmla="*/ 12 w 175"/>
                  <a:gd name="T11" fmla="*/ 129 h 292"/>
                  <a:gd name="T12" fmla="*/ 6 w 175"/>
                  <a:gd name="T13" fmla="*/ 117 h 292"/>
                  <a:gd name="T14" fmla="*/ 12 w 175"/>
                  <a:gd name="T15" fmla="*/ 90 h 292"/>
                  <a:gd name="T16" fmla="*/ 18 w 175"/>
                  <a:gd name="T17" fmla="*/ 96 h 292"/>
                  <a:gd name="T18" fmla="*/ 33 w 175"/>
                  <a:gd name="T19" fmla="*/ 81 h 292"/>
                  <a:gd name="T20" fmla="*/ 15 w 175"/>
                  <a:gd name="T21" fmla="*/ 75 h 292"/>
                  <a:gd name="T22" fmla="*/ 27 w 175"/>
                  <a:gd name="T23" fmla="*/ 54 h 292"/>
                  <a:gd name="T24" fmla="*/ 24 w 175"/>
                  <a:gd name="T25" fmla="*/ 45 h 292"/>
                  <a:gd name="T26" fmla="*/ 15 w 175"/>
                  <a:gd name="T27" fmla="*/ 54 h 292"/>
                  <a:gd name="T28" fmla="*/ 33 w 175"/>
                  <a:gd name="T29" fmla="*/ 51 h 292"/>
                  <a:gd name="T30" fmla="*/ 60 w 175"/>
                  <a:gd name="T31" fmla="*/ 60 h 292"/>
                  <a:gd name="T32" fmla="*/ 63 w 175"/>
                  <a:gd name="T33" fmla="*/ 90 h 292"/>
                  <a:gd name="T34" fmla="*/ 84 w 175"/>
                  <a:gd name="T35" fmla="*/ 111 h 292"/>
                  <a:gd name="T36" fmla="*/ 99 w 175"/>
                  <a:gd name="T37" fmla="*/ 117 h 292"/>
                  <a:gd name="T38" fmla="*/ 117 w 175"/>
                  <a:gd name="T39" fmla="*/ 102 h 292"/>
                  <a:gd name="T40" fmla="*/ 135 w 175"/>
                  <a:gd name="T41" fmla="*/ 120 h 292"/>
                  <a:gd name="T42" fmla="*/ 126 w 175"/>
                  <a:gd name="T43" fmla="*/ 123 h 292"/>
                  <a:gd name="T44" fmla="*/ 120 w 175"/>
                  <a:gd name="T45" fmla="*/ 132 h 292"/>
                  <a:gd name="T46" fmla="*/ 111 w 175"/>
                  <a:gd name="T47" fmla="*/ 135 h 292"/>
                  <a:gd name="T48" fmla="*/ 129 w 175"/>
                  <a:gd name="T49" fmla="*/ 138 h 292"/>
                  <a:gd name="T50" fmla="*/ 144 w 175"/>
                  <a:gd name="T51" fmla="*/ 132 h 292"/>
                  <a:gd name="T52" fmla="*/ 132 w 175"/>
                  <a:gd name="T53" fmla="*/ 102 h 292"/>
                  <a:gd name="T54" fmla="*/ 105 w 175"/>
                  <a:gd name="T55" fmla="*/ 78 h 292"/>
                  <a:gd name="T56" fmla="*/ 78 w 175"/>
                  <a:gd name="T57" fmla="*/ 69 h 292"/>
                  <a:gd name="T58" fmla="*/ 48 w 175"/>
                  <a:gd name="T59" fmla="*/ 51 h 292"/>
                  <a:gd name="T60" fmla="*/ 33 w 175"/>
                  <a:gd name="T61" fmla="*/ 27 h 292"/>
                  <a:gd name="T62" fmla="*/ 60 w 175"/>
                  <a:gd name="T63" fmla="*/ 9 h 292"/>
                  <a:gd name="T64" fmla="*/ 87 w 175"/>
                  <a:gd name="T65" fmla="*/ 6 h 292"/>
                  <a:gd name="T66" fmla="*/ 78 w 175"/>
                  <a:gd name="T67" fmla="*/ 0 h 292"/>
                  <a:gd name="T68" fmla="*/ 117 w 175"/>
                  <a:gd name="T69" fmla="*/ 0 h 292"/>
                  <a:gd name="T70" fmla="*/ 144 w 175"/>
                  <a:gd name="T71" fmla="*/ 15 h 292"/>
                  <a:gd name="T72" fmla="*/ 165 w 175"/>
                  <a:gd name="T73" fmla="*/ 42 h 292"/>
                  <a:gd name="T74" fmla="*/ 171 w 175"/>
                  <a:gd name="T75" fmla="*/ 69 h 292"/>
                  <a:gd name="T76" fmla="*/ 174 w 175"/>
                  <a:gd name="T77" fmla="*/ 96 h 292"/>
                  <a:gd name="T78" fmla="*/ 174 w 175"/>
                  <a:gd name="T79" fmla="*/ 123 h 292"/>
                  <a:gd name="T80" fmla="*/ 162 w 175"/>
                  <a:gd name="T81" fmla="*/ 153 h 292"/>
                  <a:gd name="T82" fmla="*/ 162 w 175"/>
                  <a:gd name="T83" fmla="*/ 189 h 292"/>
                  <a:gd name="T84" fmla="*/ 90 w 175"/>
                  <a:gd name="T85" fmla="*/ 219 h 29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175"/>
                  <a:gd name="T130" fmla="*/ 0 h 292"/>
                  <a:gd name="T131" fmla="*/ 175 w 175"/>
                  <a:gd name="T132" fmla="*/ 292 h 29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175" h="292">
                    <a:moveTo>
                      <a:pt x="90" y="219"/>
                    </a:moveTo>
                    <a:lnTo>
                      <a:pt x="87" y="210"/>
                    </a:lnTo>
                    <a:lnTo>
                      <a:pt x="87" y="201"/>
                    </a:lnTo>
                    <a:lnTo>
                      <a:pt x="78" y="198"/>
                    </a:lnTo>
                    <a:lnTo>
                      <a:pt x="69" y="192"/>
                    </a:lnTo>
                    <a:lnTo>
                      <a:pt x="57" y="192"/>
                    </a:lnTo>
                    <a:lnTo>
                      <a:pt x="48" y="192"/>
                    </a:lnTo>
                    <a:lnTo>
                      <a:pt x="39" y="192"/>
                    </a:lnTo>
                    <a:lnTo>
                      <a:pt x="36" y="183"/>
                    </a:lnTo>
                    <a:lnTo>
                      <a:pt x="36" y="174"/>
                    </a:lnTo>
                    <a:lnTo>
                      <a:pt x="33" y="165"/>
                    </a:lnTo>
                    <a:lnTo>
                      <a:pt x="24" y="159"/>
                    </a:lnTo>
                    <a:lnTo>
                      <a:pt x="18" y="150"/>
                    </a:lnTo>
                    <a:lnTo>
                      <a:pt x="18" y="141"/>
                    </a:lnTo>
                    <a:lnTo>
                      <a:pt x="18" y="132"/>
                    </a:lnTo>
                    <a:lnTo>
                      <a:pt x="21" y="123"/>
                    </a:lnTo>
                    <a:lnTo>
                      <a:pt x="12" y="129"/>
                    </a:lnTo>
                    <a:lnTo>
                      <a:pt x="3" y="135"/>
                    </a:lnTo>
                    <a:lnTo>
                      <a:pt x="0" y="126"/>
                    </a:lnTo>
                    <a:lnTo>
                      <a:pt x="6" y="117"/>
                    </a:lnTo>
                    <a:lnTo>
                      <a:pt x="9" y="108"/>
                    </a:lnTo>
                    <a:lnTo>
                      <a:pt x="12" y="99"/>
                    </a:lnTo>
                    <a:lnTo>
                      <a:pt x="12" y="90"/>
                    </a:lnTo>
                    <a:lnTo>
                      <a:pt x="24" y="87"/>
                    </a:lnTo>
                    <a:lnTo>
                      <a:pt x="27" y="96"/>
                    </a:lnTo>
                    <a:lnTo>
                      <a:pt x="18" y="96"/>
                    </a:lnTo>
                    <a:lnTo>
                      <a:pt x="15" y="87"/>
                    </a:lnTo>
                    <a:lnTo>
                      <a:pt x="24" y="81"/>
                    </a:lnTo>
                    <a:lnTo>
                      <a:pt x="33" y="81"/>
                    </a:lnTo>
                    <a:lnTo>
                      <a:pt x="24" y="81"/>
                    </a:lnTo>
                    <a:lnTo>
                      <a:pt x="15" y="84"/>
                    </a:lnTo>
                    <a:lnTo>
                      <a:pt x="15" y="75"/>
                    </a:lnTo>
                    <a:lnTo>
                      <a:pt x="15" y="66"/>
                    </a:lnTo>
                    <a:lnTo>
                      <a:pt x="18" y="57"/>
                    </a:lnTo>
                    <a:lnTo>
                      <a:pt x="27" y="54"/>
                    </a:lnTo>
                    <a:lnTo>
                      <a:pt x="30" y="45"/>
                    </a:lnTo>
                    <a:lnTo>
                      <a:pt x="30" y="36"/>
                    </a:lnTo>
                    <a:lnTo>
                      <a:pt x="24" y="45"/>
                    </a:lnTo>
                    <a:lnTo>
                      <a:pt x="21" y="54"/>
                    </a:lnTo>
                    <a:lnTo>
                      <a:pt x="21" y="45"/>
                    </a:lnTo>
                    <a:lnTo>
                      <a:pt x="15" y="54"/>
                    </a:lnTo>
                    <a:lnTo>
                      <a:pt x="15" y="45"/>
                    </a:lnTo>
                    <a:lnTo>
                      <a:pt x="24" y="48"/>
                    </a:lnTo>
                    <a:lnTo>
                      <a:pt x="33" y="51"/>
                    </a:lnTo>
                    <a:lnTo>
                      <a:pt x="39" y="60"/>
                    </a:lnTo>
                    <a:lnTo>
                      <a:pt x="48" y="60"/>
                    </a:lnTo>
                    <a:lnTo>
                      <a:pt x="60" y="60"/>
                    </a:lnTo>
                    <a:lnTo>
                      <a:pt x="60" y="69"/>
                    </a:lnTo>
                    <a:lnTo>
                      <a:pt x="63" y="78"/>
                    </a:lnTo>
                    <a:lnTo>
                      <a:pt x="63" y="90"/>
                    </a:lnTo>
                    <a:lnTo>
                      <a:pt x="72" y="96"/>
                    </a:lnTo>
                    <a:lnTo>
                      <a:pt x="81" y="102"/>
                    </a:lnTo>
                    <a:lnTo>
                      <a:pt x="84" y="111"/>
                    </a:lnTo>
                    <a:lnTo>
                      <a:pt x="87" y="120"/>
                    </a:lnTo>
                    <a:lnTo>
                      <a:pt x="96" y="126"/>
                    </a:lnTo>
                    <a:lnTo>
                      <a:pt x="99" y="117"/>
                    </a:lnTo>
                    <a:lnTo>
                      <a:pt x="99" y="108"/>
                    </a:lnTo>
                    <a:lnTo>
                      <a:pt x="108" y="102"/>
                    </a:lnTo>
                    <a:lnTo>
                      <a:pt x="117" y="102"/>
                    </a:lnTo>
                    <a:lnTo>
                      <a:pt x="126" y="102"/>
                    </a:lnTo>
                    <a:lnTo>
                      <a:pt x="135" y="111"/>
                    </a:lnTo>
                    <a:lnTo>
                      <a:pt x="135" y="120"/>
                    </a:lnTo>
                    <a:lnTo>
                      <a:pt x="135" y="129"/>
                    </a:lnTo>
                    <a:lnTo>
                      <a:pt x="126" y="135"/>
                    </a:lnTo>
                    <a:lnTo>
                      <a:pt x="126" y="123"/>
                    </a:lnTo>
                    <a:lnTo>
                      <a:pt x="126" y="114"/>
                    </a:lnTo>
                    <a:lnTo>
                      <a:pt x="123" y="123"/>
                    </a:lnTo>
                    <a:lnTo>
                      <a:pt x="120" y="132"/>
                    </a:lnTo>
                    <a:lnTo>
                      <a:pt x="111" y="132"/>
                    </a:lnTo>
                    <a:lnTo>
                      <a:pt x="108" y="123"/>
                    </a:lnTo>
                    <a:lnTo>
                      <a:pt x="111" y="135"/>
                    </a:lnTo>
                    <a:lnTo>
                      <a:pt x="111" y="144"/>
                    </a:lnTo>
                    <a:lnTo>
                      <a:pt x="120" y="144"/>
                    </a:lnTo>
                    <a:lnTo>
                      <a:pt x="129" y="138"/>
                    </a:lnTo>
                    <a:lnTo>
                      <a:pt x="138" y="138"/>
                    </a:lnTo>
                    <a:lnTo>
                      <a:pt x="147" y="141"/>
                    </a:lnTo>
                    <a:lnTo>
                      <a:pt x="144" y="132"/>
                    </a:lnTo>
                    <a:lnTo>
                      <a:pt x="144" y="123"/>
                    </a:lnTo>
                    <a:lnTo>
                      <a:pt x="138" y="114"/>
                    </a:lnTo>
                    <a:lnTo>
                      <a:pt x="132" y="102"/>
                    </a:lnTo>
                    <a:lnTo>
                      <a:pt x="123" y="90"/>
                    </a:lnTo>
                    <a:lnTo>
                      <a:pt x="114" y="84"/>
                    </a:lnTo>
                    <a:lnTo>
                      <a:pt x="105" y="78"/>
                    </a:lnTo>
                    <a:lnTo>
                      <a:pt x="96" y="75"/>
                    </a:lnTo>
                    <a:lnTo>
                      <a:pt x="87" y="72"/>
                    </a:lnTo>
                    <a:lnTo>
                      <a:pt x="78" y="69"/>
                    </a:lnTo>
                    <a:lnTo>
                      <a:pt x="69" y="63"/>
                    </a:lnTo>
                    <a:lnTo>
                      <a:pt x="57" y="57"/>
                    </a:lnTo>
                    <a:lnTo>
                      <a:pt x="48" y="51"/>
                    </a:lnTo>
                    <a:lnTo>
                      <a:pt x="39" y="45"/>
                    </a:lnTo>
                    <a:lnTo>
                      <a:pt x="33" y="36"/>
                    </a:lnTo>
                    <a:lnTo>
                      <a:pt x="33" y="27"/>
                    </a:lnTo>
                    <a:lnTo>
                      <a:pt x="42" y="21"/>
                    </a:lnTo>
                    <a:lnTo>
                      <a:pt x="51" y="15"/>
                    </a:lnTo>
                    <a:lnTo>
                      <a:pt x="60" y="9"/>
                    </a:lnTo>
                    <a:lnTo>
                      <a:pt x="69" y="6"/>
                    </a:lnTo>
                    <a:lnTo>
                      <a:pt x="78" y="6"/>
                    </a:lnTo>
                    <a:lnTo>
                      <a:pt x="87" y="6"/>
                    </a:lnTo>
                    <a:lnTo>
                      <a:pt x="96" y="3"/>
                    </a:lnTo>
                    <a:lnTo>
                      <a:pt x="87" y="0"/>
                    </a:lnTo>
                    <a:lnTo>
                      <a:pt x="78" y="0"/>
                    </a:lnTo>
                    <a:lnTo>
                      <a:pt x="87" y="0"/>
                    </a:lnTo>
                    <a:lnTo>
                      <a:pt x="96" y="0"/>
                    </a:lnTo>
                    <a:lnTo>
                      <a:pt x="117" y="0"/>
                    </a:lnTo>
                    <a:lnTo>
                      <a:pt x="129" y="0"/>
                    </a:lnTo>
                    <a:lnTo>
                      <a:pt x="141" y="6"/>
                    </a:lnTo>
                    <a:lnTo>
                      <a:pt x="144" y="15"/>
                    </a:lnTo>
                    <a:lnTo>
                      <a:pt x="150" y="24"/>
                    </a:lnTo>
                    <a:lnTo>
                      <a:pt x="159" y="33"/>
                    </a:lnTo>
                    <a:lnTo>
                      <a:pt x="165" y="42"/>
                    </a:lnTo>
                    <a:lnTo>
                      <a:pt x="168" y="51"/>
                    </a:lnTo>
                    <a:lnTo>
                      <a:pt x="171" y="60"/>
                    </a:lnTo>
                    <a:lnTo>
                      <a:pt x="171" y="69"/>
                    </a:lnTo>
                    <a:lnTo>
                      <a:pt x="171" y="78"/>
                    </a:lnTo>
                    <a:lnTo>
                      <a:pt x="174" y="87"/>
                    </a:lnTo>
                    <a:lnTo>
                      <a:pt x="174" y="96"/>
                    </a:lnTo>
                    <a:lnTo>
                      <a:pt x="174" y="105"/>
                    </a:lnTo>
                    <a:lnTo>
                      <a:pt x="174" y="114"/>
                    </a:lnTo>
                    <a:lnTo>
                      <a:pt x="174" y="123"/>
                    </a:lnTo>
                    <a:lnTo>
                      <a:pt x="168" y="132"/>
                    </a:lnTo>
                    <a:lnTo>
                      <a:pt x="162" y="141"/>
                    </a:lnTo>
                    <a:lnTo>
                      <a:pt x="162" y="153"/>
                    </a:lnTo>
                    <a:lnTo>
                      <a:pt x="162" y="165"/>
                    </a:lnTo>
                    <a:lnTo>
                      <a:pt x="162" y="177"/>
                    </a:lnTo>
                    <a:lnTo>
                      <a:pt x="162" y="189"/>
                    </a:lnTo>
                    <a:lnTo>
                      <a:pt x="99" y="291"/>
                    </a:lnTo>
                    <a:lnTo>
                      <a:pt x="84" y="240"/>
                    </a:lnTo>
                    <a:lnTo>
                      <a:pt x="90" y="219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8" name="Freeform 193">
                <a:extLst>
                  <a:ext uri="{FF2B5EF4-FFF2-40B4-BE49-F238E27FC236}">
                    <a16:creationId xmlns:a16="http://schemas.microsoft.com/office/drawing/2014/main" id="{F5C4B4B3-4FCE-4C14-AED9-3F79B7D6EF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8" y="2515"/>
                <a:ext cx="58" cy="46"/>
              </a:xfrm>
              <a:custGeom>
                <a:avLst/>
                <a:gdLst>
                  <a:gd name="T0" fmla="*/ 0 w 58"/>
                  <a:gd name="T1" fmla="*/ 45 h 46"/>
                  <a:gd name="T2" fmla="*/ 6 w 58"/>
                  <a:gd name="T3" fmla="*/ 36 h 46"/>
                  <a:gd name="T4" fmla="*/ 15 w 58"/>
                  <a:gd name="T5" fmla="*/ 30 h 46"/>
                  <a:gd name="T6" fmla="*/ 24 w 58"/>
                  <a:gd name="T7" fmla="*/ 27 h 46"/>
                  <a:gd name="T8" fmla="*/ 45 w 58"/>
                  <a:gd name="T9" fmla="*/ 27 h 46"/>
                  <a:gd name="T10" fmla="*/ 48 w 58"/>
                  <a:gd name="T11" fmla="*/ 18 h 46"/>
                  <a:gd name="T12" fmla="*/ 48 w 58"/>
                  <a:gd name="T13" fmla="*/ 9 h 46"/>
                  <a:gd name="T14" fmla="*/ 48 w 58"/>
                  <a:gd name="T15" fmla="*/ 0 h 46"/>
                  <a:gd name="T16" fmla="*/ 48 w 58"/>
                  <a:gd name="T17" fmla="*/ 12 h 46"/>
                  <a:gd name="T18" fmla="*/ 48 w 58"/>
                  <a:gd name="T19" fmla="*/ 24 h 46"/>
                  <a:gd name="T20" fmla="*/ 51 w 58"/>
                  <a:gd name="T21" fmla="*/ 36 h 46"/>
                  <a:gd name="T22" fmla="*/ 57 w 58"/>
                  <a:gd name="T23" fmla="*/ 45 h 46"/>
                  <a:gd name="T24" fmla="*/ 57 w 58"/>
                  <a:gd name="T25" fmla="*/ 30 h 46"/>
                  <a:gd name="T26" fmla="*/ 57 w 58"/>
                  <a:gd name="T27" fmla="*/ 21 h 46"/>
                  <a:gd name="T28" fmla="*/ 57 w 58"/>
                  <a:gd name="T29" fmla="*/ 12 h 46"/>
                  <a:gd name="T30" fmla="*/ 57 w 58"/>
                  <a:gd name="T31" fmla="*/ 3 h 46"/>
                  <a:gd name="T32" fmla="*/ 57 w 58"/>
                  <a:gd name="T33" fmla="*/ 18 h 46"/>
                  <a:gd name="T34" fmla="*/ 57 w 58"/>
                  <a:gd name="T35" fmla="*/ 30 h 46"/>
                  <a:gd name="T36" fmla="*/ 57 w 58"/>
                  <a:gd name="T37" fmla="*/ 39 h 4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58"/>
                  <a:gd name="T58" fmla="*/ 0 h 46"/>
                  <a:gd name="T59" fmla="*/ 58 w 58"/>
                  <a:gd name="T60" fmla="*/ 46 h 4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58" h="46">
                    <a:moveTo>
                      <a:pt x="0" y="45"/>
                    </a:moveTo>
                    <a:lnTo>
                      <a:pt x="6" y="36"/>
                    </a:lnTo>
                    <a:lnTo>
                      <a:pt x="15" y="30"/>
                    </a:lnTo>
                    <a:lnTo>
                      <a:pt x="24" y="27"/>
                    </a:lnTo>
                    <a:lnTo>
                      <a:pt x="45" y="27"/>
                    </a:lnTo>
                    <a:lnTo>
                      <a:pt x="48" y="18"/>
                    </a:lnTo>
                    <a:lnTo>
                      <a:pt x="48" y="9"/>
                    </a:lnTo>
                    <a:lnTo>
                      <a:pt x="48" y="0"/>
                    </a:lnTo>
                    <a:lnTo>
                      <a:pt x="48" y="12"/>
                    </a:lnTo>
                    <a:lnTo>
                      <a:pt x="48" y="24"/>
                    </a:lnTo>
                    <a:lnTo>
                      <a:pt x="51" y="36"/>
                    </a:lnTo>
                    <a:lnTo>
                      <a:pt x="57" y="45"/>
                    </a:lnTo>
                    <a:lnTo>
                      <a:pt x="57" y="30"/>
                    </a:lnTo>
                    <a:lnTo>
                      <a:pt x="57" y="21"/>
                    </a:lnTo>
                    <a:lnTo>
                      <a:pt x="57" y="12"/>
                    </a:lnTo>
                    <a:lnTo>
                      <a:pt x="57" y="3"/>
                    </a:lnTo>
                    <a:lnTo>
                      <a:pt x="57" y="18"/>
                    </a:lnTo>
                    <a:lnTo>
                      <a:pt x="57" y="30"/>
                    </a:lnTo>
                    <a:lnTo>
                      <a:pt x="57" y="39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9" name="Freeform 194">
                <a:extLst>
                  <a:ext uri="{FF2B5EF4-FFF2-40B4-BE49-F238E27FC236}">
                    <a16:creationId xmlns:a16="http://schemas.microsoft.com/office/drawing/2014/main" id="{BC0D5D31-8F8C-4410-9121-89A8535AAD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7" y="2539"/>
                <a:ext cx="454" cy="298"/>
              </a:xfrm>
              <a:custGeom>
                <a:avLst/>
                <a:gdLst>
                  <a:gd name="T0" fmla="*/ 426 w 454"/>
                  <a:gd name="T1" fmla="*/ 9 h 298"/>
                  <a:gd name="T2" fmla="*/ 453 w 454"/>
                  <a:gd name="T3" fmla="*/ 18 h 298"/>
                  <a:gd name="T4" fmla="*/ 444 w 454"/>
                  <a:gd name="T5" fmla="*/ 36 h 298"/>
                  <a:gd name="T6" fmla="*/ 432 w 454"/>
                  <a:gd name="T7" fmla="*/ 48 h 298"/>
                  <a:gd name="T8" fmla="*/ 420 w 454"/>
                  <a:gd name="T9" fmla="*/ 63 h 298"/>
                  <a:gd name="T10" fmla="*/ 402 w 454"/>
                  <a:gd name="T11" fmla="*/ 81 h 298"/>
                  <a:gd name="T12" fmla="*/ 384 w 454"/>
                  <a:gd name="T13" fmla="*/ 99 h 298"/>
                  <a:gd name="T14" fmla="*/ 366 w 454"/>
                  <a:gd name="T15" fmla="*/ 111 h 298"/>
                  <a:gd name="T16" fmla="*/ 351 w 454"/>
                  <a:gd name="T17" fmla="*/ 123 h 298"/>
                  <a:gd name="T18" fmla="*/ 318 w 454"/>
                  <a:gd name="T19" fmla="*/ 111 h 298"/>
                  <a:gd name="T20" fmla="*/ 327 w 454"/>
                  <a:gd name="T21" fmla="*/ 93 h 298"/>
                  <a:gd name="T22" fmla="*/ 321 w 454"/>
                  <a:gd name="T23" fmla="*/ 84 h 298"/>
                  <a:gd name="T24" fmla="*/ 318 w 454"/>
                  <a:gd name="T25" fmla="*/ 57 h 298"/>
                  <a:gd name="T26" fmla="*/ 309 w 454"/>
                  <a:gd name="T27" fmla="*/ 54 h 298"/>
                  <a:gd name="T28" fmla="*/ 186 w 454"/>
                  <a:gd name="T29" fmla="*/ 150 h 298"/>
                  <a:gd name="T30" fmla="*/ 168 w 454"/>
                  <a:gd name="T31" fmla="*/ 159 h 298"/>
                  <a:gd name="T32" fmla="*/ 165 w 454"/>
                  <a:gd name="T33" fmla="*/ 21 h 298"/>
                  <a:gd name="T34" fmla="*/ 123 w 454"/>
                  <a:gd name="T35" fmla="*/ 219 h 298"/>
                  <a:gd name="T36" fmla="*/ 141 w 454"/>
                  <a:gd name="T37" fmla="*/ 228 h 298"/>
                  <a:gd name="T38" fmla="*/ 138 w 454"/>
                  <a:gd name="T39" fmla="*/ 228 h 298"/>
                  <a:gd name="T40" fmla="*/ 120 w 454"/>
                  <a:gd name="T41" fmla="*/ 216 h 298"/>
                  <a:gd name="T42" fmla="*/ 102 w 454"/>
                  <a:gd name="T43" fmla="*/ 213 h 298"/>
                  <a:gd name="T44" fmla="*/ 93 w 454"/>
                  <a:gd name="T45" fmla="*/ 195 h 298"/>
                  <a:gd name="T46" fmla="*/ 72 w 454"/>
                  <a:gd name="T47" fmla="*/ 201 h 298"/>
                  <a:gd name="T48" fmla="*/ 75 w 454"/>
                  <a:gd name="T49" fmla="*/ 219 h 298"/>
                  <a:gd name="T50" fmla="*/ 72 w 454"/>
                  <a:gd name="T51" fmla="*/ 237 h 298"/>
                  <a:gd name="T52" fmla="*/ 54 w 454"/>
                  <a:gd name="T53" fmla="*/ 243 h 298"/>
                  <a:gd name="T54" fmla="*/ 33 w 454"/>
                  <a:gd name="T55" fmla="*/ 255 h 298"/>
                  <a:gd name="T56" fmla="*/ 12 w 454"/>
                  <a:gd name="T57" fmla="*/ 261 h 298"/>
                  <a:gd name="T58" fmla="*/ 0 w 454"/>
                  <a:gd name="T59" fmla="*/ 270 h 298"/>
                  <a:gd name="T60" fmla="*/ 18 w 454"/>
                  <a:gd name="T61" fmla="*/ 276 h 298"/>
                  <a:gd name="T62" fmla="*/ 36 w 454"/>
                  <a:gd name="T63" fmla="*/ 276 h 298"/>
                  <a:gd name="T64" fmla="*/ 36 w 454"/>
                  <a:gd name="T65" fmla="*/ 273 h 298"/>
                  <a:gd name="T66" fmla="*/ 18 w 454"/>
                  <a:gd name="T67" fmla="*/ 273 h 298"/>
                  <a:gd name="T68" fmla="*/ 36 w 454"/>
                  <a:gd name="T69" fmla="*/ 282 h 298"/>
                  <a:gd name="T70" fmla="*/ 54 w 454"/>
                  <a:gd name="T71" fmla="*/ 288 h 298"/>
                  <a:gd name="T72" fmla="*/ 54 w 454"/>
                  <a:gd name="T73" fmla="*/ 279 h 298"/>
                  <a:gd name="T74" fmla="*/ 42 w 454"/>
                  <a:gd name="T75" fmla="*/ 291 h 298"/>
                  <a:gd name="T76" fmla="*/ 60 w 454"/>
                  <a:gd name="T77" fmla="*/ 291 h 298"/>
                  <a:gd name="T78" fmla="*/ 81 w 454"/>
                  <a:gd name="T79" fmla="*/ 297 h 298"/>
                  <a:gd name="T80" fmla="*/ 102 w 454"/>
                  <a:gd name="T81" fmla="*/ 297 h 298"/>
                  <a:gd name="T82" fmla="*/ 120 w 454"/>
                  <a:gd name="T83" fmla="*/ 288 h 298"/>
                  <a:gd name="T84" fmla="*/ 141 w 454"/>
                  <a:gd name="T85" fmla="*/ 288 h 298"/>
                  <a:gd name="T86" fmla="*/ 159 w 454"/>
                  <a:gd name="T87" fmla="*/ 282 h 298"/>
                  <a:gd name="T88" fmla="*/ 159 w 454"/>
                  <a:gd name="T89" fmla="*/ 234 h 298"/>
                  <a:gd name="T90" fmla="*/ 162 w 454"/>
                  <a:gd name="T91" fmla="*/ 279 h 298"/>
                  <a:gd name="T92" fmla="*/ 180 w 454"/>
                  <a:gd name="T93" fmla="*/ 279 h 298"/>
                  <a:gd name="T94" fmla="*/ 177 w 454"/>
                  <a:gd name="T95" fmla="*/ 261 h 298"/>
                  <a:gd name="T96" fmla="*/ 195 w 454"/>
                  <a:gd name="T97" fmla="*/ 255 h 298"/>
                  <a:gd name="T98" fmla="*/ 189 w 454"/>
                  <a:gd name="T99" fmla="*/ 264 h 298"/>
                  <a:gd name="T100" fmla="*/ 186 w 454"/>
                  <a:gd name="T101" fmla="*/ 246 h 298"/>
                  <a:gd name="T102" fmla="*/ 186 w 454"/>
                  <a:gd name="T103" fmla="*/ 279 h 298"/>
                  <a:gd name="T104" fmla="*/ 180 w 454"/>
                  <a:gd name="T105" fmla="*/ 279 h 298"/>
                  <a:gd name="T106" fmla="*/ 183 w 454"/>
                  <a:gd name="T107" fmla="*/ 261 h 298"/>
                  <a:gd name="T108" fmla="*/ 189 w 454"/>
                  <a:gd name="T109" fmla="*/ 240 h 298"/>
                  <a:gd name="T110" fmla="*/ 174 w 454"/>
                  <a:gd name="T111" fmla="*/ 231 h 298"/>
                  <a:gd name="T112" fmla="*/ 165 w 454"/>
                  <a:gd name="T113" fmla="*/ 243 h 298"/>
                  <a:gd name="T114" fmla="*/ 162 w 454"/>
                  <a:gd name="T115" fmla="*/ 267 h 298"/>
                  <a:gd name="T116" fmla="*/ 162 w 454"/>
                  <a:gd name="T117" fmla="*/ 270 h 298"/>
                  <a:gd name="T118" fmla="*/ 162 w 454"/>
                  <a:gd name="T119" fmla="*/ 249 h 298"/>
                  <a:gd name="T120" fmla="*/ 177 w 454"/>
                  <a:gd name="T121" fmla="*/ 237 h 298"/>
                  <a:gd name="T122" fmla="*/ 237 w 454"/>
                  <a:gd name="T123" fmla="*/ 198 h 298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454"/>
                  <a:gd name="T187" fmla="*/ 0 h 298"/>
                  <a:gd name="T188" fmla="*/ 454 w 454"/>
                  <a:gd name="T189" fmla="*/ 298 h 298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454" h="298">
                    <a:moveTo>
                      <a:pt x="423" y="0"/>
                    </a:moveTo>
                    <a:lnTo>
                      <a:pt x="426" y="9"/>
                    </a:lnTo>
                    <a:lnTo>
                      <a:pt x="435" y="15"/>
                    </a:lnTo>
                    <a:lnTo>
                      <a:pt x="453" y="18"/>
                    </a:lnTo>
                    <a:lnTo>
                      <a:pt x="447" y="27"/>
                    </a:lnTo>
                    <a:lnTo>
                      <a:pt x="444" y="36"/>
                    </a:lnTo>
                    <a:lnTo>
                      <a:pt x="441" y="45"/>
                    </a:lnTo>
                    <a:lnTo>
                      <a:pt x="432" y="48"/>
                    </a:lnTo>
                    <a:lnTo>
                      <a:pt x="423" y="51"/>
                    </a:lnTo>
                    <a:lnTo>
                      <a:pt x="420" y="63"/>
                    </a:lnTo>
                    <a:lnTo>
                      <a:pt x="411" y="75"/>
                    </a:lnTo>
                    <a:lnTo>
                      <a:pt x="402" y="81"/>
                    </a:lnTo>
                    <a:lnTo>
                      <a:pt x="393" y="90"/>
                    </a:lnTo>
                    <a:lnTo>
                      <a:pt x="384" y="99"/>
                    </a:lnTo>
                    <a:lnTo>
                      <a:pt x="375" y="105"/>
                    </a:lnTo>
                    <a:lnTo>
                      <a:pt x="366" y="111"/>
                    </a:lnTo>
                    <a:lnTo>
                      <a:pt x="360" y="120"/>
                    </a:lnTo>
                    <a:lnTo>
                      <a:pt x="351" y="123"/>
                    </a:lnTo>
                    <a:lnTo>
                      <a:pt x="342" y="120"/>
                    </a:lnTo>
                    <a:lnTo>
                      <a:pt x="318" y="111"/>
                    </a:lnTo>
                    <a:lnTo>
                      <a:pt x="321" y="102"/>
                    </a:lnTo>
                    <a:lnTo>
                      <a:pt x="327" y="93"/>
                    </a:lnTo>
                    <a:lnTo>
                      <a:pt x="330" y="84"/>
                    </a:lnTo>
                    <a:lnTo>
                      <a:pt x="321" y="84"/>
                    </a:lnTo>
                    <a:lnTo>
                      <a:pt x="315" y="66"/>
                    </a:lnTo>
                    <a:lnTo>
                      <a:pt x="318" y="57"/>
                    </a:lnTo>
                    <a:lnTo>
                      <a:pt x="324" y="48"/>
                    </a:lnTo>
                    <a:lnTo>
                      <a:pt x="309" y="54"/>
                    </a:lnTo>
                    <a:lnTo>
                      <a:pt x="291" y="66"/>
                    </a:lnTo>
                    <a:lnTo>
                      <a:pt x="186" y="150"/>
                    </a:lnTo>
                    <a:lnTo>
                      <a:pt x="183" y="162"/>
                    </a:lnTo>
                    <a:lnTo>
                      <a:pt x="168" y="159"/>
                    </a:lnTo>
                    <a:lnTo>
                      <a:pt x="165" y="234"/>
                    </a:lnTo>
                    <a:lnTo>
                      <a:pt x="165" y="21"/>
                    </a:lnTo>
                    <a:lnTo>
                      <a:pt x="120" y="6"/>
                    </a:lnTo>
                    <a:lnTo>
                      <a:pt x="123" y="219"/>
                    </a:lnTo>
                    <a:lnTo>
                      <a:pt x="129" y="219"/>
                    </a:lnTo>
                    <a:lnTo>
                      <a:pt x="141" y="228"/>
                    </a:lnTo>
                    <a:lnTo>
                      <a:pt x="150" y="234"/>
                    </a:lnTo>
                    <a:lnTo>
                      <a:pt x="138" y="228"/>
                    </a:lnTo>
                    <a:lnTo>
                      <a:pt x="129" y="219"/>
                    </a:lnTo>
                    <a:lnTo>
                      <a:pt x="120" y="216"/>
                    </a:lnTo>
                    <a:lnTo>
                      <a:pt x="111" y="213"/>
                    </a:lnTo>
                    <a:lnTo>
                      <a:pt x="102" y="213"/>
                    </a:lnTo>
                    <a:lnTo>
                      <a:pt x="99" y="204"/>
                    </a:lnTo>
                    <a:lnTo>
                      <a:pt x="93" y="195"/>
                    </a:lnTo>
                    <a:lnTo>
                      <a:pt x="81" y="195"/>
                    </a:lnTo>
                    <a:lnTo>
                      <a:pt x="72" y="201"/>
                    </a:lnTo>
                    <a:lnTo>
                      <a:pt x="72" y="210"/>
                    </a:lnTo>
                    <a:lnTo>
                      <a:pt x="75" y="219"/>
                    </a:lnTo>
                    <a:lnTo>
                      <a:pt x="81" y="228"/>
                    </a:lnTo>
                    <a:lnTo>
                      <a:pt x="72" y="237"/>
                    </a:lnTo>
                    <a:lnTo>
                      <a:pt x="63" y="240"/>
                    </a:lnTo>
                    <a:lnTo>
                      <a:pt x="54" y="243"/>
                    </a:lnTo>
                    <a:lnTo>
                      <a:pt x="45" y="249"/>
                    </a:lnTo>
                    <a:lnTo>
                      <a:pt x="33" y="255"/>
                    </a:lnTo>
                    <a:lnTo>
                      <a:pt x="21" y="258"/>
                    </a:lnTo>
                    <a:lnTo>
                      <a:pt x="12" y="261"/>
                    </a:lnTo>
                    <a:lnTo>
                      <a:pt x="0" y="261"/>
                    </a:lnTo>
                    <a:lnTo>
                      <a:pt x="0" y="270"/>
                    </a:lnTo>
                    <a:lnTo>
                      <a:pt x="9" y="276"/>
                    </a:lnTo>
                    <a:lnTo>
                      <a:pt x="18" y="276"/>
                    </a:lnTo>
                    <a:lnTo>
                      <a:pt x="27" y="276"/>
                    </a:lnTo>
                    <a:lnTo>
                      <a:pt x="36" y="276"/>
                    </a:lnTo>
                    <a:lnTo>
                      <a:pt x="45" y="273"/>
                    </a:lnTo>
                    <a:lnTo>
                      <a:pt x="36" y="273"/>
                    </a:lnTo>
                    <a:lnTo>
                      <a:pt x="27" y="273"/>
                    </a:lnTo>
                    <a:lnTo>
                      <a:pt x="18" y="273"/>
                    </a:lnTo>
                    <a:lnTo>
                      <a:pt x="27" y="282"/>
                    </a:lnTo>
                    <a:lnTo>
                      <a:pt x="36" y="282"/>
                    </a:lnTo>
                    <a:lnTo>
                      <a:pt x="45" y="288"/>
                    </a:lnTo>
                    <a:lnTo>
                      <a:pt x="54" y="288"/>
                    </a:lnTo>
                    <a:lnTo>
                      <a:pt x="63" y="279"/>
                    </a:lnTo>
                    <a:lnTo>
                      <a:pt x="54" y="279"/>
                    </a:lnTo>
                    <a:lnTo>
                      <a:pt x="42" y="282"/>
                    </a:lnTo>
                    <a:lnTo>
                      <a:pt x="42" y="291"/>
                    </a:lnTo>
                    <a:lnTo>
                      <a:pt x="51" y="291"/>
                    </a:lnTo>
                    <a:lnTo>
                      <a:pt x="60" y="291"/>
                    </a:lnTo>
                    <a:lnTo>
                      <a:pt x="69" y="291"/>
                    </a:lnTo>
                    <a:lnTo>
                      <a:pt x="81" y="297"/>
                    </a:lnTo>
                    <a:lnTo>
                      <a:pt x="90" y="297"/>
                    </a:lnTo>
                    <a:lnTo>
                      <a:pt x="102" y="297"/>
                    </a:lnTo>
                    <a:lnTo>
                      <a:pt x="111" y="294"/>
                    </a:lnTo>
                    <a:lnTo>
                      <a:pt x="120" y="288"/>
                    </a:lnTo>
                    <a:lnTo>
                      <a:pt x="129" y="288"/>
                    </a:lnTo>
                    <a:lnTo>
                      <a:pt x="141" y="288"/>
                    </a:lnTo>
                    <a:lnTo>
                      <a:pt x="150" y="282"/>
                    </a:lnTo>
                    <a:lnTo>
                      <a:pt x="159" y="282"/>
                    </a:lnTo>
                    <a:lnTo>
                      <a:pt x="162" y="273"/>
                    </a:lnTo>
                    <a:lnTo>
                      <a:pt x="159" y="234"/>
                    </a:lnTo>
                    <a:lnTo>
                      <a:pt x="162" y="267"/>
                    </a:lnTo>
                    <a:lnTo>
                      <a:pt x="162" y="279"/>
                    </a:lnTo>
                    <a:lnTo>
                      <a:pt x="171" y="279"/>
                    </a:lnTo>
                    <a:lnTo>
                      <a:pt x="180" y="279"/>
                    </a:lnTo>
                    <a:lnTo>
                      <a:pt x="171" y="285"/>
                    </a:lnTo>
                    <a:lnTo>
                      <a:pt x="177" y="261"/>
                    </a:lnTo>
                    <a:lnTo>
                      <a:pt x="186" y="255"/>
                    </a:lnTo>
                    <a:lnTo>
                      <a:pt x="195" y="255"/>
                    </a:lnTo>
                    <a:lnTo>
                      <a:pt x="201" y="264"/>
                    </a:lnTo>
                    <a:lnTo>
                      <a:pt x="189" y="264"/>
                    </a:lnTo>
                    <a:lnTo>
                      <a:pt x="186" y="255"/>
                    </a:lnTo>
                    <a:lnTo>
                      <a:pt x="186" y="246"/>
                    </a:lnTo>
                    <a:lnTo>
                      <a:pt x="186" y="255"/>
                    </a:lnTo>
                    <a:lnTo>
                      <a:pt x="186" y="279"/>
                    </a:lnTo>
                    <a:lnTo>
                      <a:pt x="186" y="288"/>
                    </a:lnTo>
                    <a:lnTo>
                      <a:pt x="180" y="279"/>
                    </a:lnTo>
                    <a:lnTo>
                      <a:pt x="180" y="270"/>
                    </a:lnTo>
                    <a:lnTo>
                      <a:pt x="183" y="261"/>
                    </a:lnTo>
                    <a:lnTo>
                      <a:pt x="186" y="252"/>
                    </a:lnTo>
                    <a:lnTo>
                      <a:pt x="189" y="240"/>
                    </a:lnTo>
                    <a:lnTo>
                      <a:pt x="183" y="231"/>
                    </a:lnTo>
                    <a:lnTo>
                      <a:pt x="174" y="231"/>
                    </a:lnTo>
                    <a:lnTo>
                      <a:pt x="165" y="231"/>
                    </a:lnTo>
                    <a:lnTo>
                      <a:pt x="165" y="243"/>
                    </a:lnTo>
                    <a:lnTo>
                      <a:pt x="162" y="255"/>
                    </a:lnTo>
                    <a:lnTo>
                      <a:pt x="162" y="267"/>
                    </a:lnTo>
                    <a:lnTo>
                      <a:pt x="162" y="279"/>
                    </a:lnTo>
                    <a:lnTo>
                      <a:pt x="162" y="270"/>
                    </a:lnTo>
                    <a:lnTo>
                      <a:pt x="162" y="258"/>
                    </a:lnTo>
                    <a:lnTo>
                      <a:pt x="162" y="249"/>
                    </a:lnTo>
                    <a:lnTo>
                      <a:pt x="165" y="240"/>
                    </a:lnTo>
                    <a:lnTo>
                      <a:pt x="177" y="237"/>
                    </a:lnTo>
                    <a:lnTo>
                      <a:pt x="186" y="237"/>
                    </a:lnTo>
                    <a:lnTo>
                      <a:pt x="237" y="198"/>
                    </a:lnTo>
                    <a:lnTo>
                      <a:pt x="291" y="168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0" name="Freeform 195">
                <a:extLst>
                  <a:ext uri="{FF2B5EF4-FFF2-40B4-BE49-F238E27FC236}">
                    <a16:creationId xmlns:a16="http://schemas.microsoft.com/office/drawing/2014/main" id="{140D8B9E-56C5-46A9-8655-871922DDF6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0" y="2623"/>
                <a:ext cx="310" cy="214"/>
              </a:xfrm>
              <a:custGeom>
                <a:avLst/>
                <a:gdLst>
                  <a:gd name="T0" fmla="*/ 93 w 310"/>
                  <a:gd name="T1" fmla="*/ 72 h 214"/>
                  <a:gd name="T2" fmla="*/ 111 w 310"/>
                  <a:gd name="T3" fmla="*/ 87 h 214"/>
                  <a:gd name="T4" fmla="*/ 111 w 310"/>
                  <a:gd name="T5" fmla="*/ 93 h 214"/>
                  <a:gd name="T6" fmla="*/ 99 w 310"/>
                  <a:gd name="T7" fmla="*/ 75 h 214"/>
                  <a:gd name="T8" fmla="*/ 99 w 310"/>
                  <a:gd name="T9" fmla="*/ 84 h 214"/>
                  <a:gd name="T10" fmla="*/ 102 w 310"/>
                  <a:gd name="T11" fmla="*/ 114 h 214"/>
                  <a:gd name="T12" fmla="*/ 90 w 310"/>
                  <a:gd name="T13" fmla="*/ 129 h 214"/>
                  <a:gd name="T14" fmla="*/ 57 w 310"/>
                  <a:gd name="T15" fmla="*/ 132 h 214"/>
                  <a:gd name="T16" fmla="*/ 39 w 310"/>
                  <a:gd name="T17" fmla="*/ 135 h 214"/>
                  <a:gd name="T18" fmla="*/ 21 w 310"/>
                  <a:gd name="T19" fmla="*/ 141 h 214"/>
                  <a:gd name="T20" fmla="*/ 57 w 310"/>
                  <a:gd name="T21" fmla="*/ 141 h 214"/>
                  <a:gd name="T22" fmla="*/ 78 w 310"/>
                  <a:gd name="T23" fmla="*/ 141 h 214"/>
                  <a:gd name="T24" fmla="*/ 96 w 310"/>
                  <a:gd name="T25" fmla="*/ 138 h 214"/>
                  <a:gd name="T26" fmla="*/ 114 w 310"/>
                  <a:gd name="T27" fmla="*/ 135 h 214"/>
                  <a:gd name="T28" fmla="*/ 108 w 310"/>
                  <a:gd name="T29" fmla="*/ 150 h 214"/>
                  <a:gd name="T30" fmla="*/ 126 w 310"/>
                  <a:gd name="T31" fmla="*/ 138 h 214"/>
                  <a:gd name="T32" fmla="*/ 129 w 310"/>
                  <a:gd name="T33" fmla="*/ 132 h 214"/>
                  <a:gd name="T34" fmla="*/ 141 w 310"/>
                  <a:gd name="T35" fmla="*/ 120 h 214"/>
                  <a:gd name="T36" fmla="*/ 159 w 310"/>
                  <a:gd name="T37" fmla="*/ 117 h 214"/>
                  <a:gd name="T38" fmla="*/ 165 w 310"/>
                  <a:gd name="T39" fmla="*/ 102 h 214"/>
                  <a:gd name="T40" fmla="*/ 180 w 310"/>
                  <a:gd name="T41" fmla="*/ 84 h 214"/>
                  <a:gd name="T42" fmla="*/ 180 w 310"/>
                  <a:gd name="T43" fmla="*/ 63 h 214"/>
                  <a:gd name="T44" fmla="*/ 180 w 310"/>
                  <a:gd name="T45" fmla="*/ 66 h 214"/>
                  <a:gd name="T46" fmla="*/ 180 w 310"/>
                  <a:gd name="T47" fmla="*/ 84 h 214"/>
                  <a:gd name="T48" fmla="*/ 168 w 310"/>
                  <a:gd name="T49" fmla="*/ 78 h 214"/>
                  <a:gd name="T50" fmla="*/ 162 w 310"/>
                  <a:gd name="T51" fmla="*/ 57 h 214"/>
                  <a:gd name="T52" fmla="*/ 165 w 310"/>
                  <a:gd name="T53" fmla="*/ 81 h 214"/>
                  <a:gd name="T54" fmla="*/ 168 w 310"/>
                  <a:gd name="T55" fmla="*/ 93 h 214"/>
                  <a:gd name="T56" fmla="*/ 186 w 310"/>
                  <a:gd name="T57" fmla="*/ 72 h 214"/>
                  <a:gd name="T58" fmla="*/ 201 w 310"/>
                  <a:gd name="T59" fmla="*/ 57 h 214"/>
                  <a:gd name="T60" fmla="*/ 216 w 310"/>
                  <a:gd name="T61" fmla="*/ 39 h 214"/>
                  <a:gd name="T62" fmla="*/ 234 w 310"/>
                  <a:gd name="T63" fmla="*/ 24 h 214"/>
                  <a:gd name="T64" fmla="*/ 252 w 310"/>
                  <a:gd name="T65" fmla="*/ 9 h 214"/>
                  <a:gd name="T66" fmla="*/ 270 w 310"/>
                  <a:gd name="T67" fmla="*/ 3 h 214"/>
                  <a:gd name="T68" fmla="*/ 303 w 310"/>
                  <a:gd name="T69" fmla="*/ 0 h 214"/>
                  <a:gd name="T70" fmla="*/ 309 w 310"/>
                  <a:gd name="T71" fmla="*/ 18 h 214"/>
                  <a:gd name="T72" fmla="*/ 309 w 310"/>
                  <a:gd name="T73" fmla="*/ 36 h 214"/>
                  <a:gd name="T74" fmla="*/ 306 w 310"/>
                  <a:gd name="T75" fmla="*/ 54 h 214"/>
                  <a:gd name="T76" fmla="*/ 297 w 310"/>
                  <a:gd name="T77" fmla="*/ 72 h 214"/>
                  <a:gd name="T78" fmla="*/ 288 w 310"/>
                  <a:gd name="T79" fmla="*/ 90 h 214"/>
                  <a:gd name="T80" fmla="*/ 279 w 310"/>
                  <a:gd name="T81" fmla="*/ 108 h 214"/>
                  <a:gd name="T82" fmla="*/ 261 w 310"/>
                  <a:gd name="T83" fmla="*/ 126 h 214"/>
                  <a:gd name="T84" fmla="*/ 246 w 310"/>
                  <a:gd name="T85" fmla="*/ 141 h 214"/>
                  <a:gd name="T86" fmla="*/ 228 w 310"/>
                  <a:gd name="T87" fmla="*/ 150 h 214"/>
                  <a:gd name="T88" fmla="*/ 204 w 310"/>
                  <a:gd name="T89" fmla="*/ 165 h 214"/>
                  <a:gd name="T90" fmla="*/ 186 w 310"/>
                  <a:gd name="T91" fmla="*/ 180 h 214"/>
                  <a:gd name="T92" fmla="*/ 168 w 310"/>
                  <a:gd name="T93" fmla="*/ 195 h 214"/>
                  <a:gd name="T94" fmla="*/ 150 w 310"/>
                  <a:gd name="T95" fmla="*/ 201 h 214"/>
                  <a:gd name="T96" fmla="*/ 129 w 310"/>
                  <a:gd name="T97" fmla="*/ 207 h 214"/>
                  <a:gd name="T98" fmla="*/ 96 w 310"/>
                  <a:gd name="T99" fmla="*/ 210 h 214"/>
                  <a:gd name="T100" fmla="*/ 78 w 310"/>
                  <a:gd name="T101" fmla="*/ 210 h 214"/>
                  <a:gd name="T102" fmla="*/ 57 w 310"/>
                  <a:gd name="T103" fmla="*/ 210 h 214"/>
                  <a:gd name="T104" fmla="*/ 36 w 310"/>
                  <a:gd name="T105" fmla="*/ 213 h 214"/>
                  <a:gd name="T106" fmla="*/ 6 w 310"/>
                  <a:gd name="T107" fmla="*/ 213 h 21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310"/>
                  <a:gd name="T163" fmla="*/ 0 h 214"/>
                  <a:gd name="T164" fmla="*/ 310 w 310"/>
                  <a:gd name="T165" fmla="*/ 214 h 21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310" h="214">
                    <a:moveTo>
                      <a:pt x="90" y="63"/>
                    </a:moveTo>
                    <a:lnTo>
                      <a:pt x="93" y="72"/>
                    </a:lnTo>
                    <a:lnTo>
                      <a:pt x="102" y="81"/>
                    </a:lnTo>
                    <a:lnTo>
                      <a:pt x="111" y="87"/>
                    </a:lnTo>
                    <a:lnTo>
                      <a:pt x="120" y="96"/>
                    </a:lnTo>
                    <a:lnTo>
                      <a:pt x="111" y="93"/>
                    </a:lnTo>
                    <a:lnTo>
                      <a:pt x="102" y="84"/>
                    </a:lnTo>
                    <a:lnTo>
                      <a:pt x="99" y="75"/>
                    </a:lnTo>
                    <a:lnTo>
                      <a:pt x="96" y="66"/>
                    </a:lnTo>
                    <a:lnTo>
                      <a:pt x="99" y="84"/>
                    </a:lnTo>
                    <a:lnTo>
                      <a:pt x="102" y="102"/>
                    </a:lnTo>
                    <a:lnTo>
                      <a:pt x="102" y="114"/>
                    </a:lnTo>
                    <a:lnTo>
                      <a:pt x="102" y="123"/>
                    </a:lnTo>
                    <a:lnTo>
                      <a:pt x="90" y="129"/>
                    </a:lnTo>
                    <a:lnTo>
                      <a:pt x="81" y="129"/>
                    </a:lnTo>
                    <a:lnTo>
                      <a:pt x="57" y="132"/>
                    </a:lnTo>
                    <a:lnTo>
                      <a:pt x="48" y="135"/>
                    </a:lnTo>
                    <a:lnTo>
                      <a:pt x="39" y="135"/>
                    </a:lnTo>
                    <a:lnTo>
                      <a:pt x="30" y="138"/>
                    </a:lnTo>
                    <a:lnTo>
                      <a:pt x="21" y="141"/>
                    </a:lnTo>
                    <a:lnTo>
                      <a:pt x="39" y="141"/>
                    </a:lnTo>
                    <a:lnTo>
                      <a:pt x="57" y="141"/>
                    </a:lnTo>
                    <a:lnTo>
                      <a:pt x="66" y="141"/>
                    </a:lnTo>
                    <a:lnTo>
                      <a:pt x="78" y="141"/>
                    </a:lnTo>
                    <a:lnTo>
                      <a:pt x="87" y="141"/>
                    </a:lnTo>
                    <a:lnTo>
                      <a:pt x="96" y="138"/>
                    </a:lnTo>
                    <a:lnTo>
                      <a:pt x="105" y="135"/>
                    </a:lnTo>
                    <a:lnTo>
                      <a:pt x="114" y="135"/>
                    </a:lnTo>
                    <a:lnTo>
                      <a:pt x="117" y="144"/>
                    </a:lnTo>
                    <a:lnTo>
                      <a:pt x="108" y="150"/>
                    </a:lnTo>
                    <a:lnTo>
                      <a:pt x="117" y="144"/>
                    </a:lnTo>
                    <a:lnTo>
                      <a:pt x="126" y="138"/>
                    </a:lnTo>
                    <a:lnTo>
                      <a:pt x="129" y="147"/>
                    </a:lnTo>
                    <a:lnTo>
                      <a:pt x="129" y="132"/>
                    </a:lnTo>
                    <a:lnTo>
                      <a:pt x="129" y="123"/>
                    </a:lnTo>
                    <a:lnTo>
                      <a:pt x="141" y="120"/>
                    </a:lnTo>
                    <a:lnTo>
                      <a:pt x="150" y="117"/>
                    </a:lnTo>
                    <a:lnTo>
                      <a:pt x="159" y="117"/>
                    </a:lnTo>
                    <a:lnTo>
                      <a:pt x="156" y="108"/>
                    </a:lnTo>
                    <a:lnTo>
                      <a:pt x="165" y="102"/>
                    </a:lnTo>
                    <a:lnTo>
                      <a:pt x="171" y="93"/>
                    </a:lnTo>
                    <a:lnTo>
                      <a:pt x="180" y="84"/>
                    </a:lnTo>
                    <a:lnTo>
                      <a:pt x="183" y="72"/>
                    </a:lnTo>
                    <a:lnTo>
                      <a:pt x="180" y="63"/>
                    </a:lnTo>
                    <a:lnTo>
                      <a:pt x="180" y="54"/>
                    </a:lnTo>
                    <a:lnTo>
                      <a:pt x="180" y="66"/>
                    </a:lnTo>
                    <a:lnTo>
                      <a:pt x="180" y="75"/>
                    </a:lnTo>
                    <a:lnTo>
                      <a:pt x="180" y="84"/>
                    </a:lnTo>
                    <a:lnTo>
                      <a:pt x="171" y="87"/>
                    </a:lnTo>
                    <a:lnTo>
                      <a:pt x="168" y="78"/>
                    </a:lnTo>
                    <a:lnTo>
                      <a:pt x="168" y="69"/>
                    </a:lnTo>
                    <a:lnTo>
                      <a:pt x="162" y="57"/>
                    </a:lnTo>
                    <a:lnTo>
                      <a:pt x="162" y="72"/>
                    </a:lnTo>
                    <a:lnTo>
                      <a:pt x="165" y="81"/>
                    </a:lnTo>
                    <a:lnTo>
                      <a:pt x="174" y="81"/>
                    </a:lnTo>
                    <a:lnTo>
                      <a:pt x="168" y="93"/>
                    </a:lnTo>
                    <a:lnTo>
                      <a:pt x="177" y="84"/>
                    </a:lnTo>
                    <a:lnTo>
                      <a:pt x="186" y="72"/>
                    </a:lnTo>
                    <a:lnTo>
                      <a:pt x="192" y="63"/>
                    </a:lnTo>
                    <a:lnTo>
                      <a:pt x="201" y="57"/>
                    </a:lnTo>
                    <a:lnTo>
                      <a:pt x="207" y="48"/>
                    </a:lnTo>
                    <a:lnTo>
                      <a:pt x="216" y="39"/>
                    </a:lnTo>
                    <a:lnTo>
                      <a:pt x="225" y="33"/>
                    </a:lnTo>
                    <a:lnTo>
                      <a:pt x="234" y="24"/>
                    </a:lnTo>
                    <a:lnTo>
                      <a:pt x="243" y="15"/>
                    </a:lnTo>
                    <a:lnTo>
                      <a:pt x="252" y="9"/>
                    </a:lnTo>
                    <a:lnTo>
                      <a:pt x="261" y="6"/>
                    </a:lnTo>
                    <a:lnTo>
                      <a:pt x="270" y="3"/>
                    </a:lnTo>
                    <a:lnTo>
                      <a:pt x="279" y="0"/>
                    </a:lnTo>
                    <a:lnTo>
                      <a:pt x="303" y="0"/>
                    </a:lnTo>
                    <a:lnTo>
                      <a:pt x="306" y="9"/>
                    </a:lnTo>
                    <a:lnTo>
                      <a:pt x="309" y="18"/>
                    </a:lnTo>
                    <a:lnTo>
                      <a:pt x="309" y="27"/>
                    </a:lnTo>
                    <a:lnTo>
                      <a:pt x="309" y="36"/>
                    </a:lnTo>
                    <a:lnTo>
                      <a:pt x="309" y="45"/>
                    </a:lnTo>
                    <a:lnTo>
                      <a:pt x="306" y="54"/>
                    </a:lnTo>
                    <a:lnTo>
                      <a:pt x="303" y="63"/>
                    </a:lnTo>
                    <a:lnTo>
                      <a:pt x="297" y="72"/>
                    </a:lnTo>
                    <a:lnTo>
                      <a:pt x="294" y="81"/>
                    </a:lnTo>
                    <a:lnTo>
                      <a:pt x="288" y="90"/>
                    </a:lnTo>
                    <a:lnTo>
                      <a:pt x="285" y="99"/>
                    </a:lnTo>
                    <a:lnTo>
                      <a:pt x="279" y="108"/>
                    </a:lnTo>
                    <a:lnTo>
                      <a:pt x="270" y="117"/>
                    </a:lnTo>
                    <a:lnTo>
                      <a:pt x="261" y="126"/>
                    </a:lnTo>
                    <a:lnTo>
                      <a:pt x="255" y="135"/>
                    </a:lnTo>
                    <a:lnTo>
                      <a:pt x="246" y="141"/>
                    </a:lnTo>
                    <a:lnTo>
                      <a:pt x="237" y="144"/>
                    </a:lnTo>
                    <a:lnTo>
                      <a:pt x="228" y="150"/>
                    </a:lnTo>
                    <a:lnTo>
                      <a:pt x="216" y="159"/>
                    </a:lnTo>
                    <a:lnTo>
                      <a:pt x="204" y="165"/>
                    </a:lnTo>
                    <a:lnTo>
                      <a:pt x="195" y="174"/>
                    </a:lnTo>
                    <a:lnTo>
                      <a:pt x="186" y="180"/>
                    </a:lnTo>
                    <a:lnTo>
                      <a:pt x="177" y="186"/>
                    </a:lnTo>
                    <a:lnTo>
                      <a:pt x="168" y="195"/>
                    </a:lnTo>
                    <a:lnTo>
                      <a:pt x="159" y="198"/>
                    </a:lnTo>
                    <a:lnTo>
                      <a:pt x="150" y="201"/>
                    </a:lnTo>
                    <a:lnTo>
                      <a:pt x="138" y="201"/>
                    </a:lnTo>
                    <a:lnTo>
                      <a:pt x="129" y="207"/>
                    </a:lnTo>
                    <a:lnTo>
                      <a:pt x="105" y="210"/>
                    </a:lnTo>
                    <a:lnTo>
                      <a:pt x="96" y="210"/>
                    </a:lnTo>
                    <a:lnTo>
                      <a:pt x="87" y="210"/>
                    </a:lnTo>
                    <a:lnTo>
                      <a:pt x="78" y="210"/>
                    </a:lnTo>
                    <a:lnTo>
                      <a:pt x="66" y="210"/>
                    </a:lnTo>
                    <a:lnTo>
                      <a:pt x="57" y="210"/>
                    </a:lnTo>
                    <a:lnTo>
                      <a:pt x="48" y="210"/>
                    </a:lnTo>
                    <a:lnTo>
                      <a:pt x="36" y="213"/>
                    </a:lnTo>
                    <a:lnTo>
                      <a:pt x="15" y="213"/>
                    </a:lnTo>
                    <a:lnTo>
                      <a:pt x="6" y="213"/>
                    </a:lnTo>
                    <a:lnTo>
                      <a:pt x="0" y="204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1" name="Freeform 196">
                <a:extLst>
                  <a:ext uri="{FF2B5EF4-FFF2-40B4-BE49-F238E27FC236}">
                    <a16:creationId xmlns:a16="http://schemas.microsoft.com/office/drawing/2014/main" id="{BE1717C1-D6A0-4343-ACAE-C24B88A3B2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1" y="2554"/>
                <a:ext cx="214" cy="361"/>
              </a:xfrm>
              <a:custGeom>
                <a:avLst/>
                <a:gdLst>
                  <a:gd name="T0" fmla="*/ 171 w 214"/>
                  <a:gd name="T1" fmla="*/ 18 h 361"/>
                  <a:gd name="T2" fmla="*/ 195 w 214"/>
                  <a:gd name="T3" fmla="*/ 42 h 361"/>
                  <a:gd name="T4" fmla="*/ 207 w 214"/>
                  <a:gd name="T5" fmla="*/ 69 h 361"/>
                  <a:gd name="T6" fmla="*/ 213 w 214"/>
                  <a:gd name="T7" fmla="*/ 99 h 361"/>
                  <a:gd name="T8" fmla="*/ 213 w 214"/>
                  <a:gd name="T9" fmla="*/ 129 h 361"/>
                  <a:gd name="T10" fmla="*/ 210 w 214"/>
                  <a:gd name="T11" fmla="*/ 159 h 361"/>
                  <a:gd name="T12" fmla="*/ 201 w 214"/>
                  <a:gd name="T13" fmla="*/ 186 h 361"/>
                  <a:gd name="T14" fmla="*/ 207 w 214"/>
                  <a:gd name="T15" fmla="*/ 177 h 361"/>
                  <a:gd name="T16" fmla="*/ 210 w 214"/>
                  <a:gd name="T17" fmla="*/ 186 h 361"/>
                  <a:gd name="T18" fmla="*/ 210 w 214"/>
                  <a:gd name="T19" fmla="*/ 216 h 361"/>
                  <a:gd name="T20" fmla="*/ 210 w 214"/>
                  <a:gd name="T21" fmla="*/ 246 h 361"/>
                  <a:gd name="T22" fmla="*/ 213 w 214"/>
                  <a:gd name="T23" fmla="*/ 273 h 361"/>
                  <a:gd name="T24" fmla="*/ 210 w 214"/>
                  <a:gd name="T25" fmla="*/ 300 h 361"/>
                  <a:gd name="T26" fmla="*/ 174 w 214"/>
                  <a:gd name="T27" fmla="*/ 315 h 361"/>
                  <a:gd name="T28" fmla="*/ 144 w 214"/>
                  <a:gd name="T29" fmla="*/ 324 h 361"/>
                  <a:gd name="T30" fmla="*/ 126 w 214"/>
                  <a:gd name="T31" fmla="*/ 339 h 361"/>
                  <a:gd name="T32" fmla="*/ 138 w 214"/>
                  <a:gd name="T33" fmla="*/ 354 h 361"/>
                  <a:gd name="T34" fmla="*/ 180 w 214"/>
                  <a:gd name="T35" fmla="*/ 345 h 361"/>
                  <a:gd name="T36" fmla="*/ 201 w 214"/>
                  <a:gd name="T37" fmla="*/ 324 h 361"/>
                  <a:gd name="T38" fmla="*/ 201 w 214"/>
                  <a:gd name="T39" fmla="*/ 333 h 361"/>
                  <a:gd name="T40" fmla="*/ 174 w 214"/>
                  <a:gd name="T41" fmla="*/ 339 h 361"/>
                  <a:gd name="T42" fmla="*/ 144 w 214"/>
                  <a:gd name="T43" fmla="*/ 351 h 361"/>
                  <a:gd name="T44" fmla="*/ 129 w 214"/>
                  <a:gd name="T45" fmla="*/ 333 h 361"/>
                  <a:gd name="T46" fmla="*/ 99 w 214"/>
                  <a:gd name="T47" fmla="*/ 330 h 361"/>
                  <a:gd name="T48" fmla="*/ 90 w 214"/>
                  <a:gd name="T49" fmla="*/ 351 h 361"/>
                  <a:gd name="T50" fmla="*/ 111 w 214"/>
                  <a:gd name="T51" fmla="*/ 360 h 361"/>
                  <a:gd name="T52" fmla="*/ 135 w 214"/>
                  <a:gd name="T53" fmla="*/ 336 h 361"/>
                  <a:gd name="T54" fmla="*/ 117 w 214"/>
                  <a:gd name="T55" fmla="*/ 312 h 361"/>
                  <a:gd name="T56" fmla="*/ 108 w 214"/>
                  <a:gd name="T57" fmla="*/ 285 h 361"/>
                  <a:gd name="T58" fmla="*/ 102 w 214"/>
                  <a:gd name="T59" fmla="*/ 255 h 361"/>
                  <a:gd name="T60" fmla="*/ 99 w 214"/>
                  <a:gd name="T61" fmla="*/ 270 h 361"/>
                  <a:gd name="T62" fmla="*/ 105 w 214"/>
                  <a:gd name="T63" fmla="*/ 300 h 361"/>
                  <a:gd name="T64" fmla="*/ 114 w 214"/>
                  <a:gd name="T65" fmla="*/ 327 h 361"/>
                  <a:gd name="T66" fmla="*/ 93 w 214"/>
                  <a:gd name="T67" fmla="*/ 318 h 361"/>
                  <a:gd name="T68" fmla="*/ 90 w 214"/>
                  <a:gd name="T69" fmla="*/ 291 h 361"/>
                  <a:gd name="T70" fmla="*/ 78 w 214"/>
                  <a:gd name="T71" fmla="*/ 264 h 361"/>
                  <a:gd name="T72" fmla="*/ 84 w 214"/>
                  <a:gd name="T73" fmla="*/ 300 h 361"/>
                  <a:gd name="T74" fmla="*/ 84 w 214"/>
                  <a:gd name="T75" fmla="*/ 333 h 361"/>
                  <a:gd name="T76" fmla="*/ 45 w 214"/>
                  <a:gd name="T77" fmla="*/ 330 h 361"/>
                  <a:gd name="T78" fmla="*/ 3 w 214"/>
                  <a:gd name="T79" fmla="*/ 315 h 361"/>
                  <a:gd name="T80" fmla="*/ 0 w 214"/>
                  <a:gd name="T81" fmla="*/ 288 h 361"/>
                  <a:gd name="T82" fmla="*/ 0 w 214"/>
                  <a:gd name="T83" fmla="*/ 309 h 361"/>
                  <a:gd name="T84" fmla="*/ 3 w 214"/>
                  <a:gd name="T85" fmla="*/ 339 h 361"/>
                  <a:gd name="T86" fmla="*/ 33 w 214"/>
                  <a:gd name="T87" fmla="*/ 348 h 361"/>
                  <a:gd name="T88" fmla="*/ 60 w 214"/>
                  <a:gd name="T89" fmla="*/ 351 h 361"/>
                  <a:gd name="T90" fmla="*/ 87 w 214"/>
                  <a:gd name="T91" fmla="*/ 360 h 361"/>
                  <a:gd name="T92" fmla="*/ 72 w 214"/>
                  <a:gd name="T93" fmla="*/ 333 h 361"/>
                  <a:gd name="T94" fmla="*/ 51 w 214"/>
                  <a:gd name="T95" fmla="*/ 309 h 361"/>
                  <a:gd name="T96" fmla="*/ 30 w 214"/>
                  <a:gd name="T97" fmla="*/ 303 h 361"/>
                  <a:gd name="T98" fmla="*/ 51 w 214"/>
                  <a:gd name="T99" fmla="*/ 324 h 361"/>
                  <a:gd name="T100" fmla="*/ 21 w 214"/>
                  <a:gd name="T101" fmla="*/ 306 h 361"/>
                  <a:gd name="T102" fmla="*/ 18 w 214"/>
                  <a:gd name="T103" fmla="*/ 303 h 361"/>
                  <a:gd name="T104" fmla="*/ 42 w 214"/>
                  <a:gd name="T105" fmla="*/ 318 h 36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214"/>
                  <a:gd name="T160" fmla="*/ 0 h 361"/>
                  <a:gd name="T161" fmla="*/ 214 w 214"/>
                  <a:gd name="T162" fmla="*/ 361 h 36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214" h="361">
                    <a:moveTo>
                      <a:pt x="159" y="0"/>
                    </a:moveTo>
                    <a:lnTo>
                      <a:pt x="162" y="9"/>
                    </a:lnTo>
                    <a:lnTo>
                      <a:pt x="171" y="18"/>
                    </a:lnTo>
                    <a:lnTo>
                      <a:pt x="180" y="24"/>
                    </a:lnTo>
                    <a:lnTo>
                      <a:pt x="186" y="33"/>
                    </a:lnTo>
                    <a:lnTo>
                      <a:pt x="195" y="42"/>
                    </a:lnTo>
                    <a:lnTo>
                      <a:pt x="198" y="51"/>
                    </a:lnTo>
                    <a:lnTo>
                      <a:pt x="204" y="60"/>
                    </a:lnTo>
                    <a:lnTo>
                      <a:pt x="207" y="69"/>
                    </a:lnTo>
                    <a:lnTo>
                      <a:pt x="213" y="78"/>
                    </a:lnTo>
                    <a:lnTo>
                      <a:pt x="213" y="87"/>
                    </a:lnTo>
                    <a:lnTo>
                      <a:pt x="213" y="99"/>
                    </a:lnTo>
                    <a:lnTo>
                      <a:pt x="213" y="111"/>
                    </a:lnTo>
                    <a:lnTo>
                      <a:pt x="213" y="120"/>
                    </a:lnTo>
                    <a:lnTo>
                      <a:pt x="213" y="129"/>
                    </a:lnTo>
                    <a:lnTo>
                      <a:pt x="213" y="138"/>
                    </a:lnTo>
                    <a:lnTo>
                      <a:pt x="213" y="147"/>
                    </a:lnTo>
                    <a:lnTo>
                      <a:pt x="210" y="159"/>
                    </a:lnTo>
                    <a:lnTo>
                      <a:pt x="207" y="168"/>
                    </a:lnTo>
                    <a:lnTo>
                      <a:pt x="204" y="177"/>
                    </a:lnTo>
                    <a:lnTo>
                      <a:pt x="201" y="186"/>
                    </a:lnTo>
                    <a:lnTo>
                      <a:pt x="198" y="195"/>
                    </a:lnTo>
                    <a:lnTo>
                      <a:pt x="201" y="186"/>
                    </a:lnTo>
                    <a:lnTo>
                      <a:pt x="207" y="177"/>
                    </a:lnTo>
                    <a:lnTo>
                      <a:pt x="210" y="168"/>
                    </a:lnTo>
                    <a:lnTo>
                      <a:pt x="210" y="177"/>
                    </a:lnTo>
                    <a:lnTo>
                      <a:pt x="210" y="186"/>
                    </a:lnTo>
                    <a:lnTo>
                      <a:pt x="210" y="195"/>
                    </a:lnTo>
                    <a:lnTo>
                      <a:pt x="210" y="207"/>
                    </a:lnTo>
                    <a:lnTo>
                      <a:pt x="210" y="216"/>
                    </a:lnTo>
                    <a:lnTo>
                      <a:pt x="210" y="228"/>
                    </a:lnTo>
                    <a:lnTo>
                      <a:pt x="210" y="237"/>
                    </a:lnTo>
                    <a:lnTo>
                      <a:pt x="210" y="246"/>
                    </a:lnTo>
                    <a:lnTo>
                      <a:pt x="210" y="255"/>
                    </a:lnTo>
                    <a:lnTo>
                      <a:pt x="213" y="264"/>
                    </a:lnTo>
                    <a:lnTo>
                      <a:pt x="213" y="273"/>
                    </a:lnTo>
                    <a:lnTo>
                      <a:pt x="213" y="282"/>
                    </a:lnTo>
                    <a:lnTo>
                      <a:pt x="213" y="291"/>
                    </a:lnTo>
                    <a:lnTo>
                      <a:pt x="210" y="300"/>
                    </a:lnTo>
                    <a:lnTo>
                      <a:pt x="207" y="309"/>
                    </a:lnTo>
                    <a:lnTo>
                      <a:pt x="183" y="309"/>
                    </a:lnTo>
                    <a:lnTo>
                      <a:pt x="174" y="315"/>
                    </a:lnTo>
                    <a:lnTo>
                      <a:pt x="165" y="321"/>
                    </a:lnTo>
                    <a:lnTo>
                      <a:pt x="153" y="324"/>
                    </a:lnTo>
                    <a:lnTo>
                      <a:pt x="144" y="324"/>
                    </a:lnTo>
                    <a:lnTo>
                      <a:pt x="135" y="327"/>
                    </a:lnTo>
                    <a:lnTo>
                      <a:pt x="126" y="330"/>
                    </a:lnTo>
                    <a:lnTo>
                      <a:pt x="126" y="339"/>
                    </a:lnTo>
                    <a:lnTo>
                      <a:pt x="126" y="348"/>
                    </a:lnTo>
                    <a:lnTo>
                      <a:pt x="129" y="357"/>
                    </a:lnTo>
                    <a:lnTo>
                      <a:pt x="138" y="354"/>
                    </a:lnTo>
                    <a:lnTo>
                      <a:pt x="147" y="351"/>
                    </a:lnTo>
                    <a:lnTo>
                      <a:pt x="168" y="351"/>
                    </a:lnTo>
                    <a:lnTo>
                      <a:pt x="180" y="345"/>
                    </a:lnTo>
                    <a:lnTo>
                      <a:pt x="189" y="342"/>
                    </a:lnTo>
                    <a:lnTo>
                      <a:pt x="198" y="336"/>
                    </a:lnTo>
                    <a:lnTo>
                      <a:pt x="201" y="324"/>
                    </a:lnTo>
                    <a:lnTo>
                      <a:pt x="201" y="315"/>
                    </a:lnTo>
                    <a:lnTo>
                      <a:pt x="201" y="324"/>
                    </a:lnTo>
                    <a:lnTo>
                      <a:pt x="201" y="333"/>
                    </a:lnTo>
                    <a:lnTo>
                      <a:pt x="192" y="336"/>
                    </a:lnTo>
                    <a:lnTo>
                      <a:pt x="183" y="336"/>
                    </a:lnTo>
                    <a:lnTo>
                      <a:pt x="174" y="339"/>
                    </a:lnTo>
                    <a:lnTo>
                      <a:pt x="165" y="345"/>
                    </a:lnTo>
                    <a:lnTo>
                      <a:pt x="153" y="348"/>
                    </a:lnTo>
                    <a:lnTo>
                      <a:pt x="144" y="351"/>
                    </a:lnTo>
                    <a:lnTo>
                      <a:pt x="132" y="354"/>
                    </a:lnTo>
                    <a:lnTo>
                      <a:pt x="129" y="345"/>
                    </a:lnTo>
                    <a:lnTo>
                      <a:pt x="129" y="333"/>
                    </a:lnTo>
                    <a:lnTo>
                      <a:pt x="120" y="327"/>
                    </a:lnTo>
                    <a:lnTo>
                      <a:pt x="111" y="327"/>
                    </a:lnTo>
                    <a:lnTo>
                      <a:pt x="99" y="330"/>
                    </a:lnTo>
                    <a:lnTo>
                      <a:pt x="90" y="333"/>
                    </a:lnTo>
                    <a:lnTo>
                      <a:pt x="90" y="342"/>
                    </a:lnTo>
                    <a:lnTo>
                      <a:pt x="90" y="351"/>
                    </a:lnTo>
                    <a:lnTo>
                      <a:pt x="90" y="360"/>
                    </a:lnTo>
                    <a:lnTo>
                      <a:pt x="99" y="360"/>
                    </a:lnTo>
                    <a:lnTo>
                      <a:pt x="111" y="360"/>
                    </a:lnTo>
                    <a:lnTo>
                      <a:pt x="129" y="357"/>
                    </a:lnTo>
                    <a:lnTo>
                      <a:pt x="135" y="348"/>
                    </a:lnTo>
                    <a:lnTo>
                      <a:pt x="135" y="336"/>
                    </a:lnTo>
                    <a:lnTo>
                      <a:pt x="135" y="327"/>
                    </a:lnTo>
                    <a:lnTo>
                      <a:pt x="123" y="324"/>
                    </a:lnTo>
                    <a:lnTo>
                      <a:pt x="117" y="312"/>
                    </a:lnTo>
                    <a:lnTo>
                      <a:pt x="111" y="303"/>
                    </a:lnTo>
                    <a:lnTo>
                      <a:pt x="111" y="294"/>
                    </a:lnTo>
                    <a:lnTo>
                      <a:pt x="108" y="285"/>
                    </a:lnTo>
                    <a:lnTo>
                      <a:pt x="108" y="273"/>
                    </a:lnTo>
                    <a:lnTo>
                      <a:pt x="102" y="264"/>
                    </a:lnTo>
                    <a:lnTo>
                      <a:pt x="102" y="255"/>
                    </a:lnTo>
                    <a:lnTo>
                      <a:pt x="99" y="246"/>
                    </a:lnTo>
                    <a:lnTo>
                      <a:pt x="99" y="258"/>
                    </a:lnTo>
                    <a:lnTo>
                      <a:pt x="99" y="270"/>
                    </a:lnTo>
                    <a:lnTo>
                      <a:pt x="102" y="279"/>
                    </a:lnTo>
                    <a:lnTo>
                      <a:pt x="105" y="291"/>
                    </a:lnTo>
                    <a:lnTo>
                      <a:pt x="105" y="300"/>
                    </a:lnTo>
                    <a:lnTo>
                      <a:pt x="108" y="309"/>
                    </a:lnTo>
                    <a:lnTo>
                      <a:pt x="111" y="318"/>
                    </a:lnTo>
                    <a:lnTo>
                      <a:pt x="114" y="327"/>
                    </a:lnTo>
                    <a:lnTo>
                      <a:pt x="105" y="327"/>
                    </a:lnTo>
                    <a:lnTo>
                      <a:pt x="96" y="327"/>
                    </a:lnTo>
                    <a:lnTo>
                      <a:pt x="93" y="318"/>
                    </a:lnTo>
                    <a:lnTo>
                      <a:pt x="93" y="309"/>
                    </a:lnTo>
                    <a:lnTo>
                      <a:pt x="93" y="300"/>
                    </a:lnTo>
                    <a:lnTo>
                      <a:pt x="90" y="291"/>
                    </a:lnTo>
                    <a:lnTo>
                      <a:pt x="87" y="282"/>
                    </a:lnTo>
                    <a:lnTo>
                      <a:pt x="84" y="273"/>
                    </a:lnTo>
                    <a:lnTo>
                      <a:pt x="78" y="264"/>
                    </a:lnTo>
                    <a:lnTo>
                      <a:pt x="78" y="282"/>
                    </a:lnTo>
                    <a:lnTo>
                      <a:pt x="81" y="291"/>
                    </a:lnTo>
                    <a:lnTo>
                      <a:pt x="84" y="300"/>
                    </a:lnTo>
                    <a:lnTo>
                      <a:pt x="84" y="312"/>
                    </a:lnTo>
                    <a:lnTo>
                      <a:pt x="84" y="324"/>
                    </a:lnTo>
                    <a:lnTo>
                      <a:pt x="84" y="333"/>
                    </a:lnTo>
                    <a:lnTo>
                      <a:pt x="75" y="336"/>
                    </a:lnTo>
                    <a:lnTo>
                      <a:pt x="66" y="333"/>
                    </a:lnTo>
                    <a:lnTo>
                      <a:pt x="45" y="330"/>
                    </a:lnTo>
                    <a:lnTo>
                      <a:pt x="33" y="321"/>
                    </a:lnTo>
                    <a:lnTo>
                      <a:pt x="12" y="315"/>
                    </a:lnTo>
                    <a:lnTo>
                      <a:pt x="3" y="315"/>
                    </a:lnTo>
                    <a:lnTo>
                      <a:pt x="3" y="306"/>
                    </a:lnTo>
                    <a:lnTo>
                      <a:pt x="0" y="297"/>
                    </a:lnTo>
                    <a:lnTo>
                      <a:pt x="0" y="288"/>
                    </a:lnTo>
                    <a:lnTo>
                      <a:pt x="0" y="279"/>
                    </a:lnTo>
                    <a:lnTo>
                      <a:pt x="0" y="297"/>
                    </a:lnTo>
                    <a:lnTo>
                      <a:pt x="0" y="309"/>
                    </a:lnTo>
                    <a:lnTo>
                      <a:pt x="3" y="321"/>
                    </a:lnTo>
                    <a:lnTo>
                      <a:pt x="3" y="330"/>
                    </a:lnTo>
                    <a:lnTo>
                      <a:pt x="3" y="339"/>
                    </a:lnTo>
                    <a:lnTo>
                      <a:pt x="12" y="345"/>
                    </a:lnTo>
                    <a:lnTo>
                      <a:pt x="21" y="345"/>
                    </a:lnTo>
                    <a:lnTo>
                      <a:pt x="33" y="348"/>
                    </a:lnTo>
                    <a:lnTo>
                      <a:pt x="42" y="348"/>
                    </a:lnTo>
                    <a:lnTo>
                      <a:pt x="51" y="351"/>
                    </a:lnTo>
                    <a:lnTo>
                      <a:pt x="60" y="351"/>
                    </a:lnTo>
                    <a:lnTo>
                      <a:pt x="69" y="354"/>
                    </a:lnTo>
                    <a:lnTo>
                      <a:pt x="78" y="357"/>
                    </a:lnTo>
                    <a:lnTo>
                      <a:pt x="87" y="360"/>
                    </a:lnTo>
                    <a:lnTo>
                      <a:pt x="84" y="348"/>
                    </a:lnTo>
                    <a:lnTo>
                      <a:pt x="84" y="339"/>
                    </a:lnTo>
                    <a:lnTo>
                      <a:pt x="72" y="333"/>
                    </a:lnTo>
                    <a:lnTo>
                      <a:pt x="63" y="330"/>
                    </a:lnTo>
                    <a:lnTo>
                      <a:pt x="57" y="318"/>
                    </a:lnTo>
                    <a:lnTo>
                      <a:pt x="51" y="309"/>
                    </a:lnTo>
                    <a:lnTo>
                      <a:pt x="45" y="300"/>
                    </a:lnTo>
                    <a:lnTo>
                      <a:pt x="36" y="294"/>
                    </a:lnTo>
                    <a:lnTo>
                      <a:pt x="30" y="303"/>
                    </a:lnTo>
                    <a:lnTo>
                      <a:pt x="33" y="312"/>
                    </a:lnTo>
                    <a:lnTo>
                      <a:pt x="42" y="321"/>
                    </a:lnTo>
                    <a:lnTo>
                      <a:pt x="51" y="324"/>
                    </a:lnTo>
                    <a:lnTo>
                      <a:pt x="36" y="330"/>
                    </a:lnTo>
                    <a:lnTo>
                      <a:pt x="27" y="324"/>
                    </a:lnTo>
                    <a:lnTo>
                      <a:pt x="21" y="306"/>
                    </a:lnTo>
                    <a:lnTo>
                      <a:pt x="12" y="300"/>
                    </a:lnTo>
                    <a:lnTo>
                      <a:pt x="9" y="291"/>
                    </a:lnTo>
                    <a:lnTo>
                      <a:pt x="18" y="303"/>
                    </a:lnTo>
                    <a:lnTo>
                      <a:pt x="24" y="312"/>
                    </a:lnTo>
                    <a:lnTo>
                      <a:pt x="33" y="312"/>
                    </a:lnTo>
                    <a:lnTo>
                      <a:pt x="42" y="318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2" name="Line 197">
                <a:extLst>
                  <a:ext uri="{FF2B5EF4-FFF2-40B4-BE49-F238E27FC236}">
                    <a16:creationId xmlns:a16="http://schemas.microsoft.com/office/drawing/2014/main" id="{191FC95C-1AFB-4D0B-952C-A1AF942159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78" y="2766"/>
                <a:ext cx="10" cy="26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03" name="Line 198">
                <a:extLst>
                  <a:ext uri="{FF2B5EF4-FFF2-40B4-BE49-F238E27FC236}">
                    <a16:creationId xmlns:a16="http://schemas.microsoft.com/office/drawing/2014/main" id="{CF85F655-DA76-4030-BBB7-6908B9D8CE6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08" y="2742"/>
                <a:ext cx="4" cy="26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04" name="Line 199">
                <a:extLst>
                  <a:ext uri="{FF2B5EF4-FFF2-40B4-BE49-F238E27FC236}">
                    <a16:creationId xmlns:a16="http://schemas.microsoft.com/office/drawing/2014/main" id="{268CF852-424F-4CB0-9096-07F8236479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07" y="2694"/>
                <a:ext cx="10" cy="14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05" name="Freeform 200">
                <a:extLst>
                  <a:ext uri="{FF2B5EF4-FFF2-40B4-BE49-F238E27FC236}">
                    <a16:creationId xmlns:a16="http://schemas.microsoft.com/office/drawing/2014/main" id="{A186A168-2FC1-4FAD-A00C-7E6CE77DA0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4" y="2656"/>
                <a:ext cx="217" cy="148"/>
              </a:xfrm>
              <a:custGeom>
                <a:avLst/>
                <a:gdLst>
                  <a:gd name="T0" fmla="*/ 9 w 217"/>
                  <a:gd name="T1" fmla="*/ 36 h 148"/>
                  <a:gd name="T2" fmla="*/ 30 w 217"/>
                  <a:gd name="T3" fmla="*/ 30 h 148"/>
                  <a:gd name="T4" fmla="*/ 57 w 217"/>
                  <a:gd name="T5" fmla="*/ 27 h 148"/>
                  <a:gd name="T6" fmla="*/ 75 w 217"/>
                  <a:gd name="T7" fmla="*/ 21 h 148"/>
                  <a:gd name="T8" fmla="*/ 93 w 217"/>
                  <a:gd name="T9" fmla="*/ 18 h 148"/>
                  <a:gd name="T10" fmla="*/ 114 w 217"/>
                  <a:gd name="T11" fmla="*/ 18 h 148"/>
                  <a:gd name="T12" fmla="*/ 132 w 217"/>
                  <a:gd name="T13" fmla="*/ 18 h 148"/>
                  <a:gd name="T14" fmla="*/ 153 w 217"/>
                  <a:gd name="T15" fmla="*/ 15 h 148"/>
                  <a:gd name="T16" fmla="*/ 174 w 217"/>
                  <a:gd name="T17" fmla="*/ 0 h 148"/>
                  <a:gd name="T18" fmla="*/ 165 w 217"/>
                  <a:gd name="T19" fmla="*/ 15 h 148"/>
                  <a:gd name="T20" fmla="*/ 168 w 217"/>
                  <a:gd name="T21" fmla="*/ 33 h 148"/>
                  <a:gd name="T22" fmla="*/ 180 w 217"/>
                  <a:gd name="T23" fmla="*/ 54 h 148"/>
                  <a:gd name="T24" fmla="*/ 183 w 217"/>
                  <a:gd name="T25" fmla="*/ 72 h 148"/>
                  <a:gd name="T26" fmla="*/ 183 w 217"/>
                  <a:gd name="T27" fmla="*/ 90 h 148"/>
                  <a:gd name="T28" fmla="*/ 183 w 217"/>
                  <a:gd name="T29" fmla="*/ 114 h 148"/>
                  <a:gd name="T30" fmla="*/ 183 w 217"/>
                  <a:gd name="T31" fmla="*/ 135 h 148"/>
                  <a:gd name="T32" fmla="*/ 174 w 217"/>
                  <a:gd name="T33" fmla="*/ 147 h 148"/>
                  <a:gd name="T34" fmla="*/ 171 w 217"/>
                  <a:gd name="T35" fmla="*/ 126 h 148"/>
                  <a:gd name="T36" fmla="*/ 162 w 217"/>
                  <a:gd name="T37" fmla="*/ 108 h 148"/>
                  <a:gd name="T38" fmla="*/ 159 w 217"/>
                  <a:gd name="T39" fmla="*/ 87 h 148"/>
                  <a:gd name="T40" fmla="*/ 150 w 217"/>
                  <a:gd name="T41" fmla="*/ 69 h 148"/>
                  <a:gd name="T42" fmla="*/ 138 w 217"/>
                  <a:gd name="T43" fmla="*/ 51 h 148"/>
                  <a:gd name="T44" fmla="*/ 150 w 217"/>
                  <a:gd name="T45" fmla="*/ 66 h 148"/>
                  <a:gd name="T46" fmla="*/ 150 w 217"/>
                  <a:gd name="T47" fmla="*/ 45 h 148"/>
                  <a:gd name="T48" fmla="*/ 150 w 217"/>
                  <a:gd name="T49" fmla="*/ 21 h 148"/>
                  <a:gd name="T50" fmla="*/ 147 w 217"/>
                  <a:gd name="T51" fmla="*/ 42 h 148"/>
                  <a:gd name="T52" fmla="*/ 147 w 217"/>
                  <a:gd name="T53" fmla="*/ 63 h 148"/>
                  <a:gd name="T54" fmla="*/ 153 w 217"/>
                  <a:gd name="T55" fmla="*/ 84 h 148"/>
                  <a:gd name="T56" fmla="*/ 168 w 217"/>
                  <a:gd name="T57" fmla="*/ 102 h 148"/>
                  <a:gd name="T58" fmla="*/ 177 w 217"/>
                  <a:gd name="T59" fmla="*/ 123 h 148"/>
                  <a:gd name="T60" fmla="*/ 186 w 217"/>
                  <a:gd name="T61" fmla="*/ 141 h 148"/>
                  <a:gd name="T62" fmla="*/ 201 w 217"/>
                  <a:gd name="T63" fmla="*/ 135 h 148"/>
                  <a:gd name="T64" fmla="*/ 213 w 217"/>
                  <a:gd name="T65" fmla="*/ 117 h 148"/>
                  <a:gd name="T66" fmla="*/ 216 w 217"/>
                  <a:gd name="T67" fmla="*/ 99 h 148"/>
                  <a:gd name="T68" fmla="*/ 198 w 217"/>
                  <a:gd name="T69" fmla="*/ 96 h 148"/>
                  <a:gd name="T70" fmla="*/ 165 w 217"/>
                  <a:gd name="T71" fmla="*/ 99 h 148"/>
                  <a:gd name="T72" fmla="*/ 168 w 217"/>
                  <a:gd name="T73" fmla="*/ 96 h 148"/>
                  <a:gd name="T74" fmla="*/ 186 w 217"/>
                  <a:gd name="T75" fmla="*/ 102 h 148"/>
                  <a:gd name="T76" fmla="*/ 177 w 217"/>
                  <a:gd name="T77" fmla="*/ 87 h 148"/>
                  <a:gd name="T78" fmla="*/ 177 w 217"/>
                  <a:gd name="T79" fmla="*/ 69 h 148"/>
                  <a:gd name="T80" fmla="*/ 174 w 217"/>
                  <a:gd name="T81" fmla="*/ 51 h 148"/>
                  <a:gd name="T82" fmla="*/ 171 w 217"/>
                  <a:gd name="T83" fmla="*/ 54 h 148"/>
                  <a:gd name="T84" fmla="*/ 174 w 217"/>
                  <a:gd name="T85" fmla="*/ 84 h 148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17"/>
                  <a:gd name="T130" fmla="*/ 0 h 148"/>
                  <a:gd name="T131" fmla="*/ 217 w 217"/>
                  <a:gd name="T132" fmla="*/ 148 h 148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17" h="148">
                    <a:moveTo>
                      <a:pt x="0" y="36"/>
                    </a:moveTo>
                    <a:lnTo>
                      <a:pt x="9" y="36"/>
                    </a:lnTo>
                    <a:lnTo>
                      <a:pt x="21" y="33"/>
                    </a:lnTo>
                    <a:lnTo>
                      <a:pt x="30" y="30"/>
                    </a:lnTo>
                    <a:lnTo>
                      <a:pt x="39" y="27"/>
                    </a:lnTo>
                    <a:lnTo>
                      <a:pt x="57" y="27"/>
                    </a:lnTo>
                    <a:lnTo>
                      <a:pt x="66" y="24"/>
                    </a:lnTo>
                    <a:lnTo>
                      <a:pt x="75" y="21"/>
                    </a:lnTo>
                    <a:lnTo>
                      <a:pt x="84" y="18"/>
                    </a:lnTo>
                    <a:lnTo>
                      <a:pt x="93" y="18"/>
                    </a:lnTo>
                    <a:lnTo>
                      <a:pt x="105" y="18"/>
                    </a:lnTo>
                    <a:lnTo>
                      <a:pt x="114" y="18"/>
                    </a:lnTo>
                    <a:lnTo>
                      <a:pt x="123" y="18"/>
                    </a:lnTo>
                    <a:lnTo>
                      <a:pt x="132" y="18"/>
                    </a:lnTo>
                    <a:lnTo>
                      <a:pt x="141" y="18"/>
                    </a:lnTo>
                    <a:lnTo>
                      <a:pt x="153" y="15"/>
                    </a:lnTo>
                    <a:lnTo>
                      <a:pt x="165" y="9"/>
                    </a:lnTo>
                    <a:lnTo>
                      <a:pt x="174" y="0"/>
                    </a:lnTo>
                    <a:lnTo>
                      <a:pt x="165" y="6"/>
                    </a:lnTo>
                    <a:lnTo>
                      <a:pt x="165" y="15"/>
                    </a:lnTo>
                    <a:lnTo>
                      <a:pt x="165" y="24"/>
                    </a:lnTo>
                    <a:lnTo>
                      <a:pt x="168" y="33"/>
                    </a:lnTo>
                    <a:lnTo>
                      <a:pt x="177" y="42"/>
                    </a:lnTo>
                    <a:lnTo>
                      <a:pt x="180" y="54"/>
                    </a:lnTo>
                    <a:lnTo>
                      <a:pt x="180" y="63"/>
                    </a:lnTo>
                    <a:lnTo>
                      <a:pt x="183" y="72"/>
                    </a:lnTo>
                    <a:lnTo>
                      <a:pt x="183" y="81"/>
                    </a:lnTo>
                    <a:lnTo>
                      <a:pt x="183" y="90"/>
                    </a:lnTo>
                    <a:lnTo>
                      <a:pt x="183" y="102"/>
                    </a:lnTo>
                    <a:lnTo>
                      <a:pt x="183" y="114"/>
                    </a:lnTo>
                    <a:lnTo>
                      <a:pt x="183" y="126"/>
                    </a:lnTo>
                    <a:lnTo>
                      <a:pt x="183" y="135"/>
                    </a:lnTo>
                    <a:lnTo>
                      <a:pt x="183" y="144"/>
                    </a:lnTo>
                    <a:lnTo>
                      <a:pt x="174" y="147"/>
                    </a:lnTo>
                    <a:lnTo>
                      <a:pt x="171" y="135"/>
                    </a:lnTo>
                    <a:lnTo>
                      <a:pt x="171" y="126"/>
                    </a:lnTo>
                    <a:lnTo>
                      <a:pt x="168" y="117"/>
                    </a:lnTo>
                    <a:lnTo>
                      <a:pt x="162" y="108"/>
                    </a:lnTo>
                    <a:lnTo>
                      <a:pt x="159" y="99"/>
                    </a:lnTo>
                    <a:lnTo>
                      <a:pt x="159" y="87"/>
                    </a:lnTo>
                    <a:lnTo>
                      <a:pt x="156" y="78"/>
                    </a:lnTo>
                    <a:lnTo>
                      <a:pt x="150" y="69"/>
                    </a:lnTo>
                    <a:lnTo>
                      <a:pt x="144" y="60"/>
                    </a:lnTo>
                    <a:lnTo>
                      <a:pt x="138" y="51"/>
                    </a:lnTo>
                    <a:lnTo>
                      <a:pt x="141" y="60"/>
                    </a:lnTo>
                    <a:lnTo>
                      <a:pt x="150" y="66"/>
                    </a:lnTo>
                    <a:lnTo>
                      <a:pt x="150" y="57"/>
                    </a:lnTo>
                    <a:lnTo>
                      <a:pt x="150" y="45"/>
                    </a:lnTo>
                    <a:lnTo>
                      <a:pt x="150" y="33"/>
                    </a:lnTo>
                    <a:lnTo>
                      <a:pt x="150" y="21"/>
                    </a:lnTo>
                    <a:lnTo>
                      <a:pt x="147" y="33"/>
                    </a:lnTo>
                    <a:lnTo>
                      <a:pt x="147" y="42"/>
                    </a:lnTo>
                    <a:lnTo>
                      <a:pt x="147" y="51"/>
                    </a:lnTo>
                    <a:lnTo>
                      <a:pt x="147" y="63"/>
                    </a:lnTo>
                    <a:lnTo>
                      <a:pt x="147" y="75"/>
                    </a:lnTo>
                    <a:lnTo>
                      <a:pt x="153" y="84"/>
                    </a:lnTo>
                    <a:lnTo>
                      <a:pt x="162" y="93"/>
                    </a:lnTo>
                    <a:lnTo>
                      <a:pt x="168" y="102"/>
                    </a:lnTo>
                    <a:lnTo>
                      <a:pt x="174" y="114"/>
                    </a:lnTo>
                    <a:lnTo>
                      <a:pt x="177" y="123"/>
                    </a:lnTo>
                    <a:lnTo>
                      <a:pt x="183" y="132"/>
                    </a:lnTo>
                    <a:lnTo>
                      <a:pt x="186" y="141"/>
                    </a:lnTo>
                    <a:lnTo>
                      <a:pt x="195" y="144"/>
                    </a:lnTo>
                    <a:lnTo>
                      <a:pt x="201" y="135"/>
                    </a:lnTo>
                    <a:lnTo>
                      <a:pt x="207" y="126"/>
                    </a:lnTo>
                    <a:lnTo>
                      <a:pt x="213" y="117"/>
                    </a:lnTo>
                    <a:lnTo>
                      <a:pt x="216" y="108"/>
                    </a:lnTo>
                    <a:lnTo>
                      <a:pt x="216" y="99"/>
                    </a:lnTo>
                    <a:lnTo>
                      <a:pt x="207" y="93"/>
                    </a:lnTo>
                    <a:lnTo>
                      <a:pt x="198" y="96"/>
                    </a:lnTo>
                    <a:lnTo>
                      <a:pt x="189" y="99"/>
                    </a:lnTo>
                    <a:lnTo>
                      <a:pt x="165" y="99"/>
                    </a:lnTo>
                    <a:lnTo>
                      <a:pt x="159" y="90"/>
                    </a:lnTo>
                    <a:lnTo>
                      <a:pt x="168" y="96"/>
                    </a:lnTo>
                    <a:lnTo>
                      <a:pt x="177" y="102"/>
                    </a:lnTo>
                    <a:lnTo>
                      <a:pt x="186" y="102"/>
                    </a:lnTo>
                    <a:lnTo>
                      <a:pt x="177" y="96"/>
                    </a:lnTo>
                    <a:lnTo>
                      <a:pt x="177" y="87"/>
                    </a:lnTo>
                    <a:lnTo>
                      <a:pt x="177" y="78"/>
                    </a:lnTo>
                    <a:lnTo>
                      <a:pt x="177" y="69"/>
                    </a:lnTo>
                    <a:lnTo>
                      <a:pt x="174" y="60"/>
                    </a:lnTo>
                    <a:lnTo>
                      <a:pt x="174" y="51"/>
                    </a:lnTo>
                    <a:lnTo>
                      <a:pt x="168" y="42"/>
                    </a:lnTo>
                    <a:lnTo>
                      <a:pt x="171" y="54"/>
                    </a:lnTo>
                    <a:lnTo>
                      <a:pt x="171" y="72"/>
                    </a:lnTo>
                    <a:lnTo>
                      <a:pt x="174" y="84"/>
                    </a:lnTo>
                    <a:lnTo>
                      <a:pt x="180" y="93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6" name="Freeform 201">
                <a:extLst>
                  <a:ext uri="{FF2B5EF4-FFF2-40B4-BE49-F238E27FC236}">
                    <a16:creationId xmlns:a16="http://schemas.microsoft.com/office/drawing/2014/main" id="{EE777B6F-EEE2-4033-9346-3CB0F4267D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5" y="2752"/>
                <a:ext cx="73" cy="88"/>
              </a:xfrm>
              <a:custGeom>
                <a:avLst/>
                <a:gdLst>
                  <a:gd name="T0" fmla="*/ 48 w 73"/>
                  <a:gd name="T1" fmla="*/ 0 h 88"/>
                  <a:gd name="T2" fmla="*/ 51 w 73"/>
                  <a:gd name="T3" fmla="*/ 9 h 88"/>
                  <a:gd name="T4" fmla="*/ 57 w 73"/>
                  <a:gd name="T5" fmla="*/ 18 h 88"/>
                  <a:gd name="T6" fmla="*/ 63 w 73"/>
                  <a:gd name="T7" fmla="*/ 27 h 88"/>
                  <a:gd name="T8" fmla="*/ 63 w 73"/>
                  <a:gd name="T9" fmla="*/ 36 h 88"/>
                  <a:gd name="T10" fmla="*/ 66 w 73"/>
                  <a:gd name="T11" fmla="*/ 48 h 88"/>
                  <a:gd name="T12" fmla="*/ 69 w 73"/>
                  <a:gd name="T13" fmla="*/ 57 h 88"/>
                  <a:gd name="T14" fmla="*/ 69 w 73"/>
                  <a:gd name="T15" fmla="*/ 69 h 88"/>
                  <a:gd name="T16" fmla="*/ 72 w 73"/>
                  <a:gd name="T17" fmla="*/ 78 h 88"/>
                  <a:gd name="T18" fmla="*/ 72 w 73"/>
                  <a:gd name="T19" fmla="*/ 87 h 88"/>
                  <a:gd name="T20" fmla="*/ 72 w 73"/>
                  <a:gd name="T21" fmla="*/ 75 h 88"/>
                  <a:gd name="T22" fmla="*/ 69 w 73"/>
                  <a:gd name="T23" fmla="*/ 63 h 88"/>
                  <a:gd name="T24" fmla="*/ 66 w 73"/>
                  <a:gd name="T25" fmla="*/ 51 h 88"/>
                  <a:gd name="T26" fmla="*/ 57 w 73"/>
                  <a:gd name="T27" fmla="*/ 45 h 88"/>
                  <a:gd name="T28" fmla="*/ 54 w 73"/>
                  <a:gd name="T29" fmla="*/ 36 h 88"/>
                  <a:gd name="T30" fmla="*/ 45 w 73"/>
                  <a:gd name="T31" fmla="*/ 36 h 88"/>
                  <a:gd name="T32" fmla="*/ 42 w 73"/>
                  <a:gd name="T33" fmla="*/ 48 h 88"/>
                  <a:gd name="T34" fmla="*/ 39 w 73"/>
                  <a:gd name="T35" fmla="*/ 60 h 88"/>
                  <a:gd name="T36" fmla="*/ 33 w 73"/>
                  <a:gd name="T37" fmla="*/ 72 h 88"/>
                  <a:gd name="T38" fmla="*/ 24 w 73"/>
                  <a:gd name="T39" fmla="*/ 78 h 88"/>
                  <a:gd name="T40" fmla="*/ 15 w 73"/>
                  <a:gd name="T41" fmla="*/ 69 h 88"/>
                  <a:gd name="T42" fmla="*/ 9 w 73"/>
                  <a:gd name="T43" fmla="*/ 60 h 88"/>
                  <a:gd name="T44" fmla="*/ 3 w 73"/>
                  <a:gd name="T45" fmla="*/ 51 h 88"/>
                  <a:gd name="T46" fmla="*/ 0 w 73"/>
                  <a:gd name="T47" fmla="*/ 42 h 88"/>
                  <a:gd name="T48" fmla="*/ 0 w 73"/>
                  <a:gd name="T49" fmla="*/ 33 h 8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73"/>
                  <a:gd name="T76" fmla="*/ 0 h 88"/>
                  <a:gd name="T77" fmla="*/ 73 w 73"/>
                  <a:gd name="T78" fmla="*/ 88 h 88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73" h="88">
                    <a:moveTo>
                      <a:pt x="48" y="0"/>
                    </a:moveTo>
                    <a:lnTo>
                      <a:pt x="51" y="9"/>
                    </a:lnTo>
                    <a:lnTo>
                      <a:pt x="57" y="18"/>
                    </a:lnTo>
                    <a:lnTo>
                      <a:pt x="63" y="27"/>
                    </a:lnTo>
                    <a:lnTo>
                      <a:pt x="63" y="36"/>
                    </a:lnTo>
                    <a:lnTo>
                      <a:pt x="66" y="48"/>
                    </a:lnTo>
                    <a:lnTo>
                      <a:pt x="69" y="57"/>
                    </a:lnTo>
                    <a:lnTo>
                      <a:pt x="69" y="69"/>
                    </a:lnTo>
                    <a:lnTo>
                      <a:pt x="72" y="78"/>
                    </a:lnTo>
                    <a:lnTo>
                      <a:pt x="72" y="87"/>
                    </a:lnTo>
                    <a:lnTo>
                      <a:pt x="72" y="75"/>
                    </a:lnTo>
                    <a:lnTo>
                      <a:pt x="69" y="63"/>
                    </a:lnTo>
                    <a:lnTo>
                      <a:pt x="66" y="51"/>
                    </a:lnTo>
                    <a:lnTo>
                      <a:pt x="57" y="45"/>
                    </a:lnTo>
                    <a:lnTo>
                      <a:pt x="54" y="36"/>
                    </a:lnTo>
                    <a:lnTo>
                      <a:pt x="45" y="36"/>
                    </a:lnTo>
                    <a:lnTo>
                      <a:pt x="42" y="48"/>
                    </a:lnTo>
                    <a:lnTo>
                      <a:pt x="39" y="60"/>
                    </a:lnTo>
                    <a:lnTo>
                      <a:pt x="33" y="72"/>
                    </a:lnTo>
                    <a:lnTo>
                      <a:pt x="24" y="78"/>
                    </a:lnTo>
                    <a:lnTo>
                      <a:pt x="15" y="69"/>
                    </a:lnTo>
                    <a:lnTo>
                      <a:pt x="9" y="60"/>
                    </a:lnTo>
                    <a:lnTo>
                      <a:pt x="3" y="51"/>
                    </a:lnTo>
                    <a:lnTo>
                      <a:pt x="0" y="42"/>
                    </a:lnTo>
                    <a:lnTo>
                      <a:pt x="0" y="33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7" name="Freeform 202">
                <a:extLst>
                  <a:ext uri="{FF2B5EF4-FFF2-40B4-BE49-F238E27FC236}">
                    <a16:creationId xmlns:a16="http://schemas.microsoft.com/office/drawing/2014/main" id="{78131F2D-BEB1-4E30-AC99-AEB666DEAB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93" y="2707"/>
                <a:ext cx="115" cy="265"/>
              </a:xfrm>
              <a:custGeom>
                <a:avLst/>
                <a:gdLst>
                  <a:gd name="T0" fmla="*/ 12 w 115"/>
                  <a:gd name="T1" fmla="*/ 0 h 265"/>
                  <a:gd name="T2" fmla="*/ 9 w 115"/>
                  <a:gd name="T3" fmla="*/ 9 h 265"/>
                  <a:gd name="T4" fmla="*/ 3 w 115"/>
                  <a:gd name="T5" fmla="*/ 18 h 265"/>
                  <a:gd name="T6" fmla="*/ 0 w 115"/>
                  <a:gd name="T7" fmla="*/ 27 h 265"/>
                  <a:gd name="T8" fmla="*/ 0 w 115"/>
                  <a:gd name="T9" fmla="*/ 36 h 265"/>
                  <a:gd name="T10" fmla="*/ 6 w 115"/>
                  <a:gd name="T11" fmla="*/ 45 h 265"/>
                  <a:gd name="T12" fmla="*/ 15 w 115"/>
                  <a:gd name="T13" fmla="*/ 54 h 265"/>
                  <a:gd name="T14" fmla="*/ 18 w 115"/>
                  <a:gd name="T15" fmla="*/ 63 h 265"/>
                  <a:gd name="T16" fmla="*/ 24 w 115"/>
                  <a:gd name="T17" fmla="*/ 75 h 265"/>
                  <a:gd name="T18" fmla="*/ 27 w 115"/>
                  <a:gd name="T19" fmla="*/ 84 h 265"/>
                  <a:gd name="T20" fmla="*/ 30 w 115"/>
                  <a:gd name="T21" fmla="*/ 93 h 265"/>
                  <a:gd name="T22" fmla="*/ 30 w 115"/>
                  <a:gd name="T23" fmla="*/ 102 h 265"/>
                  <a:gd name="T24" fmla="*/ 33 w 115"/>
                  <a:gd name="T25" fmla="*/ 111 h 265"/>
                  <a:gd name="T26" fmla="*/ 33 w 115"/>
                  <a:gd name="T27" fmla="*/ 102 h 265"/>
                  <a:gd name="T28" fmla="*/ 30 w 115"/>
                  <a:gd name="T29" fmla="*/ 93 h 265"/>
                  <a:gd name="T30" fmla="*/ 24 w 115"/>
                  <a:gd name="T31" fmla="*/ 84 h 265"/>
                  <a:gd name="T32" fmla="*/ 18 w 115"/>
                  <a:gd name="T33" fmla="*/ 75 h 265"/>
                  <a:gd name="T34" fmla="*/ 15 w 115"/>
                  <a:gd name="T35" fmla="*/ 93 h 265"/>
                  <a:gd name="T36" fmla="*/ 18 w 115"/>
                  <a:gd name="T37" fmla="*/ 111 h 265"/>
                  <a:gd name="T38" fmla="*/ 18 w 115"/>
                  <a:gd name="T39" fmla="*/ 120 h 265"/>
                  <a:gd name="T40" fmla="*/ 27 w 115"/>
                  <a:gd name="T41" fmla="*/ 126 h 265"/>
                  <a:gd name="T42" fmla="*/ 30 w 115"/>
                  <a:gd name="T43" fmla="*/ 135 h 265"/>
                  <a:gd name="T44" fmla="*/ 39 w 115"/>
                  <a:gd name="T45" fmla="*/ 144 h 265"/>
                  <a:gd name="T46" fmla="*/ 42 w 115"/>
                  <a:gd name="T47" fmla="*/ 153 h 265"/>
                  <a:gd name="T48" fmla="*/ 48 w 115"/>
                  <a:gd name="T49" fmla="*/ 162 h 265"/>
                  <a:gd name="T50" fmla="*/ 54 w 115"/>
                  <a:gd name="T51" fmla="*/ 174 h 265"/>
                  <a:gd name="T52" fmla="*/ 60 w 115"/>
                  <a:gd name="T53" fmla="*/ 183 h 265"/>
                  <a:gd name="T54" fmla="*/ 69 w 115"/>
                  <a:gd name="T55" fmla="*/ 189 h 265"/>
                  <a:gd name="T56" fmla="*/ 72 w 115"/>
                  <a:gd name="T57" fmla="*/ 198 h 265"/>
                  <a:gd name="T58" fmla="*/ 78 w 115"/>
                  <a:gd name="T59" fmla="*/ 207 h 265"/>
                  <a:gd name="T60" fmla="*/ 84 w 115"/>
                  <a:gd name="T61" fmla="*/ 216 h 265"/>
                  <a:gd name="T62" fmla="*/ 75 w 115"/>
                  <a:gd name="T63" fmla="*/ 210 h 265"/>
                  <a:gd name="T64" fmla="*/ 69 w 115"/>
                  <a:gd name="T65" fmla="*/ 201 h 265"/>
                  <a:gd name="T66" fmla="*/ 63 w 115"/>
                  <a:gd name="T67" fmla="*/ 192 h 265"/>
                  <a:gd name="T68" fmla="*/ 63 w 115"/>
                  <a:gd name="T69" fmla="*/ 207 h 265"/>
                  <a:gd name="T70" fmla="*/ 69 w 115"/>
                  <a:gd name="T71" fmla="*/ 216 h 265"/>
                  <a:gd name="T72" fmla="*/ 78 w 115"/>
                  <a:gd name="T73" fmla="*/ 222 h 265"/>
                  <a:gd name="T74" fmla="*/ 81 w 115"/>
                  <a:gd name="T75" fmla="*/ 231 h 265"/>
                  <a:gd name="T76" fmla="*/ 90 w 115"/>
                  <a:gd name="T77" fmla="*/ 240 h 265"/>
                  <a:gd name="T78" fmla="*/ 99 w 115"/>
                  <a:gd name="T79" fmla="*/ 243 h 265"/>
                  <a:gd name="T80" fmla="*/ 105 w 115"/>
                  <a:gd name="T81" fmla="*/ 255 h 265"/>
                  <a:gd name="T82" fmla="*/ 114 w 115"/>
                  <a:gd name="T83" fmla="*/ 264 h 265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15"/>
                  <a:gd name="T127" fmla="*/ 0 h 265"/>
                  <a:gd name="T128" fmla="*/ 115 w 115"/>
                  <a:gd name="T129" fmla="*/ 265 h 265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15" h="265">
                    <a:moveTo>
                      <a:pt x="12" y="0"/>
                    </a:moveTo>
                    <a:lnTo>
                      <a:pt x="9" y="9"/>
                    </a:lnTo>
                    <a:lnTo>
                      <a:pt x="3" y="18"/>
                    </a:lnTo>
                    <a:lnTo>
                      <a:pt x="0" y="27"/>
                    </a:lnTo>
                    <a:lnTo>
                      <a:pt x="0" y="36"/>
                    </a:lnTo>
                    <a:lnTo>
                      <a:pt x="6" y="45"/>
                    </a:lnTo>
                    <a:lnTo>
                      <a:pt x="15" y="54"/>
                    </a:lnTo>
                    <a:lnTo>
                      <a:pt x="18" y="63"/>
                    </a:lnTo>
                    <a:lnTo>
                      <a:pt x="24" y="75"/>
                    </a:lnTo>
                    <a:lnTo>
                      <a:pt x="27" y="84"/>
                    </a:lnTo>
                    <a:lnTo>
                      <a:pt x="30" y="93"/>
                    </a:lnTo>
                    <a:lnTo>
                      <a:pt x="30" y="102"/>
                    </a:lnTo>
                    <a:lnTo>
                      <a:pt x="33" y="111"/>
                    </a:lnTo>
                    <a:lnTo>
                      <a:pt x="33" y="102"/>
                    </a:lnTo>
                    <a:lnTo>
                      <a:pt x="30" y="93"/>
                    </a:lnTo>
                    <a:lnTo>
                      <a:pt x="24" y="84"/>
                    </a:lnTo>
                    <a:lnTo>
                      <a:pt x="18" y="75"/>
                    </a:lnTo>
                    <a:lnTo>
                      <a:pt x="15" y="93"/>
                    </a:lnTo>
                    <a:lnTo>
                      <a:pt x="18" y="111"/>
                    </a:lnTo>
                    <a:lnTo>
                      <a:pt x="18" y="120"/>
                    </a:lnTo>
                    <a:lnTo>
                      <a:pt x="27" y="126"/>
                    </a:lnTo>
                    <a:lnTo>
                      <a:pt x="30" y="135"/>
                    </a:lnTo>
                    <a:lnTo>
                      <a:pt x="39" y="144"/>
                    </a:lnTo>
                    <a:lnTo>
                      <a:pt x="42" y="153"/>
                    </a:lnTo>
                    <a:lnTo>
                      <a:pt x="48" y="162"/>
                    </a:lnTo>
                    <a:lnTo>
                      <a:pt x="54" y="174"/>
                    </a:lnTo>
                    <a:lnTo>
                      <a:pt x="60" y="183"/>
                    </a:lnTo>
                    <a:lnTo>
                      <a:pt x="69" y="189"/>
                    </a:lnTo>
                    <a:lnTo>
                      <a:pt x="72" y="198"/>
                    </a:lnTo>
                    <a:lnTo>
                      <a:pt x="78" y="207"/>
                    </a:lnTo>
                    <a:lnTo>
                      <a:pt x="84" y="216"/>
                    </a:lnTo>
                    <a:lnTo>
                      <a:pt x="75" y="210"/>
                    </a:lnTo>
                    <a:lnTo>
                      <a:pt x="69" y="201"/>
                    </a:lnTo>
                    <a:lnTo>
                      <a:pt x="63" y="192"/>
                    </a:lnTo>
                    <a:lnTo>
                      <a:pt x="63" y="207"/>
                    </a:lnTo>
                    <a:lnTo>
                      <a:pt x="69" y="216"/>
                    </a:lnTo>
                    <a:lnTo>
                      <a:pt x="78" y="222"/>
                    </a:lnTo>
                    <a:lnTo>
                      <a:pt x="81" y="231"/>
                    </a:lnTo>
                    <a:lnTo>
                      <a:pt x="90" y="240"/>
                    </a:lnTo>
                    <a:lnTo>
                      <a:pt x="99" y="243"/>
                    </a:lnTo>
                    <a:lnTo>
                      <a:pt x="105" y="255"/>
                    </a:lnTo>
                    <a:lnTo>
                      <a:pt x="114" y="264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8" name="Freeform 203">
                <a:extLst>
                  <a:ext uri="{FF2B5EF4-FFF2-40B4-BE49-F238E27FC236}">
                    <a16:creationId xmlns:a16="http://schemas.microsoft.com/office/drawing/2014/main" id="{5EC6B8E9-6B57-455E-AF08-EC74FAB1E7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7" y="2449"/>
                <a:ext cx="37" cy="34"/>
              </a:xfrm>
              <a:custGeom>
                <a:avLst/>
                <a:gdLst>
                  <a:gd name="T0" fmla="*/ 0 w 37"/>
                  <a:gd name="T1" fmla="*/ 0 h 34"/>
                  <a:gd name="T2" fmla="*/ 9 w 37"/>
                  <a:gd name="T3" fmla="*/ 6 h 34"/>
                  <a:gd name="T4" fmla="*/ 18 w 37"/>
                  <a:gd name="T5" fmla="*/ 12 h 34"/>
                  <a:gd name="T6" fmla="*/ 18 w 37"/>
                  <a:gd name="T7" fmla="*/ 24 h 34"/>
                  <a:gd name="T8" fmla="*/ 24 w 37"/>
                  <a:gd name="T9" fmla="*/ 33 h 34"/>
                  <a:gd name="T10" fmla="*/ 18 w 37"/>
                  <a:gd name="T11" fmla="*/ 21 h 34"/>
                  <a:gd name="T12" fmla="*/ 12 w 37"/>
                  <a:gd name="T13" fmla="*/ 12 h 34"/>
                  <a:gd name="T14" fmla="*/ 24 w 37"/>
                  <a:gd name="T15" fmla="*/ 12 h 34"/>
                  <a:gd name="T16" fmla="*/ 33 w 37"/>
                  <a:gd name="T17" fmla="*/ 18 h 34"/>
                  <a:gd name="T18" fmla="*/ 21 w 37"/>
                  <a:gd name="T19" fmla="*/ 15 h 34"/>
                  <a:gd name="T20" fmla="*/ 18 w 37"/>
                  <a:gd name="T21" fmla="*/ 6 h 34"/>
                  <a:gd name="T22" fmla="*/ 27 w 37"/>
                  <a:gd name="T23" fmla="*/ 12 h 34"/>
                  <a:gd name="T24" fmla="*/ 36 w 37"/>
                  <a:gd name="T25" fmla="*/ 12 h 34"/>
                  <a:gd name="T26" fmla="*/ 27 w 37"/>
                  <a:gd name="T27" fmla="*/ 18 h 3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37"/>
                  <a:gd name="T43" fmla="*/ 0 h 34"/>
                  <a:gd name="T44" fmla="*/ 37 w 37"/>
                  <a:gd name="T45" fmla="*/ 34 h 3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37" h="34">
                    <a:moveTo>
                      <a:pt x="0" y="0"/>
                    </a:moveTo>
                    <a:lnTo>
                      <a:pt x="9" y="6"/>
                    </a:lnTo>
                    <a:lnTo>
                      <a:pt x="18" y="12"/>
                    </a:lnTo>
                    <a:lnTo>
                      <a:pt x="18" y="24"/>
                    </a:lnTo>
                    <a:lnTo>
                      <a:pt x="24" y="33"/>
                    </a:lnTo>
                    <a:lnTo>
                      <a:pt x="18" y="21"/>
                    </a:lnTo>
                    <a:lnTo>
                      <a:pt x="12" y="12"/>
                    </a:lnTo>
                    <a:lnTo>
                      <a:pt x="24" y="12"/>
                    </a:lnTo>
                    <a:lnTo>
                      <a:pt x="33" y="18"/>
                    </a:lnTo>
                    <a:lnTo>
                      <a:pt x="21" y="15"/>
                    </a:lnTo>
                    <a:lnTo>
                      <a:pt x="18" y="6"/>
                    </a:lnTo>
                    <a:lnTo>
                      <a:pt x="27" y="12"/>
                    </a:lnTo>
                    <a:lnTo>
                      <a:pt x="36" y="12"/>
                    </a:lnTo>
                    <a:lnTo>
                      <a:pt x="27" y="18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09" name="Freeform 204">
                <a:extLst>
                  <a:ext uri="{FF2B5EF4-FFF2-40B4-BE49-F238E27FC236}">
                    <a16:creationId xmlns:a16="http://schemas.microsoft.com/office/drawing/2014/main" id="{09855273-A85E-43A6-8B72-2A590A398B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1" y="2557"/>
                <a:ext cx="43" cy="43"/>
              </a:xfrm>
              <a:custGeom>
                <a:avLst/>
                <a:gdLst>
                  <a:gd name="T0" fmla="*/ 0 w 43"/>
                  <a:gd name="T1" fmla="*/ 0 h 43"/>
                  <a:gd name="T2" fmla="*/ 12 w 43"/>
                  <a:gd name="T3" fmla="*/ 3 h 43"/>
                  <a:gd name="T4" fmla="*/ 24 w 43"/>
                  <a:gd name="T5" fmla="*/ 15 h 43"/>
                  <a:gd name="T6" fmla="*/ 30 w 43"/>
                  <a:gd name="T7" fmla="*/ 24 h 43"/>
                  <a:gd name="T8" fmla="*/ 36 w 43"/>
                  <a:gd name="T9" fmla="*/ 33 h 43"/>
                  <a:gd name="T10" fmla="*/ 42 w 43"/>
                  <a:gd name="T11" fmla="*/ 42 h 4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3"/>
                  <a:gd name="T19" fmla="*/ 0 h 43"/>
                  <a:gd name="T20" fmla="*/ 43 w 43"/>
                  <a:gd name="T21" fmla="*/ 43 h 4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3" h="43">
                    <a:moveTo>
                      <a:pt x="0" y="0"/>
                    </a:moveTo>
                    <a:lnTo>
                      <a:pt x="12" y="3"/>
                    </a:lnTo>
                    <a:lnTo>
                      <a:pt x="24" y="15"/>
                    </a:lnTo>
                    <a:lnTo>
                      <a:pt x="30" y="24"/>
                    </a:lnTo>
                    <a:lnTo>
                      <a:pt x="36" y="33"/>
                    </a:lnTo>
                    <a:lnTo>
                      <a:pt x="42" y="42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0" name="Freeform 205">
                <a:extLst>
                  <a:ext uri="{FF2B5EF4-FFF2-40B4-BE49-F238E27FC236}">
                    <a16:creationId xmlns:a16="http://schemas.microsoft.com/office/drawing/2014/main" id="{980D26C4-BB53-4D06-B3B0-E7EB1E48EA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6" y="2596"/>
                <a:ext cx="19" cy="184"/>
              </a:xfrm>
              <a:custGeom>
                <a:avLst/>
                <a:gdLst>
                  <a:gd name="T0" fmla="*/ 0 w 19"/>
                  <a:gd name="T1" fmla="*/ 0 h 184"/>
                  <a:gd name="T2" fmla="*/ 6 w 19"/>
                  <a:gd name="T3" fmla="*/ 9 h 184"/>
                  <a:gd name="T4" fmla="*/ 12 w 19"/>
                  <a:gd name="T5" fmla="*/ 18 h 184"/>
                  <a:gd name="T6" fmla="*/ 18 w 19"/>
                  <a:gd name="T7" fmla="*/ 27 h 184"/>
                  <a:gd name="T8" fmla="*/ 18 w 19"/>
                  <a:gd name="T9" fmla="*/ 39 h 184"/>
                  <a:gd name="T10" fmla="*/ 18 w 19"/>
                  <a:gd name="T11" fmla="*/ 48 h 184"/>
                  <a:gd name="T12" fmla="*/ 18 w 19"/>
                  <a:gd name="T13" fmla="*/ 57 h 184"/>
                  <a:gd name="T14" fmla="*/ 18 w 19"/>
                  <a:gd name="T15" fmla="*/ 66 h 184"/>
                  <a:gd name="T16" fmla="*/ 18 w 19"/>
                  <a:gd name="T17" fmla="*/ 75 h 184"/>
                  <a:gd name="T18" fmla="*/ 18 w 19"/>
                  <a:gd name="T19" fmla="*/ 87 h 184"/>
                  <a:gd name="T20" fmla="*/ 18 w 19"/>
                  <a:gd name="T21" fmla="*/ 99 h 184"/>
                  <a:gd name="T22" fmla="*/ 15 w 19"/>
                  <a:gd name="T23" fmla="*/ 108 h 184"/>
                  <a:gd name="T24" fmla="*/ 15 w 19"/>
                  <a:gd name="T25" fmla="*/ 117 h 184"/>
                  <a:gd name="T26" fmla="*/ 15 w 19"/>
                  <a:gd name="T27" fmla="*/ 126 h 184"/>
                  <a:gd name="T28" fmla="*/ 15 w 19"/>
                  <a:gd name="T29" fmla="*/ 135 h 184"/>
                  <a:gd name="T30" fmla="*/ 15 w 19"/>
                  <a:gd name="T31" fmla="*/ 147 h 184"/>
                  <a:gd name="T32" fmla="*/ 15 w 19"/>
                  <a:gd name="T33" fmla="*/ 156 h 184"/>
                  <a:gd name="T34" fmla="*/ 15 w 19"/>
                  <a:gd name="T35" fmla="*/ 165 h 184"/>
                  <a:gd name="T36" fmla="*/ 15 w 19"/>
                  <a:gd name="T37" fmla="*/ 174 h 184"/>
                  <a:gd name="T38" fmla="*/ 15 w 19"/>
                  <a:gd name="T39" fmla="*/ 183 h 184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9"/>
                  <a:gd name="T61" fmla="*/ 0 h 184"/>
                  <a:gd name="T62" fmla="*/ 19 w 19"/>
                  <a:gd name="T63" fmla="*/ 184 h 184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9" h="184">
                    <a:moveTo>
                      <a:pt x="0" y="0"/>
                    </a:moveTo>
                    <a:lnTo>
                      <a:pt x="6" y="9"/>
                    </a:lnTo>
                    <a:lnTo>
                      <a:pt x="12" y="18"/>
                    </a:lnTo>
                    <a:lnTo>
                      <a:pt x="18" y="27"/>
                    </a:lnTo>
                    <a:lnTo>
                      <a:pt x="18" y="39"/>
                    </a:lnTo>
                    <a:lnTo>
                      <a:pt x="18" y="48"/>
                    </a:lnTo>
                    <a:lnTo>
                      <a:pt x="18" y="57"/>
                    </a:lnTo>
                    <a:lnTo>
                      <a:pt x="18" y="66"/>
                    </a:lnTo>
                    <a:lnTo>
                      <a:pt x="18" y="75"/>
                    </a:lnTo>
                    <a:lnTo>
                      <a:pt x="18" y="87"/>
                    </a:lnTo>
                    <a:lnTo>
                      <a:pt x="18" y="99"/>
                    </a:lnTo>
                    <a:lnTo>
                      <a:pt x="15" y="108"/>
                    </a:lnTo>
                    <a:lnTo>
                      <a:pt x="15" y="117"/>
                    </a:lnTo>
                    <a:lnTo>
                      <a:pt x="15" y="126"/>
                    </a:lnTo>
                    <a:lnTo>
                      <a:pt x="15" y="135"/>
                    </a:lnTo>
                    <a:lnTo>
                      <a:pt x="15" y="147"/>
                    </a:lnTo>
                    <a:lnTo>
                      <a:pt x="15" y="156"/>
                    </a:lnTo>
                    <a:lnTo>
                      <a:pt x="15" y="165"/>
                    </a:lnTo>
                    <a:lnTo>
                      <a:pt x="15" y="174"/>
                    </a:lnTo>
                    <a:lnTo>
                      <a:pt x="15" y="183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1" name="Freeform 206">
                <a:extLst>
                  <a:ext uri="{FF2B5EF4-FFF2-40B4-BE49-F238E27FC236}">
                    <a16:creationId xmlns:a16="http://schemas.microsoft.com/office/drawing/2014/main" id="{8DC75DC2-A694-4338-90DF-B298577208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4" y="2533"/>
                <a:ext cx="181" cy="184"/>
              </a:xfrm>
              <a:custGeom>
                <a:avLst/>
                <a:gdLst>
                  <a:gd name="T0" fmla="*/ 48 w 181"/>
                  <a:gd name="T1" fmla="*/ 174 h 184"/>
                  <a:gd name="T2" fmla="*/ 48 w 181"/>
                  <a:gd name="T3" fmla="*/ 156 h 184"/>
                  <a:gd name="T4" fmla="*/ 39 w 181"/>
                  <a:gd name="T5" fmla="*/ 144 h 184"/>
                  <a:gd name="T6" fmla="*/ 27 w 181"/>
                  <a:gd name="T7" fmla="*/ 123 h 184"/>
                  <a:gd name="T8" fmla="*/ 15 w 181"/>
                  <a:gd name="T9" fmla="*/ 132 h 184"/>
                  <a:gd name="T10" fmla="*/ 3 w 181"/>
                  <a:gd name="T11" fmla="*/ 117 h 184"/>
                  <a:gd name="T12" fmla="*/ 0 w 181"/>
                  <a:gd name="T13" fmla="*/ 99 h 184"/>
                  <a:gd name="T14" fmla="*/ 0 w 181"/>
                  <a:gd name="T15" fmla="*/ 81 h 184"/>
                  <a:gd name="T16" fmla="*/ 9 w 181"/>
                  <a:gd name="T17" fmla="*/ 63 h 184"/>
                  <a:gd name="T18" fmla="*/ 21 w 181"/>
                  <a:gd name="T19" fmla="*/ 45 h 184"/>
                  <a:gd name="T20" fmla="*/ 42 w 181"/>
                  <a:gd name="T21" fmla="*/ 33 h 184"/>
                  <a:gd name="T22" fmla="*/ 57 w 181"/>
                  <a:gd name="T23" fmla="*/ 18 h 184"/>
                  <a:gd name="T24" fmla="*/ 75 w 181"/>
                  <a:gd name="T25" fmla="*/ 6 h 184"/>
                  <a:gd name="T26" fmla="*/ 93 w 181"/>
                  <a:gd name="T27" fmla="*/ 0 h 184"/>
                  <a:gd name="T28" fmla="*/ 111 w 181"/>
                  <a:gd name="T29" fmla="*/ 6 h 184"/>
                  <a:gd name="T30" fmla="*/ 105 w 181"/>
                  <a:gd name="T31" fmla="*/ 18 h 184"/>
                  <a:gd name="T32" fmla="*/ 123 w 181"/>
                  <a:gd name="T33" fmla="*/ 12 h 184"/>
                  <a:gd name="T34" fmla="*/ 138 w 181"/>
                  <a:gd name="T35" fmla="*/ 27 h 184"/>
                  <a:gd name="T36" fmla="*/ 180 w 181"/>
                  <a:gd name="T37" fmla="*/ 36 h 184"/>
                  <a:gd name="T38" fmla="*/ 159 w 181"/>
                  <a:gd name="T39" fmla="*/ 36 h 184"/>
                  <a:gd name="T40" fmla="*/ 168 w 181"/>
                  <a:gd name="T41" fmla="*/ 54 h 184"/>
                  <a:gd name="T42" fmla="*/ 171 w 181"/>
                  <a:gd name="T43" fmla="*/ 72 h 184"/>
                  <a:gd name="T44" fmla="*/ 177 w 181"/>
                  <a:gd name="T45" fmla="*/ 90 h 184"/>
                  <a:gd name="T46" fmla="*/ 156 w 181"/>
                  <a:gd name="T47" fmla="*/ 96 h 184"/>
                  <a:gd name="T48" fmla="*/ 135 w 181"/>
                  <a:gd name="T49" fmla="*/ 102 h 184"/>
                  <a:gd name="T50" fmla="*/ 117 w 181"/>
                  <a:gd name="T51" fmla="*/ 105 h 184"/>
                  <a:gd name="T52" fmla="*/ 96 w 181"/>
                  <a:gd name="T53" fmla="*/ 105 h 184"/>
                  <a:gd name="T54" fmla="*/ 123 w 181"/>
                  <a:gd name="T55" fmla="*/ 105 h 184"/>
                  <a:gd name="T56" fmla="*/ 96 w 181"/>
                  <a:gd name="T57" fmla="*/ 105 h 184"/>
                  <a:gd name="T58" fmla="*/ 96 w 181"/>
                  <a:gd name="T59" fmla="*/ 114 h 184"/>
                  <a:gd name="T60" fmla="*/ 75 w 181"/>
                  <a:gd name="T61" fmla="*/ 123 h 184"/>
                  <a:gd name="T62" fmla="*/ 75 w 181"/>
                  <a:gd name="T63" fmla="*/ 123 h 184"/>
                  <a:gd name="T64" fmla="*/ 63 w 181"/>
                  <a:gd name="T65" fmla="*/ 111 h 184"/>
                  <a:gd name="T66" fmla="*/ 48 w 181"/>
                  <a:gd name="T67" fmla="*/ 123 h 184"/>
                  <a:gd name="T68" fmla="*/ 57 w 181"/>
                  <a:gd name="T69" fmla="*/ 126 h 184"/>
                  <a:gd name="T70" fmla="*/ 57 w 181"/>
                  <a:gd name="T71" fmla="*/ 123 h 184"/>
                  <a:gd name="T72" fmla="*/ 54 w 181"/>
                  <a:gd name="T73" fmla="*/ 129 h 184"/>
                  <a:gd name="T74" fmla="*/ 63 w 181"/>
                  <a:gd name="T75" fmla="*/ 129 h 184"/>
                  <a:gd name="T76" fmla="*/ 54 w 181"/>
                  <a:gd name="T77" fmla="*/ 144 h 184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181"/>
                  <a:gd name="T118" fmla="*/ 0 h 184"/>
                  <a:gd name="T119" fmla="*/ 181 w 181"/>
                  <a:gd name="T120" fmla="*/ 184 h 184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181" h="184">
                    <a:moveTo>
                      <a:pt x="51" y="183"/>
                    </a:moveTo>
                    <a:lnTo>
                      <a:pt x="48" y="174"/>
                    </a:lnTo>
                    <a:lnTo>
                      <a:pt x="48" y="165"/>
                    </a:lnTo>
                    <a:lnTo>
                      <a:pt x="48" y="156"/>
                    </a:lnTo>
                    <a:lnTo>
                      <a:pt x="48" y="147"/>
                    </a:lnTo>
                    <a:lnTo>
                      <a:pt x="39" y="144"/>
                    </a:lnTo>
                    <a:lnTo>
                      <a:pt x="33" y="132"/>
                    </a:lnTo>
                    <a:lnTo>
                      <a:pt x="27" y="123"/>
                    </a:lnTo>
                    <a:lnTo>
                      <a:pt x="27" y="132"/>
                    </a:lnTo>
                    <a:lnTo>
                      <a:pt x="15" y="132"/>
                    </a:lnTo>
                    <a:lnTo>
                      <a:pt x="6" y="126"/>
                    </a:lnTo>
                    <a:lnTo>
                      <a:pt x="3" y="117"/>
                    </a:lnTo>
                    <a:lnTo>
                      <a:pt x="0" y="108"/>
                    </a:lnTo>
                    <a:lnTo>
                      <a:pt x="0" y="99"/>
                    </a:lnTo>
                    <a:lnTo>
                      <a:pt x="0" y="90"/>
                    </a:lnTo>
                    <a:lnTo>
                      <a:pt x="0" y="81"/>
                    </a:lnTo>
                    <a:lnTo>
                      <a:pt x="3" y="72"/>
                    </a:lnTo>
                    <a:lnTo>
                      <a:pt x="9" y="63"/>
                    </a:lnTo>
                    <a:lnTo>
                      <a:pt x="15" y="54"/>
                    </a:lnTo>
                    <a:lnTo>
                      <a:pt x="21" y="45"/>
                    </a:lnTo>
                    <a:lnTo>
                      <a:pt x="30" y="36"/>
                    </a:lnTo>
                    <a:lnTo>
                      <a:pt x="42" y="33"/>
                    </a:lnTo>
                    <a:lnTo>
                      <a:pt x="51" y="27"/>
                    </a:lnTo>
                    <a:lnTo>
                      <a:pt x="57" y="18"/>
                    </a:lnTo>
                    <a:lnTo>
                      <a:pt x="66" y="12"/>
                    </a:lnTo>
                    <a:lnTo>
                      <a:pt x="75" y="6"/>
                    </a:lnTo>
                    <a:lnTo>
                      <a:pt x="84" y="3"/>
                    </a:lnTo>
                    <a:lnTo>
                      <a:pt x="93" y="0"/>
                    </a:lnTo>
                    <a:lnTo>
                      <a:pt x="102" y="0"/>
                    </a:lnTo>
                    <a:lnTo>
                      <a:pt x="111" y="6"/>
                    </a:lnTo>
                    <a:lnTo>
                      <a:pt x="114" y="15"/>
                    </a:lnTo>
                    <a:lnTo>
                      <a:pt x="105" y="18"/>
                    </a:lnTo>
                    <a:lnTo>
                      <a:pt x="114" y="15"/>
                    </a:lnTo>
                    <a:lnTo>
                      <a:pt x="123" y="12"/>
                    </a:lnTo>
                    <a:lnTo>
                      <a:pt x="129" y="21"/>
                    </a:lnTo>
                    <a:lnTo>
                      <a:pt x="138" y="27"/>
                    </a:lnTo>
                    <a:lnTo>
                      <a:pt x="162" y="33"/>
                    </a:lnTo>
                    <a:lnTo>
                      <a:pt x="180" y="36"/>
                    </a:lnTo>
                    <a:lnTo>
                      <a:pt x="168" y="39"/>
                    </a:lnTo>
                    <a:lnTo>
                      <a:pt x="159" y="36"/>
                    </a:lnTo>
                    <a:lnTo>
                      <a:pt x="165" y="45"/>
                    </a:lnTo>
                    <a:lnTo>
                      <a:pt x="168" y="54"/>
                    </a:lnTo>
                    <a:lnTo>
                      <a:pt x="171" y="63"/>
                    </a:lnTo>
                    <a:lnTo>
                      <a:pt x="171" y="72"/>
                    </a:lnTo>
                    <a:lnTo>
                      <a:pt x="174" y="81"/>
                    </a:lnTo>
                    <a:lnTo>
                      <a:pt x="177" y="90"/>
                    </a:lnTo>
                    <a:lnTo>
                      <a:pt x="168" y="96"/>
                    </a:lnTo>
                    <a:lnTo>
                      <a:pt x="156" y="96"/>
                    </a:lnTo>
                    <a:lnTo>
                      <a:pt x="147" y="99"/>
                    </a:lnTo>
                    <a:lnTo>
                      <a:pt x="135" y="102"/>
                    </a:lnTo>
                    <a:lnTo>
                      <a:pt x="126" y="105"/>
                    </a:lnTo>
                    <a:lnTo>
                      <a:pt x="117" y="105"/>
                    </a:lnTo>
                    <a:lnTo>
                      <a:pt x="108" y="105"/>
                    </a:lnTo>
                    <a:lnTo>
                      <a:pt x="96" y="105"/>
                    </a:lnTo>
                    <a:lnTo>
                      <a:pt x="114" y="105"/>
                    </a:lnTo>
                    <a:lnTo>
                      <a:pt x="123" y="105"/>
                    </a:lnTo>
                    <a:lnTo>
                      <a:pt x="108" y="105"/>
                    </a:lnTo>
                    <a:lnTo>
                      <a:pt x="96" y="105"/>
                    </a:lnTo>
                    <a:lnTo>
                      <a:pt x="87" y="111"/>
                    </a:lnTo>
                    <a:lnTo>
                      <a:pt x="96" y="114"/>
                    </a:lnTo>
                    <a:lnTo>
                      <a:pt x="84" y="123"/>
                    </a:lnTo>
                    <a:lnTo>
                      <a:pt x="75" y="123"/>
                    </a:lnTo>
                    <a:lnTo>
                      <a:pt x="75" y="135"/>
                    </a:lnTo>
                    <a:lnTo>
                      <a:pt x="75" y="123"/>
                    </a:lnTo>
                    <a:lnTo>
                      <a:pt x="66" y="120"/>
                    </a:lnTo>
                    <a:lnTo>
                      <a:pt x="63" y="111"/>
                    </a:lnTo>
                    <a:lnTo>
                      <a:pt x="54" y="111"/>
                    </a:lnTo>
                    <a:lnTo>
                      <a:pt x="48" y="123"/>
                    </a:lnTo>
                    <a:lnTo>
                      <a:pt x="45" y="132"/>
                    </a:lnTo>
                    <a:lnTo>
                      <a:pt x="57" y="126"/>
                    </a:lnTo>
                    <a:lnTo>
                      <a:pt x="57" y="135"/>
                    </a:lnTo>
                    <a:lnTo>
                      <a:pt x="57" y="123"/>
                    </a:lnTo>
                    <a:lnTo>
                      <a:pt x="54" y="138"/>
                    </a:lnTo>
                    <a:lnTo>
                      <a:pt x="54" y="129"/>
                    </a:lnTo>
                    <a:lnTo>
                      <a:pt x="72" y="126"/>
                    </a:lnTo>
                    <a:lnTo>
                      <a:pt x="63" y="129"/>
                    </a:lnTo>
                    <a:lnTo>
                      <a:pt x="54" y="135"/>
                    </a:lnTo>
                    <a:lnTo>
                      <a:pt x="54" y="144"/>
                    </a:lnTo>
                    <a:lnTo>
                      <a:pt x="45" y="15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2" name="Freeform 207">
                <a:extLst>
                  <a:ext uri="{FF2B5EF4-FFF2-40B4-BE49-F238E27FC236}">
                    <a16:creationId xmlns:a16="http://schemas.microsoft.com/office/drawing/2014/main" id="{E823F085-5892-4825-8FC2-D6A3FA5ACF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06" y="2563"/>
                <a:ext cx="22" cy="22"/>
              </a:xfrm>
              <a:custGeom>
                <a:avLst/>
                <a:gdLst>
                  <a:gd name="T0" fmla="*/ 0 w 22"/>
                  <a:gd name="T1" fmla="*/ 0 h 22"/>
                  <a:gd name="T2" fmla="*/ 9 w 22"/>
                  <a:gd name="T3" fmla="*/ 6 h 22"/>
                  <a:gd name="T4" fmla="*/ 18 w 22"/>
                  <a:gd name="T5" fmla="*/ 12 h 22"/>
                  <a:gd name="T6" fmla="*/ 21 w 22"/>
                  <a:gd name="T7" fmla="*/ 21 h 22"/>
                  <a:gd name="T8" fmla="*/ 12 w 22"/>
                  <a:gd name="T9" fmla="*/ 12 h 22"/>
                  <a:gd name="T10" fmla="*/ 0 w 22"/>
                  <a:gd name="T11" fmla="*/ 0 h 2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2"/>
                  <a:gd name="T19" fmla="*/ 0 h 22"/>
                  <a:gd name="T20" fmla="*/ 22 w 22"/>
                  <a:gd name="T21" fmla="*/ 22 h 2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2" h="22">
                    <a:moveTo>
                      <a:pt x="0" y="0"/>
                    </a:moveTo>
                    <a:lnTo>
                      <a:pt x="9" y="6"/>
                    </a:lnTo>
                    <a:lnTo>
                      <a:pt x="18" y="12"/>
                    </a:lnTo>
                    <a:lnTo>
                      <a:pt x="21" y="21"/>
                    </a:lnTo>
                    <a:lnTo>
                      <a:pt x="12" y="12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3" name="Freeform 208">
                <a:extLst>
                  <a:ext uri="{FF2B5EF4-FFF2-40B4-BE49-F238E27FC236}">
                    <a16:creationId xmlns:a16="http://schemas.microsoft.com/office/drawing/2014/main" id="{2BE438BE-A327-4C50-9408-3615375A5F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5" y="2572"/>
                <a:ext cx="1" cy="7"/>
              </a:xfrm>
              <a:custGeom>
                <a:avLst/>
                <a:gdLst>
                  <a:gd name="T0" fmla="*/ 0 w 1"/>
                  <a:gd name="T1" fmla="*/ 0 h 7"/>
                  <a:gd name="T2" fmla="*/ 0 w 1"/>
                  <a:gd name="T3" fmla="*/ 6 h 7"/>
                  <a:gd name="T4" fmla="*/ 0 60000 65536"/>
                  <a:gd name="T5" fmla="*/ 0 60000 65536"/>
                  <a:gd name="T6" fmla="*/ 0 w 1"/>
                  <a:gd name="T7" fmla="*/ 0 h 7"/>
                  <a:gd name="T8" fmla="*/ 1 w 1"/>
                  <a:gd name="T9" fmla="*/ 7 h 7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7">
                    <a:moveTo>
                      <a:pt x="0" y="0"/>
                    </a:moveTo>
                    <a:lnTo>
                      <a:pt x="0" y="6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4" name="Freeform 209">
                <a:extLst>
                  <a:ext uri="{FF2B5EF4-FFF2-40B4-BE49-F238E27FC236}">
                    <a16:creationId xmlns:a16="http://schemas.microsoft.com/office/drawing/2014/main" id="{65D956B9-E0EF-40A9-B135-EA1F58656F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0" y="2635"/>
                <a:ext cx="166" cy="124"/>
              </a:xfrm>
              <a:custGeom>
                <a:avLst/>
                <a:gdLst>
                  <a:gd name="T0" fmla="*/ 159 w 166"/>
                  <a:gd name="T1" fmla="*/ 0 h 124"/>
                  <a:gd name="T2" fmla="*/ 165 w 166"/>
                  <a:gd name="T3" fmla="*/ 9 h 124"/>
                  <a:gd name="T4" fmla="*/ 165 w 166"/>
                  <a:gd name="T5" fmla="*/ 18 h 124"/>
                  <a:gd name="T6" fmla="*/ 156 w 166"/>
                  <a:gd name="T7" fmla="*/ 24 h 124"/>
                  <a:gd name="T8" fmla="*/ 153 w 166"/>
                  <a:gd name="T9" fmla="*/ 33 h 124"/>
                  <a:gd name="T10" fmla="*/ 147 w 166"/>
                  <a:gd name="T11" fmla="*/ 42 h 124"/>
                  <a:gd name="T12" fmla="*/ 147 w 166"/>
                  <a:gd name="T13" fmla="*/ 51 h 124"/>
                  <a:gd name="T14" fmla="*/ 147 w 166"/>
                  <a:gd name="T15" fmla="*/ 60 h 124"/>
                  <a:gd name="T16" fmla="*/ 147 w 166"/>
                  <a:gd name="T17" fmla="*/ 69 h 124"/>
                  <a:gd name="T18" fmla="*/ 147 w 166"/>
                  <a:gd name="T19" fmla="*/ 78 h 124"/>
                  <a:gd name="T20" fmla="*/ 138 w 166"/>
                  <a:gd name="T21" fmla="*/ 81 h 124"/>
                  <a:gd name="T22" fmla="*/ 129 w 166"/>
                  <a:gd name="T23" fmla="*/ 81 h 124"/>
                  <a:gd name="T24" fmla="*/ 123 w 166"/>
                  <a:gd name="T25" fmla="*/ 72 h 124"/>
                  <a:gd name="T26" fmla="*/ 135 w 166"/>
                  <a:gd name="T27" fmla="*/ 72 h 124"/>
                  <a:gd name="T28" fmla="*/ 132 w 166"/>
                  <a:gd name="T29" fmla="*/ 81 h 124"/>
                  <a:gd name="T30" fmla="*/ 123 w 166"/>
                  <a:gd name="T31" fmla="*/ 87 h 124"/>
                  <a:gd name="T32" fmla="*/ 117 w 166"/>
                  <a:gd name="T33" fmla="*/ 96 h 124"/>
                  <a:gd name="T34" fmla="*/ 108 w 166"/>
                  <a:gd name="T35" fmla="*/ 96 h 124"/>
                  <a:gd name="T36" fmla="*/ 129 w 166"/>
                  <a:gd name="T37" fmla="*/ 96 h 124"/>
                  <a:gd name="T38" fmla="*/ 120 w 166"/>
                  <a:gd name="T39" fmla="*/ 96 h 124"/>
                  <a:gd name="T40" fmla="*/ 111 w 166"/>
                  <a:gd name="T41" fmla="*/ 102 h 124"/>
                  <a:gd name="T42" fmla="*/ 102 w 166"/>
                  <a:gd name="T43" fmla="*/ 108 h 124"/>
                  <a:gd name="T44" fmla="*/ 96 w 166"/>
                  <a:gd name="T45" fmla="*/ 117 h 124"/>
                  <a:gd name="T46" fmla="*/ 84 w 166"/>
                  <a:gd name="T47" fmla="*/ 120 h 124"/>
                  <a:gd name="T48" fmla="*/ 75 w 166"/>
                  <a:gd name="T49" fmla="*/ 117 h 124"/>
                  <a:gd name="T50" fmla="*/ 51 w 166"/>
                  <a:gd name="T51" fmla="*/ 114 h 124"/>
                  <a:gd name="T52" fmla="*/ 39 w 166"/>
                  <a:gd name="T53" fmla="*/ 111 h 124"/>
                  <a:gd name="T54" fmla="*/ 30 w 166"/>
                  <a:gd name="T55" fmla="*/ 111 h 124"/>
                  <a:gd name="T56" fmla="*/ 18 w 166"/>
                  <a:gd name="T57" fmla="*/ 114 h 124"/>
                  <a:gd name="T58" fmla="*/ 9 w 166"/>
                  <a:gd name="T59" fmla="*/ 120 h 124"/>
                  <a:gd name="T60" fmla="*/ 0 w 166"/>
                  <a:gd name="T61" fmla="*/ 123 h 124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66"/>
                  <a:gd name="T94" fmla="*/ 0 h 124"/>
                  <a:gd name="T95" fmla="*/ 166 w 166"/>
                  <a:gd name="T96" fmla="*/ 124 h 124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66" h="124">
                    <a:moveTo>
                      <a:pt x="159" y="0"/>
                    </a:moveTo>
                    <a:lnTo>
                      <a:pt x="165" y="9"/>
                    </a:lnTo>
                    <a:lnTo>
                      <a:pt x="165" y="18"/>
                    </a:lnTo>
                    <a:lnTo>
                      <a:pt x="156" y="24"/>
                    </a:lnTo>
                    <a:lnTo>
                      <a:pt x="153" y="33"/>
                    </a:lnTo>
                    <a:lnTo>
                      <a:pt x="147" y="42"/>
                    </a:lnTo>
                    <a:lnTo>
                      <a:pt x="147" y="51"/>
                    </a:lnTo>
                    <a:lnTo>
                      <a:pt x="147" y="60"/>
                    </a:lnTo>
                    <a:lnTo>
                      <a:pt x="147" y="69"/>
                    </a:lnTo>
                    <a:lnTo>
                      <a:pt x="147" y="78"/>
                    </a:lnTo>
                    <a:lnTo>
                      <a:pt x="138" y="81"/>
                    </a:lnTo>
                    <a:lnTo>
                      <a:pt x="129" y="81"/>
                    </a:lnTo>
                    <a:lnTo>
                      <a:pt x="123" y="72"/>
                    </a:lnTo>
                    <a:lnTo>
                      <a:pt x="135" y="72"/>
                    </a:lnTo>
                    <a:lnTo>
                      <a:pt x="132" y="81"/>
                    </a:lnTo>
                    <a:lnTo>
                      <a:pt x="123" y="87"/>
                    </a:lnTo>
                    <a:lnTo>
                      <a:pt x="117" y="96"/>
                    </a:lnTo>
                    <a:lnTo>
                      <a:pt x="108" y="96"/>
                    </a:lnTo>
                    <a:lnTo>
                      <a:pt x="129" y="96"/>
                    </a:lnTo>
                    <a:lnTo>
                      <a:pt x="120" y="96"/>
                    </a:lnTo>
                    <a:lnTo>
                      <a:pt x="111" y="102"/>
                    </a:lnTo>
                    <a:lnTo>
                      <a:pt x="102" y="108"/>
                    </a:lnTo>
                    <a:lnTo>
                      <a:pt x="96" y="117"/>
                    </a:lnTo>
                    <a:lnTo>
                      <a:pt x="84" y="120"/>
                    </a:lnTo>
                    <a:lnTo>
                      <a:pt x="75" y="117"/>
                    </a:lnTo>
                    <a:lnTo>
                      <a:pt x="51" y="114"/>
                    </a:lnTo>
                    <a:lnTo>
                      <a:pt x="39" y="111"/>
                    </a:lnTo>
                    <a:lnTo>
                      <a:pt x="30" y="111"/>
                    </a:lnTo>
                    <a:lnTo>
                      <a:pt x="18" y="114"/>
                    </a:lnTo>
                    <a:lnTo>
                      <a:pt x="9" y="120"/>
                    </a:lnTo>
                    <a:lnTo>
                      <a:pt x="0" y="123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5" name="Freeform 210">
                <a:extLst>
                  <a:ext uri="{FF2B5EF4-FFF2-40B4-BE49-F238E27FC236}">
                    <a16:creationId xmlns:a16="http://schemas.microsoft.com/office/drawing/2014/main" id="{0C082DB6-6E68-4BE0-963D-17CF1E3417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39" y="2659"/>
                <a:ext cx="19" cy="16"/>
              </a:xfrm>
              <a:custGeom>
                <a:avLst/>
                <a:gdLst>
                  <a:gd name="T0" fmla="*/ 9 w 19"/>
                  <a:gd name="T1" fmla="*/ 15 h 16"/>
                  <a:gd name="T2" fmla="*/ 0 w 19"/>
                  <a:gd name="T3" fmla="*/ 12 h 16"/>
                  <a:gd name="T4" fmla="*/ 9 w 19"/>
                  <a:gd name="T5" fmla="*/ 9 h 16"/>
                  <a:gd name="T6" fmla="*/ 9 w 19"/>
                  <a:gd name="T7" fmla="*/ 0 h 16"/>
                  <a:gd name="T8" fmla="*/ 18 w 19"/>
                  <a:gd name="T9" fmla="*/ 3 h 16"/>
                  <a:gd name="T10" fmla="*/ 9 w 19"/>
                  <a:gd name="T11" fmla="*/ 15 h 1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"/>
                  <a:gd name="T19" fmla="*/ 0 h 16"/>
                  <a:gd name="T20" fmla="*/ 19 w 19"/>
                  <a:gd name="T21" fmla="*/ 16 h 1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" h="16">
                    <a:moveTo>
                      <a:pt x="9" y="15"/>
                    </a:moveTo>
                    <a:lnTo>
                      <a:pt x="0" y="12"/>
                    </a:lnTo>
                    <a:lnTo>
                      <a:pt x="9" y="9"/>
                    </a:lnTo>
                    <a:lnTo>
                      <a:pt x="9" y="0"/>
                    </a:lnTo>
                    <a:lnTo>
                      <a:pt x="18" y="3"/>
                    </a:lnTo>
                    <a:lnTo>
                      <a:pt x="9" y="15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6" name="Freeform 211">
                <a:extLst>
                  <a:ext uri="{FF2B5EF4-FFF2-40B4-BE49-F238E27FC236}">
                    <a16:creationId xmlns:a16="http://schemas.microsoft.com/office/drawing/2014/main" id="{84C26917-BD8A-4DA3-B935-835C1150D4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54" y="2659"/>
                <a:ext cx="4" cy="4"/>
              </a:xfrm>
              <a:custGeom>
                <a:avLst/>
                <a:gdLst>
                  <a:gd name="T0" fmla="*/ 3 w 4"/>
                  <a:gd name="T1" fmla="*/ 3 h 4"/>
                  <a:gd name="T2" fmla="*/ 0 w 4"/>
                  <a:gd name="T3" fmla="*/ 0 h 4"/>
                  <a:gd name="T4" fmla="*/ 0 60000 65536"/>
                  <a:gd name="T5" fmla="*/ 0 60000 65536"/>
                  <a:gd name="T6" fmla="*/ 0 w 4"/>
                  <a:gd name="T7" fmla="*/ 0 h 4"/>
                  <a:gd name="T8" fmla="*/ 4 w 4"/>
                  <a:gd name="T9" fmla="*/ 4 h 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" h="4">
                    <a:moveTo>
                      <a:pt x="3" y="3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7" name="Freeform 212">
                <a:extLst>
                  <a:ext uri="{FF2B5EF4-FFF2-40B4-BE49-F238E27FC236}">
                    <a16:creationId xmlns:a16="http://schemas.microsoft.com/office/drawing/2014/main" id="{56FFD32E-31F0-4E16-BF05-9278C748DF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0" y="2818"/>
                <a:ext cx="172" cy="214"/>
              </a:xfrm>
              <a:custGeom>
                <a:avLst/>
                <a:gdLst>
                  <a:gd name="T0" fmla="*/ 54 w 172"/>
                  <a:gd name="T1" fmla="*/ 0 h 214"/>
                  <a:gd name="T2" fmla="*/ 63 w 172"/>
                  <a:gd name="T3" fmla="*/ 3 h 214"/>
                  <a:gd name="T4" fmla="*/ 72 w 172"/>
                  <a:gd name="T5" fmla="*/ 12 h 214"/>
                  <a:gd name="T6" fmla="*/ 72 w 172"/>
                  <a:gd name="T7" fmla="*/ 21 h 214"/>
                  <a:gd name="T8" fmla="*/ 72 w 172"/>
                  <a:gd name="T9" fmla="*/ 30 h 214"/>
                  <a:gd name="T10" fmla="*/ 72 w 172"/>
                  <a:gd name="T11" fmla="*/ 39 h 214"/>
                  <a:gd name="T12" fmla="*/ 72 w 172"/>
                  <a:gd name="T13" fmla="*/ 48 h 214"/>
                  <a:gd name="T14" fmla="*/ 72 w 172"/>
                  <a:gd name="T15" fmla="*/ 57 h 214"/>
                  <a:gd name="T16" fmla="*/ 69 w 172"/>
                  <a:gd name="T17" fmla="*/ 48 h 214"/>
                  <a:gd name="T18" fmla="*/ 69 w 172"/>
                  <a:gd name="T19" fmla="*/ 39 h 214"/>
                  <a:gd name="T20" fmla="*/ 69 w 172"/>
                  <a:gd name="T21" fmla="*/ 54 h 214"/>
                  <a:gd name="T22" fmla="*/ 75 w 172"/>
                  <a:gd name="T23" fmla="*/ 63 h 214"/>
                  <a:gd name="T24" fmla="*/ 75 w 172"/>
                  <a:gd name="T25" fmla="*/ 75 h 214"/>
                  <a:gd name="T26" fmla="*/ 81 w 172"/>
                  <a:gd name="T27" fmla="*/ 66 h 214"/>
                  <a:gd name="T28" fmla="*/ 90 w 172"/>
                  <a:gd name="T29" fmla="*/ 69 h 214"/>
                  <a:gd name="T30" fmla="*/ 99 w 172"/>
                  <a:gd name="T31" fmla="*/ 78 h 214"/>
                  <a:gd name="T32" fmla="*/ 108 w 172"/>
                  <a:gd name="T33" fmla="*/ 84 h 214"/>
                  <a:gd name="T34" fmla="*/ 114 w 172"/>
                  <a:gd name="T35" fmla="*/ 93 h 214"/>
                  <a:gd name="T36" fmla="*/ 123 w 172"/>
                  <a:gd name="T37" fmla="*/ 102 h 214"/>
                  <a:gd name="T38" fmla="*/ 132 w 172"/>
                  <a:gd name="T39" fmla="*/ 108 h 214"/>
                  <a:gd name="T40" fmla="*/ 138 w 172"/>
                  <a:gd name="T41" fmla="*/ 117 h 214"/>
                  <a:gd name="T42" fmla="*/ 147 w 172"/>
                  <a:gd name="T43" fmla="*/ 123 h 214"/>
                  <a:gd name="T44" fmla="*/ 150 w 172"/>
                  <a:gd name="T45" fmla="*/ 132 h 214"/>
                  <a:gd name="T46" fmla="*/ 153 w 172"/>
                  <a:gd name="T47" fmla="*/ 141 h 214"/>
                  <a:gd name="T48" fmla="*/ 156 w 172"/>
                  <a:gd name="T49" fmla="*/ 150 h 214"/>
                  <a:gd name="T50" fmla="*/ 165 w 172"/>
                  <a:gd name="T51" fmla="*/ 159 h 214"/>
                  <a:gd name="T52" fmla="*/ 171 w 172"/>
                  <a:gd name="T53" fmla="*/ 168 h 214"/>
                  <a:gd name="T54" fmla="*/ 171 w 172"/>
                  <a:gd name="T55" fmla="*/ 177 h 214"/>
                  <a:gd name="T56" fmla="*/ 171 w 172"/>
                  <a:gd name="T57" fmla="*/ 186 h 214"/>
                  <a:gd name="T58" fmla="*/ 162 w 172"/>
                  <a:gd name="T59" fmla="*/ 189 h 214"/>
                  <a:gd name="T60" fmla="*/ 153 w 172"/>
                  <a:gd name="T61" fmla="*/ 195 h 214"/>
                  <a:gd name="T62" fmla="*/ 147 w 172"/>
                  <a:gd name="T63" fmla="*/ 204 h 214"/>
                  <a:gd name="T64" fmla="*/ 138 w 172"/>
                  <a:gd name="T65" fmla="*/ 210 h 214"/>
                  <a:gd name="T66" fmla="*/ 129 w 172"/>
                  <a:gd name="T67" fmla="*/ 213 h 214"/>
                  <a:gd name="T68" fmla="*/ 123 w 172"/>
                  <a:gd name="T69" fmla="*/ 204 h 214"/>
                  <a:gd name="T70" fmla="*/ 114 w 172"/>
                  <a:gd name="T71" fmla="*/ 195 h 214"/>
                  <a:gd name="T72" fmla="*/ 123 w 172"/>
                  <a:gd name="T73" fmla="*/ 192 h 214"/>
                  <a:gd name="T74" fmla="*/ 132 w 172"/>
                  <a:gd name="T75" fmla="*/ 183 h 214"/>
                  <a:gd name="T76" fmla="*/ 141 w 172"/>
                  <a:gd name="T77" fmla="*/ 177 h 214"/>
                  <a:gd name="T78" fmla="*/ 150 w 172"/>
                  <a:gd name="T79" fmla="*/ 168 h 214"/>
                  <a:gd name="T80" fmla="*/ 156 w 172"/>
                  <a:gd name="T81" fmla="*/ 159 h 214"/>
                  <a:gd name="T82" fmla="*/ 159 w 172"/>
                  <a:gd name="T83" fmla="*/ 150 h 214"/>
                  <a:gd name="T84" fmla="*/ 159 w 172"/>
                  <a:gd name="T85" fmla="*/ 159 h 214"/>
                  <a:gd name="T86" fmla="*/ 150 w 172"/>
                  <a:gd name="T87" fmla="*/ 165 h 214"/>
                  <a:gd name="T88" fmla="*/ 141 w 172"/>
                  <a:gd name="T89" fmla="*/ 174 h 214"/>
                  <a:gd name="T90" fmla="*/ 132 w 172"/>
                  <a:gd name="T91" fmla="*/ 183 h 214"/>
                  <a:gd name="T92" fmla="*/ 123 w 172"/>
                  <a:gd name="T93" fmla="*/ 189 h 214"/>
                  <a:gd name="T94" fmla="*/ 114 w 172"/>
                  <a:gd name="T95" fmla="*/ 195 h 214"/>
                  <a:gd name="T96" fmla="*/ 105 w 172"/>
                  <a:gd name="T97" fmla="*/ 195 h 214"/>
                  <a:gd name="T98" fmla="*/ 96 w 172"/>
                  <a:gd name="T99" fmla="*/ 189 h 214"/>
                  <a:gd name="T100" fmla="*/ 90 w 172"/>
                  <a:gd name="T101" fmla="*/ 180 h 214"/>
                  <a:gd name="T102" fmla="*/ 84 w 172"/>
                  <a:gd name="T103" fmla="*/ 171 h 214"/>
                  <a:gd name="T104" fmla="*/ 75 w 172"/>
                  <a:gd name="T105" fmla="*/ 168 h 214"/>
                  <a:gd name="T106" fmla="*/ 66 w 172"/>
                  <a:gd name="T107" fmla="*/ 162 h 214"/>
                  <a:gd name="T108" fmla="*/ 60 w 172"/>
                  <a:gd name="T109" fmla="*/ 153 h 214"/>
                  <a:gd name="T110" fmla="*/ 54 w 172"/>
                  <a:gd name="T111" fmla="*/ 144 h 214"/>
                  <a:gd name="T112" fmla="*/ 45 w 172"/>
                  <a:gd name="T113" fmla="*/ 138 h 214"/>
                  <a:gd name="T114" fmla="*/ 42 w 172"/>
                  <a:gd name="T115" fmla="*/ 129 h 214"/>
                  <a:gd name="T116" fmla="*/ 33 w 172"/>
                  <a:gd name="T117" fmla="*/ 123 h 214"/>
                  <a:gd name="T118" fmla="*/ 27 w 172"/>
                  <a:gd name="T119" fmla="*/ 114 h 214"/>
                  <a:gd name="T120" fmla="*/ 18 w 172"/>
                  <a:gd name="T121" fmla="*/ 105 h 214"/>
                  <a:gd name="T122" fmla="*/ 12 w 172"/>
                  <a:gd name="T123" fmla="*/ 96 h 214"/>
                  <a:gd name="T124" fmla="*/ 0 w 172"/>
                  <a:gd name="T125" fmla="*/ 90 h 214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172"/>
                  <a:gd name="T190" fmla="*/ 0 h 214"/>
                  <a:gd name="T191" fmla="*/ 172 w 172"/>
                  <a:gd name="T192" fmla="*/ 214 h 214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172" h="214">
                    <a:moveTo>
                      <a:pt x="54" y="0"/>
                    </a:moveTo>
                    <a:lnTo>
                      <a:pt x="63" y="3"/>
                    </a:lnTo>
                    <a:lnTo>
                      <a:pt x="72" y="12"/>
                    </a:lnTo>
                    <a:lnTo>
                      <a:pt x="72" y="21"/>
                    </a:lnTo>
                    <a:lnTo>
                      <a:pt x="72" y="30"/>
                    </a:lnTo>
                    <a:lnTo>
                      <a:pt x="72" y="39"/>
                    </a:lnTo>
                    <a:lnTo>
                      <a:pt x="72" y="48"/>
                    </a:lnTo>
                    <a:lnTo>
                      <a:pt x="72" y="57"/>
                    </a:lnTo>
                    <a:lnTo>
                      <a:pt x="69" y="48"/>
                    </a:lnTo>
                    <a:lnTo>
                      <a:pt x="69" y="39"/>
                    </a:lnTo>
                    <a:lnTo>
                      <a:pt x="69" y="54"/>
                    </a:lnTo>
                    <a:lnTo>
                      <a:pt x="75" y="63"/>
                    </a:lnTo>
                    <a:lnTo>
                      <a:pt x="75" y="75"/>
                    </a:lnTo>
                    <a:lnTo>
                      <a:pt x="81" y="66"/>
                    </a:lnTo>
                    <a:lnTo>
                      <a:pt x="90" y="69"/>
                    </a:lnTo>
                    <a:lnTo>
                      <a:pt x="99" y="78"/>
                    </a:lnTo>
                    <a:lnTo>
                      <a:pt x="108" y="84"/>
                    </a:lnTo>
                    <a:lnTo>
                      <a:pt x="114" y="93"/>
                    </a:lnTo>
                    <a:lnTo>
                      <a:pt x="123" y="102"/>
                    </a:lnTo>
                    <a:lnTo>
                      <a:pt x="132" y="108"/>
                    </a:lnTo>
                    <a:lnTo>
                      <a:pt x="138" y="117"/>
                    </a:lnTo>
                    <a:lnTo>
                      <a:pt x="147" y="123"/>
                    </a:lnTo>
                    <a:lnTo>
                      <a:pt x="150" y="132"/>
                    </a:lnTo>
                    <a:lnTo>
                      <a:pt x="153" y="141"/>
                    </a:lnTo>
                    <a:lnTo>
                      <a:pt x="156" y="150"/>
                    </a:lnTo>
                    <a:lnTo>
                      <a:pt x="165" y="159"/>
                    </a:lnTo>
                    <a:lnTo>
                      <a:pt x="171" y="168"/>
                    </a:lnTo>
                    <a:lnTo>
                      <a:pt x="171" y="177"/>
                    </a:lnTo>
                    <a:lnTo>
                      <a:pt x="171" y="186"/>
                    </a:lnTo>
                    <a:lnTo>
                      <a:pt x="162" y="189"/>
                    </a:lnTo>
                    <a:lnTo>
                      <a:pt x="153" y="195"/>
                    </a:lnTo>
                    <a:lnTo>
                      <a:pt x="147" y="204"/>
                    </a:lnTo>
                    <a:lnTo>
                      <a:pt x="138" y="210"/>
                    </a:lnTo>
                    <a:lnTo>
                      <a:pt x="129" y="213"/>
                    </a:lnTo>
                    <a:lnTo>
                      <a:pt x="123" y="204"/>
                    </a:lnTo>
                    <a:lnTo>
                      <a:pt x="114" y="195"/>
                    </a:lnTo>
                    <a:lnTo>
                      <a:pt x="123" y="192"/>
                    </a:lnTo>
                    <a:lnTo>
                      <a:pt x="132" y="183"/>
                    </a:lnTo>
                    <a:lnTo>
                      <a:pt x="141" y="177"/>
                    </a:lnTo>
                    <a:lnTo>
                      <a:pt x="150" y="168"/>
                    </a:lnTo>
                    <a:lnTo>
                      <a:pt x="156" y="159"/>
                    </a:lnTo>
                    <a:lnTo>
                      <a:pt x="159" y="150"/>
                    </a:lnTo>
                    <a:lnTo>
                      <a:pt x="159" y="159"/>
                    </a:lnTo>
                    <a:lnTo>
                      <a:pt x="150" y="165"/>
                    </a:lnTo>
                    <a:lnTo>
                      <a:pt x="141" y="174"/>
                    </a:lnTo>
                    <a:lnTo>
                      <a:pt x="132" y="183"/>
                    </a:lnTo>
                    <a:lnTo>
                      <a:pt x="123" y="189"/>
                    </a:lnTo>
                    <a:lnTo>
                      <a:pt x="114" y="195"/>
                    </a:lnTo>
                    <a:lnTo>
                      <a:pt x="105" y="195"/>
                    </a:lnTo>
                    <a:lnTo>
                      <a:pt x="96" y="189"/>
                    </a:lnTo>
                    <a:lnTo>
                      <a:pt x="90" y="180"/>
                    </a:lnTo>
                    <a:lnTo>
                      <a:pt x="84" y="171"/>
                    </a:lnTo>
                    <a:lnTo>
                      <a:pt x="75" y="168"/>
                    </a:lnTo>
                    <a:lnTo>
                      <a:pt x="66" y="162"/>
                    </a:lnTo>
                    <a:lnTo>
                      <a:pt x="60" y="153"/>
                    </a:lnTo>
                    <a:lnTo>
                      <a:pt x="54" y="144"/>
                    </a:lnTo>
                    <a:lnTo>
                      <a:pt x="45" y="138"/>
                    </a:lnTo>
                    <a:lnTo>
                      <a:pt x="42" y="129"/>
                    </a:lnTo>
                    <a:lnTo>
                      <a:pt x="33" y="123"/>
                    </a:lnTo>
                    <a:lnTo>
                      <a:pt x="27" y="114"/>
                    </a:lnTo>
                    <a:lnTo>
                      <a:pt x="18" y="105"/>
                    </a:lnTo>
                    <a:lnTo>
                      <a:pt x="12" y="96"/>
                    </a:lnTo>
                    <a:lnTo>
                      <a:pt x="0" y="9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8" name="Freeform 213">
                <a:extLst>
                  <a:ext uri="{FF2B5EF4-FFF2-40B4-BE49-F238E27FC236}">
                    <a16:creationId xmlns:a16="http://schemas.microsoft.com/office/drawing/2014/main" id="{5B453CE9-60FA-4077-B7A7-D90532C526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1" y="2890"/>
                <a:ext cx="13" cy="16"/>
              </a:xfrm>
              <a:custGeom>
                <a:avLst/>
                <a:gdLst>
                  <a:gd name="T0" fmla="*/ 12 w 13"/>
                  <a:gd name="T1" fmla="*/ 15 h 16"/>
                  <a:gd name="T2" fmla="*/ 3 w 13"/>
                  <a:gd name="T3" fmla="*/ 9 h 16"/>
                  <a:gd name="T4" fmla="*/ 0 w 13"/>
                  <a:gd name="T5" fmla="*/ 0 h 16"/>
                  <a:gd name="T6" fmla="*/ 0 w 13"/>
                  <a:gd name="T7" fmla="*/ 9 h 16"/>
                  <a:gd name="T8" fmla="*/ 12 w 13"/>
                  <a:gd name="T9" fmla="*/ 15 h 1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"/>
                  <a:gd name="T16" fmla="*/ 0 h 16"/>
                  <a:gd name="T17" fmla="*/ 13 w 13"/>
                  <a:gd name="T18" fmla="*/ 16 h 1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" h="16">
                    <a:moveTo>
                      <a:pt x="12" y="15"/>
                    </a:moveTo>
                    <a:lnTo>
                      <a:pt x="3" y="9"/>
                    </a:lnTo>
                    <a:lnTo>
                      <a:pt x="0" y="0"/>
                    </a:lnTo>
                    <a:lnTo>
                      <a:pt x="0" y="9"/>
                    </a:lnTo>
                    <a:lnTo>
                      <a:pt x="12" y="15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19" name="Freeform 214">
                <a:extLst>
                  <a:ext uri="{FF2B5EF4-FFF2-40B4-BE49-F238E27FC236}">
                    <a16:creationId xmlns:a16="http://schemas.microsoft.com/office/drawing/2014/main" id="{00F27179-1027-49AE-9969-CBA3BE70C1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4" y="2899"/>
                <a:ext cx="1" cy="4"/>
              </a:xfrm>
              <a:custGeom>
                <a:avLst/>
                <a:gdLst>
                  <a:gd name="T0" fmla="*/ 0 w 1"/>
                  <a:gd name="T1" fmla="*/ 3 h 4"/>
                  <a:gd name="T2" fmla="*/ 0 w 1"/>
                  <a:gd name="T3" fmla="*/ 0 h 4"/>
                  <a:gd name="T4" fmla="*/ 0 60000 65536"/>
                  <a:gd name="T5" fmla="*/ 0 60000 65536"/>
                  <a:gd name="T6" fmla="*/ 0 w 1"/>
                  <a:gd name="T7" fmla="*/ 0 h 4"/>
                  <a:gd name="T8" fmla="*/ 1 w 1"/>
                  <a:gd name="T9" fmla="*/ 4 h 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4">
                    <a:moveTo>
                      <a:pt x="0" y="3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0" name="Freeform 215">
                <a:extLst>
                  <a:ext uri="{FF2B5EF4-FFF2-40B4-BE49-F238E27FC236}">
                    <a16:creationId xmlns:a16="http://schemas.microsoft.com/office/drawing/2014/main" id="{76BA2C65-92C2-42C4-AB38-315C73EFD6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1" y="2842"/>
                <a:ext cx="106" cy="79"/>
              </a:xfrm>
              <a:custGeom>
                <a:avLst/>
                <a:gdLst>
                  <a:gd name="T0" fmla="*/ 93 w 106"/>
                  <a:gd name="T1" fmla="*/ 0 h 79"/>
                  <a:gd name="T2" fmla="*/ 87 w 106"/>
                  <a:gd name="T3" fmla="*/ 9 h 79"/>
                  <a:gd name="T4" fmla="*/ 81 w 106"/>
                  <a:gd name="T5" fmla="*/ 18 h 79"/>
                  <a:gd name="T6" fmla="*/ 72 w 106"/>
                  <a:gd name="T7" fmla="*/ 24 h 79"/>
                  <a:gd name="T8" fmla="*/ 60 w 106"/>
                  <a:gd name="T9" fmla="*/ 27 h 79"/>
                  <a:gd name="T10" fmla="*/ 51 w 106"/>
                  <a:gd name="T11" fmla="*/ 27 h 79"/>
                  <a:gd name="T12" fmla="*/ 39 w 106"/>
                  <a:gd name="T13" fmla="*/ 33 h 79"/>
                  <a:gd name="T14" fmla="*/ 30 w 106"/>
                  <a:gd name="T15" fmla="*/ 36 h 79"/>
                  <a:gd name="T16" fmla="*/ 21 w 106"/>
                  <a:gd name="T17" fmla="*/ 42 h 79"/>
                  <a:gd name="T18" fmla="*/ 9 w 106"/>
                  <a:gd name="T19" fmla="*/ 45 h 79"/>
                  <a:gd name="T20" fmla="*/ 0 w 106"/>
                  <a:gd name="T21" fmla="*/ 51 h 79"/>
                  <a:gd name="T22" fmla="*/ 12 w 106"/>
                  <a:gd name="T23" fmla="*/ 51 h 79"/>
                  <a:gd name="T24" fmla="*/ 21 w 106"/>
                  <a:gd name="T25" fmla="*/ 45 h 79"/>
                  <a:gd name="T26" fmla="*/ 30 w 106"/>
                  <a:gd name="T27" fmla="*/ 51 h 79"/>
                  <a:gd name="T28" fmla="*/ 42 w 106"/>
                  <a:gd name="T29" fmla="*/ 45 h 79"/>
                  <a:gd name="T30" fmla="*/ 51 w 106"/>
                  <a:gd name="T31" fmla="*/ 51 h 79"/>
                  <a:gd name="T32" fmla="*/ 69 w 106"/>
                  <a:gd name="T33" fmla="*/ 51 h 79"/>
                  <a:gd name="T34" fmla="*/ 78 w 106"/>
                  <a:gd name="T35" fmla="*/ 42 h 79"/>
                  <a:gd name="T36" fmla="*/ 84 w 106"/>
                  <a:gd name="T37" fmla="*/ 33 h 79"/>
                  <a:gd name="T38" fmla="*/ 93 w 106"/>
                  <a:gd name="T39" fmla="*/ 27 h 79"/>
                  <a:gd name="T40" fmla="*/ 102 w 106"/>
                  <a:gd name="T41" fmla="*/ 24 h 79"/>
                  <a:gd name="T42" fmla="*/ 105 w 106"/>
                  <a:gd name="T43" fmla="*/ 15 h 79"/>
                  <a:gd name="T44" fmla="*/ 87 w 106"/>
                  <a:gd name="T45" fmla="*/ 15 h 79"/>
                  <a:gd name="T46" fmla="*/ 78 w 106"/>
                  <a:gd name="T47" fmla="*/ 21 h 79"/>
                  <a:gd name="T48" fmla="*/ 81 w 106"/>
                  <a:gd name="T49" fmla="*/ 33 h 79"/>
                  <a:gd name="T50" fmla="*/ 75 w 106"/>
                  <a:gd name="T51" fmla="*/ 42 h 79"/>
                  <a:gd name="T52" fmla="*/ 66 w 106"/>
                  <a:gd name="T53" fmla="*/ 51 h 79"/>
                  <a:gd name="T54" fmla="*/ 57 w 106"/>
                  <a:gd name="T55" fmla="*/ 60 h 79"/>
                  <a:gd name="T56" fmla="*/ 48 w 106"/>
                  <a:gd name="T57" fmla="*/ 66 h 79"/>
                  <a:gd name="T58" fmla="*/ 39 w 106"/>
                  <a:gd name="T59" fmla="*/ 69 h 79"/>
                  <a:gd name="T60" fmla="*/ 30 w 106"/>
                  <a:gd name="T61" fmla="*/ 69 h 79"/>
                  <a:gd name="T62" fmla="*/ 21 w 106"/>
                  <a:gd name="T63" fmla="*/ 72 h 79"/>
                  <a:gd name="T64" fmla="*/ 12 w 106"/>
                  <a:gd name="T65" fmla="*/ 78 h 7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06"/>
                  <a:gd name="T100" fmla="*/ 0 h 79"/>
                  <a:gd name="T101" fmla="*/ 106 w 106"/>
                  <a:gd name="T102" fmla="*/ 79 h 7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06" h="79">
                    <a:moveTo>
                      <a:pt x="93" y="0"/>
                    </a:moveTo>
                    <a:lnTo>
                      <a:pt x="87" y="9"/>
                    </a:lnTo>
                    <a:lnTo>
                      <a:pt x="81" y="18"/>
                    </a:lnTo>
                    <a:lnTo>
                      <a:pt x="72" y="24"/>
                    </a:lnTo>
                    <a:lnTo>
                      <a:pt x="60" y="27"/>
                    </a:lnTo>
                    <a:lnTo>
                      <a:pt x="51" y="27"/>
                    </a:lnTo>
                    <a:lnTo>
                      <a:pt x="39" y="33"/>
                    </a:lnTo>
                    <a:lnTo>
                      <a:pt x="30" y="36"/>
                    </a:lnTo>
                    <a:lnTo>
                      <a:pt x="21" y="42"/>
                    </a:lnTo>
                    <a:lnTo>
                      <a:pt x="9" y="45"/>
                    </a:lnTo>
                    <a:lnTo>
                      <a:pt x="0" y="51"/>
                    </a:lnTo>
                    <a:lnTo>
                      <a:pt x="12" y="51"/>
                    </a:lnTo>
                    <a:lnTo>
                      <a:pt x="21" y="45"/>
                    </a:lnTo>
                    <a:lnTo>
                      <a:pt x="30" y="51"/>
                    </a:lnTo>
                    <a:lnTo>
                      <a:pt x="42" y="45"/>
                    </a:lnTo>
                    <a:lnTo>
                      <a:pt x="51" y="51"/>
                    </a:lnTo>
                    <a:lnTo>
                      <a:pt x="69" y="51"/>
                    </a:lnTo>
                    <a:lnTo>
                      <a:pt x="78" y="42"/>
                    </a:lnTo>
                    <a:lnTo>
                      <a:pt x="84" y="33"/>
                    </a:lnTo>
                    <a:lnTo>
                      <a:pt x="93" y="27"/>
                    </a:lnTo>
                    <a:lnTo>
                      <a:pt x="102" y="24"/>
                    </a:lnTo>
                    <a:lnTo>
                      <a:pt x="105" y="15"/>
                    </a:lnTo>
                    <a:lnTo>
                      <a:pt x="87" y="15"/>
                    </a:lnTo>
                    <a:lnTo>
                      <a:pt x="78" y="21"/>
                    </a:lnTo>
                    <a:lnTo>
                      <a:pt x="81" y="33"/>
                    </a:lnTo>
                    <a:lnTo>
                      <a:pt x="75" y="42"/>
                    </a:lnTo>
                    <a:lnTo>
                      <a:pt x="66" y="51"/>
                    </a:lnTo>
                    <a:lnTo>
                      <a:pt x="57" y="60"/>
                    </a:lnTo>
                    <a:lnTo>
                      <a:pt x="48" y="66"/>
                    </a:lnTo>
                    <a:lnTo>
                      <a:pt x="39" y="69"/>
                    </a:lnTo>
                    <a:lnTo>
                      <a:pt x="30" y="69"/>
                    </a:lnTo>
                    <a:lnTo>
                      <a:pt x="21" y="72"/>
                    </a:lnTo>
                    <a:lnTo>
                      <a:pt x="12" y="78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1" name="Freeform 216">
                <a:extLst>
                  <a:ext uri="{FF2B5EF4-FFF2-40B4-BE49-F238E27FC236}">
                    <a16:creationId xmlns:a16="http://schemas.microsoft.com/office/drawing/2014/main" id="{B6974F1E-E32F-42AE-88F6-E453C3CC5E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8" y="2998"/>
                <a:ext cx="124" cy="121"/>
              </a:xfrm>
              <a:custGeom>
                <a:avLst/>
                <a:gdLst>
                  <a:gd name="T0" fmla="*/ 39 w 124"/>
                  <a:gd name="T1" fmla="*/ 0 h 121"/>
                  <a:gd name="T2" fmla="*/ 48 w 124"/>
                  <a:gd name="T3" fmla="*/ 0 h 121"/>
                  <a:gd name="T4" fmla="*/ 57 w 124"/>
                  <a:gd name="T5" fmla="*/ 6 h 121"/>
                  <a:gd name="T6" fmla="*/ 69 w 124"/>
                  <a:gd name="T7" fmla="*/ 12 h 121"/>
                  <a:gd name="T8" fmla="*/ 78 w 124"/>
                  <a:gd name="T9" fmla="*/ 15 h 121"/>
                  <a:gd name="T10" fmla="*/ 87 w 124"/>
                  <a:gd name="T11" fmla="*/ 18 h 121"/>
                  <a:gd name="T12" fmla="*/ 96 w 124"/>
                  <a:gd name="T13" fmla="*/ 27 h 121"/>
                  <a:gd name="T14" fmla="*/ 105 w 124"/>
                  <a:gd name="T15" fmla="*/ 36 h 121"/>
                  <a:gd name="T16" fmla="*/ 114 w 124"/>
                  <a:gd name="T17" fmla="*/ 39 h 121"/>
                  <a:gd name="T18" fmla="*/ 123 w 124"/>
                  <a:gd name="T19" fmla="*/ 45 h 121"/>
                  <a:gd name="T20" fmla="*/ 123 w 124"/>
                  <a:gd name="T21" fmla="*/ 54 h 121"/>
                  <a:gd name="T22" fmla="*/ 114 w 124"/>
                  <a:gd name="T23" fmla="*/ 57 h 121"/>
                  <a:gd name="T24" fmla="*/ 102 w 124"/>
                  <a:gd name="T25" fmla="*/ 60 h 121"/>
                  <a:gd name="T26" fmla="*/ 93 w 124"/>
                  <a:gd name="T27" fmla="*/ 60 h 121"/>
                  <a:gd name="T28" fmla="*/ 84 w 124"/>
                  <a:gd name="T29" fmla="*/ 57 h 121"/>
                  <a:gd name="T30" fmla="*/ 93 w 124"/>
                  <a:gd name="T31" fmla="*/ 66 h 121"/>
                  <a:gd name="T32" fmla="*/ 96 w 124"/>
                  <a:gd name="T33" fmla="*/ 75 h 121"/>
                  <a:gd name="T34" fmla="*/ 99 w 124"/>
                  <a:gd name="T35" fmla="*/ 84 h 121"/>
                  <a:gd name="T36" fmla="*/ 108 w 124"/>
                  <a:gd name="T37" fmla="*/ 90 h 121"/>
                  <a:gd name="T38" fmla="*/ 114 w 124"/>
                  <a:gd name="T39" fmla="*/ 99 h 121"/>
                  <a:gd name="T40" fmla="*/ 123 w 124"/>
                  <a:gd name="T41" fmla="*/ 99 h 121"/>
                  <a:gd name="T42" fmla="*/ 123 w 124"/>
                  <a:gd name="T43" fmla="*/ 108 h 121"/>
                  <a:gd name="T44" fmla="*/ 114 w 124"/>
                  <a:gd name="T45" fmla="*/ 108 h 121"/>
                  <a:gd name="T46" fmla="*/ 102 w 124"/>
                  <a:gd name="T47" fmla="*/ 108 h 121"/>
                  <a:gd name="T48" fmla="*/ 93 w 124"/>
                  <a:gd name="T49" fmla="*/ 108 h 121"/>
                  <a:gd name="T50" fmla="*/ 84 w 124"/>
                  <a:gd name="T51" fmla="*/ 105 h 121"/>
                  <a:gd name="T52" fmla="*/ 75 w 124"/>
                  <a:gd name="T53" fmla="*/ 102 h 121"/>
                  <a:gd name="T54" fmla="*/ 72 w 124"/>
                  <a:gd name="T55" fmla="*/ 93 h 121"/>
                  <a:gd name="T56" fmla="*/ 81 w 124"/>
                  <a:gd name="T57" fmla="*/ 99 h 121"/>
                  <a:gd name="T58" fmla="*/ 84 w 124"/>
                  <a:gd name="T59" fmla="*/ 108 h 121"/>
                  <a:gd name="T60" fmla="*/ 75 w 124"/>
                  <a:gd name="T61" fmla="*/ 108 h 121"/>
                  <a:gd name="T62" fmla="*/ 66 w 124"/>
                  <a:gd name="T63" fmla="*/ 99 h 121"/>
                  <a:gd name="T64" fmla="*/ 57 w 124"/>
                  <a:gd name="T65" fmla="*/ 93 h 121"/>
                  <a:gd name="T66" fmla="*/ 48 w 124"/>
                  <a:gd name="T67" fmla="*/ 90 h 121"/>
                  <a:gd name="T68" fmla="*/ 57 w 124"/>
                  <a:gd name="T69" fmla="*/ 90 h 121"/>
                  <a:gd name="T70" fmla="*/ 66 w 124"/>
                  <a:gd name="T71" fmla="*/ 99 h 121"/>
                  <a:gd name="T72" fmla="*/ 72 w 124"/>
                  <a:gd name="T73" fmla="*/ 108 h 121"/>
                  <a:gd name="T74" fmla="*/ 81 w 124"/>
                  <a:gd name="T75" fmla="*/ 111 h 121"/>
                  <a:gd name="T76" fmla="*/ 72 w 124"/>
                  <a:gd name="T77" fmla="*/ 114 h 121"/>
                  <a:gd name="T78" fmla="*/ 63 w 124"/>
                  <a:gd name="T79" fmla="*/ 114 h 121"/>
                  <a:gd name="T80" fmla="*/ 54 w 124"/>
                  <a:gd name="T81" fmla="*/ 111 h 121"/>
                  <a:gd name="T82" fmla="*/ 48 w 124"/>
                  <a:gd name="T83" fmla="*/ 102 h 121"/>
                  <a:gd name="T84" fmla="*/ 57 w 124"/>
                  <a:gd name="T85" fmla="*/ 108 h 121"/>
                  <a:gd name="T86" fmla="*/ 69 w 124"/>
                  <a:gd name="T87" fmla="*/ 117 h 121"/>
                  <a:gd name="T88" fmla="*/ 60 w 124"/>
                  <a:gd name="T89" fmla="*/ 120 h 121"/>
                  <a:gd name="T90" fmla="*/ 51 w 124"/>
                  <a:gd name="T91" fmla="*/ 117 h 121"/>
                  <a:gd name="T92" fmla="*/ 48 w 124"/>
                  <a:gd name="T93" fmla="*/ 108 h 121"/>
                  <a:gd name="T94" fmla="*/ 39 w 124"/>
                  <a:gd name="T95" fmla="*/ 105 h 121"/>
                  <a:gd name="T96" fmla="*/ 30 w 124"/>
                  <a:gd name="T97" fmla="*/ 99 h 121"/>
                  <a:gd name="T98" fmla="*/ 27 w 124"/>
                  <a:gd name="T99" fmla="*/ 90 h 121"/>
                  <a:gd name="T100" fmla="*/ 21 w 124"/>
                  <a:gd name="T101" fmla="*/ 81 h 121"/>
                  <a:gd name="T102" fmla="*/ 15 w 124"/>
                  <a:gd name="T103" fmla="*/ 72 h 121"/>
                  <a:gd name="T104" fmla="*/ 12 w 124"/>
                  <a:gd name="T105" fmla="*/ 63 h 121"/>
                  <a:gd name="T106" fmla="*/ 6 w 124"/>
                  <a:gd name="T107" fmla="*/ 54 h 121"/>
                  <a:gd name="T108" fmla="*/ 6 w 124"/>
                  <a:gd name="T109" fmla="*/ 45 h 121"/>
                  <a:gd name="T110" fmla="*/ 0 w 124"/>
                  <a:gd name="T111" fmla="*/ 36 h 121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24"/>
                  <a:gd name="T169" fmla="*/ 0 h 121"/>
                  <a:gd name="T170" fmla="*/ 124 w 124"/>
                  <a:gd name="T171" fmla="*/ 121 h 121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24" h="121">
                    <a:moveTo>
                      <a:pt x="39" y="0"/>
                    </a:moveTo>
                    <a:lnTo>
                      <a:pt x="48" y="0"/>
                    </a:lnTo>
                    <a:lnTo>
                      <a:pt x="57" y="6"/>
                    </a:lnTo>
                    <a:lnTo>
                      <a:pt x="69" y="12"/>
                    </a:lnTo>
                    <a:lnTo>
                      <a:pt x="78" y="15"/>
                    </a:lnTo>
                    <a:lnTo>
                      <a:pt x="87" y="18"/>
                    </a:lnTo>
                    <a:lnTo>
                      <a:pt x="96" y="27"/>
                    </a:lnTo>
                    <a:lnTo>
                      <a:pt x="105" y="36"/>
                    </a:lnTo>
                    <a:lnTo>
                      <a:pt x="114" y="39"/>
                    </a:lnTo>
                    <a:lnTo>
                      <a:pt x="123" y="45"/>
                    </a:lnTo>
                    <a:lnTo>
                      <a:pt x="123" y="54"/>
                    </a:lnTo>
                    <a:lnTo>
                      <a:pt x="114" y="57"/>
                    </a:lnTo>
                    <a:lnTo>
                      <a:pt x="102" y="60"/>
                    </a:lnTo>
                    <a:lnTo>
                      <a:pt x="93" y="60"/>
                    </a:lnTo>
                    <a:lnTo>
                      <a:pt x="84" y="57"/>
                    </a:lnTo>
                    <a:lnTo>
                      <a:pt x="93" y="66"/>
                    </a:lnTo>
                    <a:lnTo>
                      <a:pt x="96" y="75"/>
                    </a:lnTo>
                    <a:lnTo>
                      <a:pt x="99" y="84"/>
                    </a:lnTo>
                    <a:lnTo>
                      <a:pt x="108" y="90"/>
                    </a:lnTo>
                    <a:lnTo>
                      <a:pt x="114" y="99"/>
                    </a:lnTo>
                    <a:lnTo>
                      <a:pt x="123" y="99"/>
                    </a:lnTo>
                    <a:lnTo>
                      <a:pt x="123" y="108"/>
                    </a:lnTo>
                    <a:lnTo>
                      <a:pt x="114" y="108"/>
                    </a:lnTo>
                    <a:lnTo>
                      <a:pt x="102" y="108"/>
                    </a:lnTo>
                    <a:lnTo>
                      <a:pt x="93" y="108"/>
                    </a:lnTo>
                    <a:lnTo>
                      <a:pt x="84" y="105"/>
                    </a:lnTo>
                    <a:lnTo>
                      <a:pt x="75" y="102"/>
                    </a:lnTo>
                    <a:lnTo>
                      <a:pt x="72" y="93"/>
                    </a:lnTo>
                    <a:lnTo>
                      <a:pt x="81" y="99"/>
                    </a:lnTo>
                    <a:lnTo>
                      <a:pt x="84" y="108"/>
                    </a:lnTo>
                    <a:lnTo>
                      <a:pt x="75" y="108"/>
                    </a:lnTo>
                    <a:lnTo>
                      <a:pt x="66" y="99"/>
                    </a:lnTo>
                    <a:lnTo>
                      <a:pt x="57" y="93"/>
                    </a:lnTo>
                    <a:lnTo>
                      <a:pt x="48" y="90"/>
                    </a:lnTo>
                    <a:lnTo>
                      <a:pt x="57" y="90"/>
                    </a:lnTo>
                    <a:lnTo>
                      <a:pt x="66" y="99"/>
                    </a:lnTo>
                    <a:lnTo>
                      <a:pt x="72" y="108"/>
                    </a:lnTo>
                    <a:lnTo>
                      <a:pt x="81" y="111"/>
                    </a:lnTo>
                    <a:lnTo>
                      <a:pt x="72" y="114"/>
                    </a:lnTo>
                    <a:lnTo>
                      <a:pt x="63" y="114"/>
                    </a:lnTo>
                    <a:lnTo>
                      <a:pt x="54" y="111"/>
                    </a:lnTo>
                    <a:lnTo>
                      <a:pt x="48" y="102"/>
                    </a:lnTo>
                    <a:lnTo>
                      <a:pt x="57" y="108"/>
                    </a:lnTo>
                    <a:lnTo>
                      <a:pt x="69" y="117"/>
                    </a:lnTo>
                    <a:lnTo>
                      <a:pt x="60" y="120"/>
                    </a:lnTo>
                    <a:lnTo>
                      <a:pt x="51" y="117"/>
                    </a:lnTo>
                    <a:lnTo>
                      <a:pt x="48" y="108"/>
                    </a:lnTo>
                    <a:lnTo>
                      <a:pt x="39" y="105"/>
                    </a:lnTo>
                    <a:lnTo>
                      <a:pt x="30" y="99"/>
                    </a:lnTo>
                    <a:lnTo>
                      <a:pt x="27" y="90"/>
                    </a:lnTo>
                    <a:lnTo>
                      <a:pt x="21" y="81"/>
                    </a:lnTo>
                    <a:lnTo>
                      <a:pt x="15" y="72"/>
                    </a:lnTo>
                    <a:lnTo>
                      <a:pt x="12" y="63"/>
                    </a:lnTo>
                    <a:lnTo>
                      <a:pt x="6" y="54"/>
                    </a:lnTo>
                    <a:lnTo>
                      <a:pt x="6" y="45"/>
                    </a:lnTo>
                    <a:lnTo>
                      <a:pt x="0" y="36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2" name="Freeform 217">
                <a:extLst>
                  <a:ext uri="{FF2B5EF4-FFF2-40B4-BE49-F238E27FC236}">
                    <a16:creationId xmlns:a16="http://schemas.microsoft.com/office/drawing/2014/main" id="{BCEE7055-1A54-4C5C-A17E-8BA5850BD8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6" y="2890"/>
                <a:ext cx="109" cy="697"/>
              </a:xfrm>
              <a:custGeom>
                <a:avLst/>
                <a:gdLst>
                  <a:gd name="T0" fmla="*/ 36 w 109"/>
                  <a:gd name="T1" fmla="*/ 18 h 697"/>
                  <a:gd name="T2" fmla="*/ 27 w 109"/>
                  <a:gd name="T3" fmla="*/ 45 h 697"/>
                  <a:gd name="T4" fmla="*/ 36 w 109"/>
                  <a:gd name="T5" fmla="*/ 57 h 697"/>
                  <a:gd name="T6" fmla="*/ 66 w 109"/>
                  <a:gd name="T7" fmla="*/ 39 h 697"/>
                  <a:gd name="T8" fmla="*/ 81 w 109"/>
                  <a:gd name="T9" fmla="*/ 12 h 697"/>
                  <a:gd name="T10" fmla="*/ 66 w 109"/>
                  <a:gd name="T11" fmla="*/ 39 h 697"/>
                  <a:gd name="T12" fmla="*/ 39 w 109"/>
                  <a:gd name="T13" fmla="*/ 57 h 697"/>
                  <a:gd name="T14" fmla="*/ 24 w 109"/>
                  <a:gd name="T15" fmla="*/ 84 h 697"/>
                  <a:gd name="T16" fmla="*/ 18 w 109"/>
                  <a:gd name="T17" fmla="*/ 114 h 697"/>
                  <a:gd name="T18" fmla="*/ 12 w 109"/>
                  <a:gd name="T19" fmla="*/ 144 h 697"/>
                  <a:gd name="T20" fmla="*/ 12 w 109"/>
                  <a:gd name="T21" fmla="*/ 174 h 697"/>
                  <a:gd name="T22" fmla="*/ 12 w 109"/>
                  <a:gd name="T23" fmla="*/ 204 h 697"/>
                  <a:gd name="T24" fmla="*/ 9 w 109"/>
                  <a:gd name="T25" fmla="*/ 234 h 697"/>
                  <a:gd name="T26" fmla="*/ 9 w 109"/>
                  <a:gd name="T27" fmla="*/ 264 h 697"/>
                  <a:gd name="T28" fmla="*/ 9 w 109"/>
                  <a:gd name="T29" fmla="*/ 300 h 697"/>
                  <a:gd name="T30" fmla="*/ 6 w 109"/>
                  <a:gd name="T31" fmla="*/ 330 h 697"/>
                  <a:gd name="T32" fmla="*/ 6 w 109"/>
                  <a:gd name="T33" fmla="*/ 369 h 697"/>
                  <a:gd name="T34" fmla="*/ 15 w 109"/>
                  <a:gd name="T35" fmla="*/ 402 h 697"/>
                  <a:gd name="T36" fmla="*/ 15 w 109"/>
                  <a:gd name="T37" fmla="*/ 390 h 697"/>
                  <a:gd name="T38" fmla="*/ 9 w 109"/>
                  <a:gd name="T39" fmla="*/ 399 h 697"/>
                  <a:gd name="T40" fmla="*/ 9 w 109"/>
                  <a:gd name="T41" fmla="*/ 432 h 697"/>
                  <a:gd name="T42" fmla="*/ 9 w 109"/>
                  <a:gd name="T43" fmla="*/ 465 h 697"/>
                  <a:gd name="T44" fmla="*/ 9 w 109"/>
                  <a:gd name="T45" fmla="*/ 495 h 697"/>
                  <a:gd name="T46" fmla="*/ 3 w 109"/>
                  <a:gd name="T47" fmla="*/ 522 h 697"/>
                  <a:gd name="T48" fmla="*/ 0 w 109"/>
                  <a:gd name="T49" fmla="*/ 549 h 697"/>
                  <a:gd name="T50" fmla="*/ 0 w 109"/>
                  <a:gd name="T51" fmla="*/ 579 h 697"/>
                  <a:gd name="T52" fmla="*/ 3 w 109"/>
                  <a:gd name="T53" fmla="*/ 609 h 697"/>
                  <a:gd name="T54" fmla="*/ 6 w 109"/>
                  <a:gd name="T55" fmla="*/ 642 h 697"/>
                  <a:gd name="T56" fmla="*/ 15 w 109"/>
                  <a:gd name="T57" fmla="*/ 669 h 697"/>
                  <a:gd name="T58" fmla="*/ 42 w 109"/>
                  <a:gd name="T59" fmla="*/ 687 h 697"/>
                  <a:gd name="T60" fmla="*/ 54 w 109"/>
                  <a:gd name="T61" fmla="*/ 678 h 697"/>
                  <a:gd name="T62" fmla="*/ 54 w 109"/>
                  <a:gd name="T63" fmla="*/ 648 h 697"/>
                  <a:gd name="T64" fmla="*/ 57 w 109"/>
                  <a:gd name="T65" fmla="*/ 618 h 697"/>
                  <a:gd name="T66" fmla="*/ 66 w 109"/>
                  <a:gd name="T67" fmla="*/ 585 h 697"/>
                  <a:gd name="T68" fmla="*/ 66 w 109"/>
                  <a:gd name="T69" fmla="*/ 558 h 697"/>
                  <a:gd name="T70" fmla="*/ 66 w 109"/>
                  <a:gd name="T71" fmla="*/ 525 h 697"/>
                  <a:gd name="T72" fmla="*/ 66 w 109"/>
                  <a:gd name="T73" fmla="*/ 498 h 697"/>
                  <a:gd name="T74" fmla="*/ 63 w 109"/>
                  <a:gd name="T75" fmla="*/ 465 h 697"/>
                  <a:gd name="T76" fmla="*/ 87 w 109"/>
                  <a:gd name="T77" fmla="*/ 441 h 697"/>
                  <a:gd name="T78" fmla="*/ 108 w 109"/>
                  <a:gd name="T79" fmla="*/ 411 h 697"/>
                  <a:gd name="T80" fmla="*/ 93 w 109"/>
                  <a:gd name="T81" fmla="*/ 420 h 697"/>
                  <a:gd name="T82" fmla="*/ 63 w 109"/>
                  <a:gd name="T83" fmla="*/ 444 h 697"/>
                  <a:gd name="T84" fmla="*/ 69 w 109"/>
                  <a:gd name="T85" fmla="*/ 441 h 697"/>
                  <a:gd name="T86" fmla="*/ 99 w 109"/>
                  <a:gd name="T87" fmla="*/ 414 h 697"/>
                  <a:gd name="T88" fmla="*/ 87 w 109"/>
                  <a:gd name="T89" fmla="*/ 408 h 697"/>
                  <a:gd name="T90" fmla="*/ 69 w 109"/>
                  <a:gd name="T91" fmla="*/ 435 h 697"/>
                  <a:gd name="T92" fmla="*/ 54 w 109"/>
                  <a:gd name="T93" fmla="*/ 423 h 697"/>
                  <a:gd name="T94" fmla="*/ 51 w 109"/>
                  <a:gd name="T95" fmla="*/ 393 h 697"/>
                  <a:gd name="T96" fmla="*/ 51 w 109"/>
                  <a:gd name="T97" fmla="*/ 366 h 697"/>
                  <a:gd name="T98" fmla="*/ 51 w 109"/>
                  <a:gd name="T99" fmla="*/ 336 h 697"/>
                  <a:gd name="T100" fmla="*/ 57 w 109"/>
                  <a:gd name="T101" fmla="*/ 306 h 697"/>
                  <a:gd name="T102" fmla="*/ 57 w 109"/>
                  <a:gd name="T103" fmla="*/ 273 h 697"/>
                  <a:gd name="T104" fmla="*/ 57 w 109"/>
                  <a:gd name="T105" fmla="*/ 246 h 697"/>
                  <a:gd name="T106" fmla="*/ 69 w 109"/>
                  <a:gd name="T107" fmla="*/ 216 h 697"/>
                  <a:gd name="T108" fmla="*/ 69 w 109"/>
                  <a:gd name="T109" fmla="*/ 180 h 697"/>
                  <a:gd name="T110" fmla="*/ 69 w 109"/>
                  <a:gd name="T111" fmla="*/ 150 h 697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09"/>
                  <a:gd name="T169" fmla="*/ 0 h 697"/>
                  <a:gd name="T170" fmla="*/ 109 w 109"/>
                  <a:gd name="T171" fmla="*/ 697 h 697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09" h="697">
                    <a:moveTo>
                      <a:pt x="42" y="0"/>
                    </a:moveTo>
                    <a:lnTo>
                      <a:pt x="42" y="9"/>
                    </a:lnTo>
                    <a:lnTo>
                      <a:pt x="36" y="18"/>
                    </a:lnTo>
                    <a:lnTo>
                      <a:pt x="30" y="27"/>
                    </a:lnTo>
                    <a:lnTo>
                      <a:pt x="27" y="36"/>
                    </a:lnTo>
                    <a:lnTo>
                      <a:pt x="27" y="45"/>
                    </a:lnTo>
                    <a:lnTo>
                      <a:pt x="27" y="54"/>
                    </a:lnTo>
                    <a:lnTo>
                      <a:pt x="27" y="63"/>
                    </a:lnTo>
                    <a:lnTo>
                      <a:pt x="36" y="57"/>
                    </a:lnTo>
                    <a:lnTo>
                      <a:pt x="48" y="51"/>
                    </a:lnTo>
                    <a:lnTo>
                      <a:pt x="57" y="45"/>
                    </a:lnTo>
                    <a:lnTo>
                      <a:pt x="66" y="39"/>
                    </a:lnTo>
                    <a:lnTo>
                      <a:pt x="72" y="30"/>
                    </a:lnTo>
                    <a:lnTo>
                      <a:pt x="78" y="21"/>
                    </a:lnTo>
                    <a:lnTo>
                      <a:pt x="81" y="12"/>
                    </a:lnTo>
                    <a:lnTo>
                      <a:pt x="81" y="21"/>
                    </a:lnTo>
                    <a:lnTo>
                      <a:pt x="75" y="30"/>
                    </a:lnTo>
                    <a:lnTo>
                      <a:pt x="66" y="39"/>
                    </a:lnTo>
                    <a:lnTo>
                      <a:pt x="57" y="48"/>
                    </a:lnTo>
                    <a:lnTo>
                      <a:pt x="48" y="54"/>
                    </a:lnTo>
                    <a:lnTo>
                      <a:pt x="39" y="57"/>
                    </a:lnTo>
                    <a:lnTo>
                      <a:pt x="30" y="60"/>
                    </a:lnTo>
                    <a:lnTo>
                      <a:pt x="24" y="72"/>
                    </a:lnTo>
                    <a:lnTo>
                      <a:pt x="24" y="84"/>
                    </a:lnTo>
                    <a:lnTo>
                      <a:pt x="21" y="93"/>
                    </a:lnTo>
                    <a:lnTo>
                      <a:pt x="21" y="102"/>
                    </a:lnTo>
                    <a:lnTo>
                      <a:pt x="18" y="114"/>
                    </a:lnTo>
                    <a:lnTo>
                      <a:pt x="15" y="123"/>
                    </a:lnTo>
                    <a:lnTo>
                      <a:pt x="15" y="132"/>
                    </a:lnTo>
                    <a:lnTo>
                      <a:pt x="12" y="144"/>
                    </a:lnTo>
                    <a:lnTo>
                      <a:pt x="12" y="156"/>
                    </a:lnTo>
                    <a:lnTo>
                      <a:pt x="12" y="165"/>
                    </a:lnTo>
                    <a:lnTo>
                      <a:pt x="12" y="174"/>
                    </a:lnTo>
                    <a:lnTo>
                      <a:pt x="12" y="186"/>
                    </a:lnTo>
                    <a:lnTo>
                      <a:pt x="12" y="195"/>
                    </a:lnTo>
                    <a:lnTo>
                      <a:pt x="12" y="204"/>
                    </a:lnTo>
                    <a:lnTo>
                      <a:pt x="12" y="216"/>
                    </a:lnTo>
                    <a:lnTo>
                      <a:pt x="9" y="225"/>
                    </a:lnTo>
                    <a:lnTo>
                      <a:pt x="9" y="234"/>
                    </a:lnTo>
                    <a:lnTo>
                      <a:pt x="9" y="243"/>
                    </a:lnTo>
                    <a:lnTo>
                      <a:pt x="9" y="252"/>
                    </a:lnTo>
                    <a:lnTo>
                      <a:pt x="9" y="264"/>
                    </a:lnTo>
                    <a:lnTo>
                      <a:pt x="9" y="276"/>
                    </a:lnTo>
                    <a:lnTo>
                      <a:pt x="9" y="288"/>
                    </a:lnTo>
                    <a:lnTo>
                      <a:pt x="9" y="300"/>
                    </a:lnTo>
                    <a:lnTo>
                      <a:pt x="6" y="312"/>
                    </a:lnTo>
                    <a:lnTo>
                      <a:pt x="6" y="321"/>
                    </a:lnTo>
                    <a:lnTo>
                      <a:pt x="6" y="330"/>
                    </a:lnTo>
                    <a:lnTo>
                      <a:pt x="6" y="339"/>
                    </a:lnTo>
                    <a:lnTo>
                      <a:pt x="6" y="360"/>
                    </a:lnTo>
                    <a:lnTo>
                      <a:pt x="6" y="369"/>
                    </a:lnTo>
                    <a:lnTo>
                      <a:pt x="6" y="381"/>
                    </a:lnTo>
                    <a:lnTo>
                      <a:pt x="6" y="393"/>
                    </a:lnTo>
                    <a:lnTo>
                      <a:pt x="15" y="402"/>
                    </a:lnTo>
                    <a:lnTo>
                      <a:pt x="21" y="411"/>
                    </a:lnTo>
                    <a:lnTo>
                      <a:pt x="18" y="402"/>
                    </a:lnTo>
                    <a:lnTo>
                      <a:pt x="15" y="390"/>
                    </a:lnTo>
                    <a:lnTo>
                      <a:pt x="12" y="381"/>
                    </a:lnTo>
                    <a:lnTo>
                      <a:pt x="9" y="390"/>
                    </a:lnTo>
                    <a:lnTo>
                      <a:pt x="9" y="399"/>
                    </a:lnTo>
                    <a:lnTo>
                      <a:pt x="9" y="411"/>
                    </a:lnTo>
                    <a:lnTo>
                      <a:pt x="9" y="423"/>
                    </a:lnTo>
                    <a:lnTo>
                      <a:pt x="9" y="432"/>
                    </a:lnTo>
                    <a:lnTo>
                      <a:pt x="9" y="441"/>
                    </a:lnTo>
                    <a:lnTo>
                      <a:pt x="9" y="453"/>
                    </a:lnTo>
                    <a:lnTo>
                      <a:pt x="9" y="465"/>
                    </a:lnTo>
                    <a:lnTo>
                      <a:pt x="9" y="474"/>
                    </a:lnTo>
                    <a:lnTo>
                      <a:pt x="9" y="483"/>
                    </a:lnTo>
                    <a:lnTo>
                      <a:pt x="9" y="495"/>
                    </a:lnTo>
                    <a:lnTo>
                      <a:pt x="9" y="504"/>
                    </a:lnTo>
                    <a:lnTo>
                      <a:pt x="6" y="513"/>
                    </a:lnTo>
                    <a:lnTo>
                      <a:pt x="3" y="522"/>
                    </a:lnTo>
                    <a:lnTo>
                      <a:pt x="0" y="531"/>
                    </a:lnTo>
                    <a:lnTo>
                      <a:pt x="0" y="540"/>
                    </a:lnTo>
                    <a:lnTo>
                      <a:pt x="0" y="549"/>
                    </a:lnTo>
                    <a:lnTo>
                      <a:pt x="0" y="558"/>
                    </a:lnTo>
                    <a:lnTo>
                      <a:pt x="0" y="567"/>
                    </a:lnTo>
                    <a:lnTo>
                      <a:pt x="0" y="579"/>
                    </a:lnTo>
                    <a:lnTo>
                      <a:pt x="0" y="588"/>
                    </a:lnTo>
                    <a:lnTo>
                      <a:pt x="3" y="597"/>
                    </a:lnTo>
                    <a:lnTo>
                      <a:pt x="3" y="609"/>
                    </a:lnTo>
                    <a:lnTo>
                      <a:pt x="6" y="621"/>
                    </a:lnTo>
                    <a:lnTo>
                      <a:pt x="6" y="633"/>
                    </a:lnTo>
                    <a:lnTo>
                      <a:pt x="6" y="642"/>
                    </a:lnTo>
                    <a:lnTo>
                      <a:pt x="6" y="651"/>
                    </a:lnTo>
                    <a:lnTo>
                      <a:pt x="6" y="660"/>
                    </a:lnTo>
                    <a:lnTo>
                      <a:pt x="15" y="669"/>
                    </a:lnTo>
                    <a:lnTo>
                      <a:pt x="24" y="672"/>
                    </a:lnTo>
                    <a:lnTo>
                      <a:pt x="33" y="681"/>
                    </a:lnTo>
                    <a:lnTo>
                      <a:pt x="42" y="687"/>
                    </a:lnTo>
                    <a:lnTo>
                      <a:pt x="51" y="696"/>
                    </a:lnTo>
                    <a:lnTo>
                      <a:pt x="54" y="687"/>
                    </a:lnTo>
                    <a:lnTo>
                      <a:pt x="54" y="678"/>
                    </a:lnTo>
                    <a:lnTo>
                      <a:pt x="54" y="666"/>
                    </a:lnTo>
                    <a:lnTo>
                      <a:pt x="54" y="657"/>
                    </a:lnTo>
                    <a:lnTo>
                      <a:pt x="54" y="648"/>
                    </a:lnTo>
                    <a:lnTo>
                      <a:pt x="54" y="639"/>
                    </a:lnTo>
                    <a:lnTo>
                      <a:pt x="54" y="630"/>
                    </a:lnTo>
                    <a:lnTo>
                      <a:pt x="57" y="618"/>
                    </a:lnTo>
                    <a:lnTo>
                      <a:pt x="63" y="606"/>
                    </a:lnTo>
                    <a:lnTo>
                      <a:pt x="66" y="597"/>
                    </a:lnTo>
                    <a:lnTo>
                      <a:pt x="66" y="585"/>
                    </a:lnTo>
                    <a:lnTo>
                      <a:pt x="66" y="576"/>
                    </a:lnTo>
                    <a:lnTo>
                      <a:pt x="66" y="567"/>
                    </a:lnTo>
                    <a:lnTo>
                      <a:pt x="66" y="558"/>
                    </a:lnTo>
                    <a:lnTo>
                      <a:pt x="66" y="546"/>
                    </a:lnTo>
                    <a:lnTo>
                      <a:pt x="66" y="534"/>
                    </a:lnTo>
                    <a:lnTo>
                      <a:pt x="66" y="525"/>
                    </a:lnTo>
                    <a:lnTo>
                      <a:pt x="66" y="516"/>
                    </a:lnTo>
                    <a:lnTo>
                      <a:pt x="66" y="507"/>
                    </a:lnTo>
                    <a:lnTo>
                      <a:pt x="66" y="498"/>
                    </a:lnTo>
                    <a:lnTo>
                      <a:pt x="66" y="486"/>
                    </a:lnTo>
                    <a:lnTo>
                      <a:pt x="66" y="474"/>
                    </a:lnTo>
                    <a:lnTo>
                      <a:pt x="63" y="465"/>
                    </a:lnTo>
                    <a:lnTo>
                      <a:pt x="72" y="459"/>
                    </a:lnTo>
                    <a:lnTo>
                      <a:pt x="78" y="450"/>
                    </a:lnTo>
                    <a:lnTo>
                      <a:pt x="87" y="441"/>
                    </a:lnTo>
                    <a:lnTo>
                      <a:pt x="93" y="432"/>
                    </a:lnTo>
                    <a:lnTo>
                      <a:pt x="102" y="420"/>
                    </a:lnTo>
                    <a:lnTo>
                      <a:pt x="108" y="411"/>
                    </a:lnTo>
                    <a:lnTo>
                      <a:pt x="108" y="402"/>
                    </a:lnTo>
                    <a:lnTo>
                      <a:pt x="102" y="411"/>
                    </a:lnTo>
                    <a:lnTo>
                      <a:pt x="93" y="420"/>
                    </a:lnTo>
                    <a:lnTo>
                      <a:pt x="84" y="429"/>
                    </a:lnTo>
                    <a:lnTo>
                      <a:pt x="72" y="438"/>
                    </a:lnTo>
                    <a:lnTo>
                      <a:pt x="63" y="444"/>
                    </a:lnTo>
                    <a:lnTo>
                      <a:pt x="54" y="447"/>
                    </a:lnTo>
                    <a:lnTo>
                      <a:pt x="45" y="453"/>
                    </a:lnTo>
                    <a:lnTo>
                      <a:pt x="69" y="441"/>
                    </a:lnTo>
                    <a:lnTo>
                      <a:pt x="81" y="432"/>
                    </a:lnTo>
                    <a:lnTo>
                      <a:pt x="90" y="426"/>
                    </a:lnTo>
                    <a:lnTo>
                      <a:pt x="99" y="414"/>
                    </a:lnTo>
                    <a:lnTo>
                      <a:pt x="105" y="405"/>
                    </a:lnTo>
                    <a:lnTo>
                      <a:pt x="96" y="399"/>
                    </a:lnTo>
                    <a:lnTo>
                      <a:pt x="87" y="408"/>
                    </a:lnTo>
                    <a:lnTo>
                      <a:pt x="78" y="417"/>
                    </a:lnTo>
                    <a:lnTo>
                      <a:pt x="72" y="426"/>
                    </a:lnTo>
                    <a:lnTo>
                      <a:pt x="69" y="435"/>
                    </a:lnTo>
                    <a:lnTo>
                      <a:pt x="60" y="444"/>
                    </a:lnTo>
                    <a:lnTo>
                      <a:pt x="57" y="432"/>
                    </a:lnTo>
                    <a:lnTo>
                      <a:pt x="54" y="423"/>
                    </a:lnTo>
                    <a:lnTo>
                      <a:pt x="54" y="414"/>
                    </a:lnTo>
                    <a:lnTo>
                      <a:pt x="51" y="402"/>
                    </a:lnTo>
                    <a:lnTo>
                      <a:pt x="51" y="393"/>
                    </a:lnTo>
                    <a:lnTo>
                      <a:pt x="51" y="384"/>
                    </a:lnTo>
                    <a:lnTo>
                      <a:pt x="51" y="375"/>
                    </a:lnTo>
                    <a:lnTo>
                      <a:pt x="51" y="366"/>
                    </a:lnTo>
                    <a:lnTo>
                      <a:pt x="51" y="357"/>
                    </a:lnTo>
                    <a:lnTo>
                      <a:pt x="51" y="348"/>
                    </a:lnTo>
                    <a:lnTo>
                      <a:pt x="51" y="336"/>
                    </a:lnTo>
                    <a:lnTo>
                      <a:pt x="51" y="327"/>
                    </a:lnTo>
                    <a:lnTo>
                      <a:pt x="54" y="318"/>
                    </a:lnTo>
                    <a:lnTo>
                      <a:pt x="57" y="306"/>
                    </a:lnTo>
                    <a:lnTo>
                      <a:pt x="57" y="294"/>
                    </a:lnTo>
                    <a:lnTo>
                      <a:pt x="57" y="282"/>
                    </a:lnTo>
                    <a:lnTo>
                      <a:pt x="57" y="273"/>
                    </a:lnTo>
                    <a:lnTo>
                      <a:pt x="57" y="264"/>
                    </a:lnTo>
                    <a:lnTo>
                      <a:pt x="57" y="255"/>
                    </a:lnTo>
                    <a:lnTo>
                      <a:pt x="57" y="246"/>
                    </a:lnTo>
                    <a:lnTo>
                      <a:pt x="60" y="237"/>
                    </a:lnTo>
                    <a:lnTo>
                      <a:pt x="66" y="225"/>
                    </a:lnTo>
                    <a:lnTo>
                      <a:pt x="69" y="216"/>
                    </a:lnTo>
                    <a:lnTo>
                      <a:pt x="69" y="204"/>
                    </a:lnTo>
                    <a:lnTo>
                      <a:pt x="69" y="192"/>
                    </a:lnTo>
                    <a:lnTo>
                      <a:pt x="69" y="180"/>
                    </a:lnTo>
                    <a:lnTo>
                      <a:pt x="69" y="168"/>
                    </a:lnTo>
                    <a:lnTo>
                      <a:pt x="69" y="159"/>
                    </a:lnTo>
                    <a:lnTo>
                      <a:pt x="69" y="15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3" name="Freeform 218">
                <a:extLst>
                  <a:ext uri="{FF2B5EF4-FFF2-40B4-BE49-F238E27FC236}">
                    <a16:creationId xmlns:a16="http://schemas.microsoft.com/office/drawing/2014/main" id="{D0D7E32D-00B7-4AA8-9EC9-50DB18E954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7" y="2914"/>
                <a:ext cx="28" cy="142"/>
              </a:xfrm>
              <a:custGeom>
                <a:avLst/>
                <a:gdLst>
                  <a:gd name="T0" fmla="*/ 0 w 28"/>
                  <a:gd name="T1" fmla="*/ 0 h 142"/>
                  <a:gd name="T2" fmla="*/ 0 w 28"/>
                  <a:gd name="T3" fmla="*/ 12 h 142"/>
                  <a:gd name="T4" fmla="*/ 0 w 28"/>
                  <a:gd name="T5" fmla="*/ 24 h 142"/>
                  <a:gd name="T6" fmla="*/ 0 w 28"/>
                  <a:gd name="T7" fmla="*/ 33 h 142"/>
                  <a:gd name="T8" fmla="*/ 0 w 28"/>
                  <a:gd name="T9" fmla="*/ 45 h 142"/>
                  <a:gd name="T10" fmla="*/ 0 w 28"/>
                  <a:gd name="T11" fmla="*/ 54 h 142"/>
                  <a:gd name="T12" fmla="*/ 0 w 28"/>
                  <a:gd name="T13" fmla="*/ 66 h 142"/>
                  <a:gd name="T14" fmla="*/ 0 w 28"/>
                  <a:gd name="T15" fmla="*/ 75 h 142"/>
                  <a:gd name="T16" fmla="*/ 0 w 28"/>
                  <a:gd name="T17" fmla="*/ 84 h 142"/>
                  <a:gd name="T18" fmla="*/ 0 w 28"/>
                  <a:gd name="T19" fmla="*/ 96 h 142"/>
                  <a:gd name="T20" fmla="*/ 0 w 28"/>
                  <a:gd name="T21" fmla="*/ 105 h 142"/>
                  <a:gd name="T22" fmla="*/ 0 w 28"/>
                  <a:gd name="T23" fmla="*/ 114 h 142"/>
                  <a:gd name="T24" fmla="*/ 3 w 28"/>
                  <a:gd name="T25" fmla="*/ 123 h 142"/>
                  <a:gd name="T26" fmla="*/ 6 w 28"/>
                  <a:gd name="T27" fmla="*/ 132 h 142"/>
                  <a:gd name="T28" fmla="*/ 9 w 28"/>
                  <a:gd name="T29" fmla="*/ 141 h 142"/>
                  <a:gd name="T30" fmla="*/ 12 w 28"/>
                  <a:gd name="T31" fmla="*/ 129 h 142"/>
                  <a:gd name="T32" fmla="*/ 12 w 28"/>
                  <a:gd name="T33" fmla="*/ 117 h 142"/>
                  <a:gd name="T34" fmla="*/ 15 w 28"/>
                  <a:gd name="T35" fmla="*/ 105 h 142"/>
                  <a:gd name="T36" fmla="*/ 15 w 28"/>
                  <a:gd name="T37" fmla="*/ 96 h 142"/>
                  <a:gd name="T38" fmla="*/ 18 w 28"/>
                  <a:gd name="T39" fmla="*/ 84 h 142"/>
                  <a:gd name="T40" fmla="*/ 21 w 28"/>
                  <a:gd name="T41" fmla="*/ 75 h 142"/>
                  <a:gd name="T42" fmla="*/ 24 w 28"/>
                  <a:gd name="T43" fmla="*/ 66 h 142"/>
                  <a:gd name="T44" fmla="*/ 24 w 28"/>
                  <a:gd name="T45" fmla="*/ 57 h 142"/>
                  <a:gd name="T46" fmla="*/ 27 w 28"/>
                  <a:gd name="T47" fmla="*/ 45 h 142"/>
                  <a:gd name="T48" fmla="*/ 27 w 28"/>
                  <a:gd name="T49" fmla="*/ 33 h 142"/>
                  <a:gd name="T50" fmla="*/ 27 w 28"/>
                  <a:gd name="T51" fmla="*/ 24 h 142"/>
                  <a:gd name="T52" fmla="*/ 27 w 28"/>
                  <a:gd name="T53" fmla="*/ 12 h 14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28"/>
                  <a:gd name="T82" fmla="*/ 0 h 142"/>
                  <a:gd name="T83" fmla="*/ 28 w 28"/>
                  <a:gd name="T84" fmla="*/ 142 h 142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28" h="142">
                    <a:moveTo>
                      <a:pt x="0" y="0"/>
                    </a:moveTo>
                    <a:lnTo>
                      <a:pt x="0" y="12"/>
                    </a:lnTo>
                    <a:lnTo>
                      <a:pt x="0" y="24"/>
                    </a:lnTo>
                    <a:lnTo>
                      <a:pt x="0" y="33"/>
                    </a:lnTo>
                    <a:lnTo>
                      <a:pt x="0" y="45"/>
                    </a:lnTo>
                    <a:lnTo>
                      <a:pt x="0" y="54"/>
                    </a:lnTo>
                    <a:lnTo>
                      <a:pt x="0" y="66"/>
                    </a:lnTo>
                    <a:lnTo>
                      <a:pt x="0" y="75"/>
                    </a:lnTo>
                    <a:lnTo>
                      <a:pt x="0" y="84"/>
                    </a:lnTo>
                    <a:lnTo>
                      <a:pt x="0" y="96"/>
                    </a:lnTo>
                    <a:lnTo>
                      <a:pt x="0" y="105"/>
                    </a:lnTo>
                    <a:lnTo>
                      <a:pt x="0" y="114"/>
                    </a:lnTo>
                    <a:lnTo>
                      <a:pt x="3" y="123"/>
                    </a:lnTo>
                    <a:lnTo>
                      <a:pt x="6" y="132"/>
                    </a:lnTo>
                    <a:lnTo>
                      <a:pt x="9" y="141"/>
                    </a:lnTo>
                    <a:lnTo>
                      <a:pt x="12" y="129"/>
                    </a:lnTo>
                    <a:lnTo>
                      <a:pt x="12" y="117"/>
                    </a:lnTo>
                    <a:lnTo>
                      <a:pt x="15" y="105"/>
                    </a:lnTo>
                    <a:lnTo>
                      <a:pt x="15" y="96"/>
                    </a:lnTo>
                    <a:lnTo>
                      <a:pt x="18" y="84"/>
                    </a:lnTo>
                    <a:lnTo>
                      <a:pt x="21" y="75"/>
                    </a:lnTo>
                    <a:lnTo>
                      <a:pt x="24" y="66"/>
                    </a:lnTo>
                    <a:lnTo>
                      <a:pt x="24" y="57"/>
                    </a:lnTo>
                    <a:lnTo>
                      <a:pt x="27" y="45"/>
                    </a:lnTo>
                    <a:lnTo>
                      <a:pt x="27" y="33"/>
                    </a:lnTo>
                    <a:lnTo>
                      <a:pt x="27" y="24"/>
                    </a:lnTo>
                    <a:lnTo>
                      <a:pt x="27" y="12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4" name="Freeform 219">
                <a:extLst>
                  <a:ext uri="{FF2B5EF4-FFF2-40B4-BE49-F238E27FC236}">
                    <a16:creationId xmlns:a16="http://schemas.microsoft.com/office/drawing/2014/main" id="{5CA76664-2BC0-4C57-A4E5-1855C41C6E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9" y="3019"/>
                <a:ext cx="169" cy="622"/>
              </a:xfrm>
              <a:custGeom>
                <a:avLst/>
                <a:gdLst>
                  <a:gd name="T0" fmla="*/ 108 w 169"/>
                  <a:gd name="T1" fmla="*/ 45 h 622"/>
                  <a:gd name="T2" fmla="*/ 126 w 169"/>
                  <a:gd name="T3" fmla="*/ 30 h 622"/>
                  <a:gd name="T4" fmla="*/ 144 w 169"/>
                  <a:gd name="T5" fmla="*/ 18 h 622"/>
                  <a:gd name="T6" fmla="*/ 159 w 169"/>
                  <a:gd name="T7" fmla="*/ 6 h 622"/>
                  <a:gd name="T8" fmla="*/ 159 w 169"/>
                  <a:gd name="T9" fmla="*/ 9 h 622"/>
                  <a:gd name="T10" fmla="*/ 141 w 169"/>
                  <a:gd name="T11" fmla="*/ 27 h 622"/>
                  <a:gd name="T12" fmla="*/ 123 w 169"/>
                  <a:gd name="T13" fmla="*/ 39 h 622"/>
                  <a:gd name="T14" fmla="*/ 105 w 169"/>
                  <a:gd name="T15" fmla="*/ 57 h 622"/>
                  <a:gd name="T16" fmla="*/ 102 w 169"/>
                  <a:gd name="T17" fmla="*/ 81 h 622"/>
                  <a:gd name="T18" fmla="*/ 102 w 169"/>
                  <a:gd name="T19" fmla="*/ 99 h 622"/>
                  <a:gd name="T20" fmla="*/ 99 w 169"/>
                  <a:gd name="T21" fmla="*/ 117 h 622"/>
                  <a:gd name="T22" fmla="*/ 93 w 169"/>
                  <a:gd name="T23" fmla="*/ 150 h 622"/>
                  <a:gd name="T24" fmla="*/ 90 w 169"/>
                  <a:gd name="T25" fmla="*/ 174 h 622"/>
                  <a:gd name="T26" fmla="*/ 84 w 169"/>
                  <a:gd name="T27" fmla="*/ 195 h 622"/>
                  <a:gd name="T28" fmla="*/ 81 w 169"/>
                  <a:gd name="T29" fmla="*/ 216 h 622"/>
                  <a:gd name="T30" fmla="*/ 81 w 169"/>
                  <a:gd name="T31" fmla="*/ 234 h 622"/>
                  <a:gd name="T32" fmla="*/ 78 w 169"/>
                  <a:gd name="T33" fmla="*/ 258 h 622"/>
                  <a:gd name="T34" fmla="*/ 78 w 169"/>
                  <a:gd name="T35" fmla="*/ 282 h 622"/>
                  <a:gd name="T36" fmla="*/ 78 w 169"/>
                  <a:gd name="T37" fmla="*/ 300 h 622"/>
                  <a:gd name="T38" fmla="*/ 87 w 169"/>
                  <a:gd name="T39" fmla="*/ 321 h 622"/>
                  <a:gd name="T40" fmla="*/ 87 w 169"/>
                  <a:gd name="T41" fmla="*/ 339 h 622"/>
                  <a:gd name="T42" fmla="*/ 87 w 169"/>
                  <a:gd name="T43" fmla="*/ 360 h 622"/>
                  <a:gd name="T44" fmla="*/ 87 w 169"/>
                  <a:gd name="T45" fmla="*/ 378 h 622"/>
                  <a:gd name="T46" fmla="*/ 90 w 169"/>
                  <a:gd name="T47" fmla="*/ 396 h 622"/>
                  <a:gd name="T48" fmla="*/ 90 w 169"/>
                  <a:gd name="T49" fmla="*/ 417 h 622"/>
                  <a:gd name="T50" fmla="*/ 93 w 169"/>
                  <a:gd name="T51" fmla="*/ 435 h 622"/>
                  <a:gd name="T52" fmla="*/ 93 w 169"/>
                  <a:gd name="T53" fmla="*/ 468 h 622"/>
                  <a:gd name="T54" fmla="*/ 96 w 169"/>
                  <a:gd name="T55" fmla="*/ 489 h 622"/>
                  <a:gd name="T56" fmla="*/ 99 w 169"/>
                  <a:gd name="T57" fmla="*/ 507 h 622"/>
                  <a:gd name="T58" fmla="*/ 84 w 169"/>
                  <a:gd name="T59" fmla="*/ 516 h 622"/>
                  <a:gd name="T60" fmla="*/ 69 w 169"/>
                  <a:gd name="T61" fmla="*/ 531 h 622"/>
                  <a:gd name="T62" fmla="*/ 54 w 169"/>
                  <a:gd name="T63" fmla="*/ 549 h 622"/>
                  <a:gd name="T64" fmla="*/ 36 w 169"/>
                  <a:gd name="T65" fmla="*/ 564 h 622"/>
                  <a:gd name="T66" fmla="*/ 15 w 169"/>
                  <a:gd name="T67" fmla="*/ 579 h 622"/>
                  <a:gd name="T68" fmla="*/ 15 w 169"/>
                  <a:gd name="T69" fmla="*/ 564 h 622"/>
                  <a:gd name="T70" fmla="*/ 36 w 169"/>
                  <a:gd name="T71" fmla="*/ 561 h 622"/>
                  <a:gd name="T72" fmla="*/ 51 w 169"/>
                  <a:gd name="T73" fmla="*/ 558 h 622"/>
                  <a:gd name="T74" fmla="*/ 33 w 169"/>
                  <a:gd name="T75" fmla="*/ 558 h 622"/>
                  <a:gd name="T76" fmla="*/ 15 w 169"/>
                  <a:gd name="T77" fmla="*/ 564 h 622"/>
                  <a:gd name="T78" fmla="*/ 3 w 169"/>
                  <a:gd name="T79" fmla="*/ 582 h 622"/>
                  <a:gd name="T80" fmla="*/ 0 w 169"/>
                  <a:gd name="T81" fmla="*/ 600 h 622"/>
                  <a:gd name="T82" fmla="*/ 9 w 169"/>
                  <a:gd name="T83" fmla="*/ 621 h 622"/>
                  <a:gd name="T84" fmla="*/ 42 w 169"/>
                  <a:gd name="T85" fmla="*/ 621 h 622"/>
                  <a:gd name="T86" fmla="*/ 63 w 169"/>
                  <a:gd name="T87" fmla="*/ 621 h 622"/>
                  <a:gd name="T88" fmla="*/ 81 w 169"/>
                  <a:gd name="T89" fmla="*/ 612 h 622"/>
                  <a:gd name="T90" fmla="*/ 84 w 169"/>
                  <a:gd name="T91" fmla="*/ 591 h 622"/>
                  <a:gd name="T92" fmla="*/ 84 w 169"/>
                  <a:gd name="T93" fmla="*/ 573 h 622"/>
                  <a:gd name="T94" fmla="*/ 69 w 169"/>
                  <a:gd name="T95" fmla="*/ 555 h 622"/>
                  <a:gd name="T96" fmla="*/ 60 w 169"/>
                  <a:gd name="T97" fmla="*/ 552 h 622"/>
                  <a:gd name="T98" fmla="*/ 51 w 169"/>
                  <a:gd name="T99" fmla="*/ 573 h 622"/>
                  <a:gd name="T100" fmla="*/ 30 w 169"/>
                  <a:gd name="T101" fmla="*/ 573 h 622"/>
                  <a:gd name="T102" fmla="*/ 57 w 169"/>
                  <a:gd name="T103" fmla="*/ 573 h 622"/>
                  <a:gd name="T104" fmla="*/ 21 w 169"/>
                  <a:gd name="T105" fmla="*/ 570 h 622"/>
                  <a:gd name="T106" fmla="*/ 9 w 169"/>
                  <a:gd name="T107" fmla="*/ 588 h 622"/>
                  <a:gd name="T108" fmla="*/ 42 w 169"/>
                  <a:gd name="T109" fmla="*/ 582 h 622"/>
                  <a:gd name="T110" fmla="*/ 60 w 169"/>
                  <a:gd name="T111" fmla="*/ 582 h 622"/>
                  <a:gd name="T112" fmla="*/ 27 w 169"/>
                  <a:gd name="T113" fmla="*/ 582 h 622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169"/>
                  <a:gd name="T172" fmla="*/ 0 h 622"/>
                  <a:gd name="T173" fmla="*/ 169 w 169"/>
                  <a:gd name="T174" fmla="*/ 622 h 622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169" h="622">
                    <a:moveTo>
                      <a:pt x="96" y="51"/>
                    </a:moveTo>
                    <a:lnTo>
                      <a:pt x="108" y="45"/>
                    </a:lnTo>
                    <a:lnTo>
                      <a:pt x="120" y="39"/>
                    </a:lnTo>
                    <a:lnTo>
                      <a:pt x="126" y="30"/>
                    </a:lnTo>
                    <a:lnTo>
                      <a:pt x="135" y="24"/>
                    </a:lnTo>
                    <a:lnTo>
                      <a:pt x="144" y="18"/>
                    </a:lnTo>
                    <a:lnTo>
                      <a:pt x="150" y="9"/>
                    </a:lnTo>
                    <a:lnTo>
                      <a:pt x="159" y="6"/>
                    </a:lnTo>
                    <a:lnTo>
                      <a:pt x="168" y="0"/>
                    </a:lnTo>
                    <a:lnTo>
                      <a:pt x="159" y="9"/>
                    </a:lnTo>
                    <a:lnTo>
                      <a:pt x="150" y="15"/>
                    </a:lnTo>
                    <a:lnTo>
                      <a:pt x="141" y="27"/>
                    </a:lnTo>
                    <a:lnTo>
                      <a:pt x="132" y="36"/>
                    </a:lnTo>
                    <a:lnTo>
                      <a:pt x="123" y="39"/>
                    </a:lnTo>
                    <a:lnTo>
                      <a:pt x="114" y="48"/>
                    </a:lnTo>
                    <a:lnTo>
                      <a:pt x="105" y="57"/>
                    </a:lnTo>
                    <a:lnTo>
                      <a:pt x="102" y="69"/>
                    </a:lnTo>
                    <a:lnTo>
                      <a:pt x="102" y="81"/>
                    </a:lnTo>
                    <a:lnTo>
                      <a:pt x="102" y="90"/>
                    </a:lnTo>
                    <a:lnTo>
                      <a:pt x="102" y="99"/>
                    </a:lnTo>
                    <a:lnTo>
                      <a:pt x="99" y="108"/>
                    </a:lnTo>
                    <a:lnTo>
                      <a:pt x="99" y="117"/>
                    </a:lnTo>
                    <a:lnTo>
                      <a:pt x="96" y="126"/>
                    </a:lnTo>
                    <a:lnTo>
                      <a:pt x="93" y="150"/>
                    </a:lnTo>
                    <a:lnTo>
                      <a:pt x="90" y="162"/>
                    </a:lnTo>
                    <a:lnTo>
                      <a:pt x="90" y="174"/>
                    </a:lnTo>
                    <a:lnTo>
                      <a:pt x="87" y="183"/>
                    </a:lnTo>
                    <a:lnTo>
                      <a:pt x="84" y="195"/>
                    </a:lnTo>
                    <a:lnTo>
                      <a:pt x="84" y="204"/>
                    </a:lnTo>
                    <a:lnTo>
                      <a:pt x="81" y="216"/>
                    </a:lnTo>
                    <a:lnTo>
                      <a:pt x="81" y="225"/>
                    </a:lnTo>
                    <a:lnTo>
                      <a:pt x="81" y="234"/>
                    </a:lnTo>
                    <a:lnTo>
                      <a:pt x="78" y="246"/>
                    </a:lnTo>
                    <a:lnTo>
                      <a:pt x="78" y="258"/>
                    </a:lnTo>
                    <a:lnTo>
                      <a:pt x="78" y="270"/>
                    </a:lnTo>
                    <a:lnTo>
                      <a:pt x="78" y="282"/>
                    </a:lnTo>
                    <a:lnTo>
                      <a:pt x="78" y="291"/>
                    </a:lnTo>
                    <a:lnTo>
                      <a:pt x="78" y="300"/>
                    </a:lnTo>
                    <a:lnTo>
                      <a:pt x="84" y="312"/>
                    </a:lnTo>
                    <a:lnTo>
                      <a:pt x="87" y="321"/>
                    </a:lnTo>
                    <a:lnTo>
                      <a:pt x="87" y="330"/>
                    </a:lnTo>
                    <a:lnTo>
                      <a:pt x="87" y="339"/>
                    </a:lnTo>
                    <a:lnTo>
                      <a:pt x="87" y="348"/>
                    </a:lnTo>
                    <a:lnTo>
                      <a:pt x="87" y="360"/>
                    </a:lnTo>
                    <a:lnTo>
                      <a:pt x="87" y="369"/>
                    </a:lnTo>
                    <a:lnTo>
                      <a:pt x="87" y="378"/>
                    </a:lnTo>
                    <a:lnTo>
                      <a:pt x="90" y="387"/>
                    </a:lnTo>
                    <a:lnTo>
                      <a:pt x="90" y="396"/>
                    </a:lnTo>
                    <a:lnTo>
                      <a:pt x="90" y="408"/>
                    </a:lnTo>
                    <a:lnTo>
                      <a:pt x="90" y="417"/>
                    </a:lnTo>
                    <a:lnTo>
                      <a:pt x="90" y="426"/>
                    </a:lnTo>
                    <a:lnTo>
                      <a:pt x="93" y="435"/>
                    </a:lnTo>
                    <a:lnTo>
                      <a:pt x="93" y="459"/>
                    </a:lnTo>
                    <a:lnTo>
                      <a:pt x="93" y="468"/>
                    </a:lnTo>
                    <a:lnTo>
                      <a:pt x="93" y="477"/>
                    </a:lnTo>
                    <a:lnTo>
                      <a:pt x="96" y="489"/>
                    </a:lnTo>
                    <a:lnTo>
                      <a:pt x="96" y="498"/>
                    </a:lnTo>
                    <a:lnTo>
                      <a:pt x="99" y="507"/>
                    </a:lnTo>
                    <a:lnTo>
                      <a:pt x="93" y="516"/>
                    </a:lnTo>
                    <a:lnTo>
                      <a:pt x="84" y="516"/>
                    </a:lnTo>
                    <a:lnTo>
                      <a:pt x="75" y="522"/>
                    </a:lnTo>
                    <a:lnTo>
                      <a:pt x="69" y="531"/>
                    </a:lnTo>
                    <a:lnTo>
                      <a:pt x="60" y="540"/>
                    </a:lnTo>
                    <a:lnTo>
                      <a:pt x="54" y="549"/>
                    </a:lnTo>
                    <a:lnTo>
                      <a:pt x="45" y="558"/>
                    </a:lnTo>
                    <a:lnTo>
                      <a:pt x="36" y="564"/>
                    </a:lnTo>
                    <a:lnTo>
                      <a:pt x="24" y="573"/>
                    </a:lnTo>
                    <a:lnTo>
                      <a:pt x="15" y="579"/>
                    </a:lnTo>
                    <a:lnTo>
                      <a:pt x="15" y="555"/>
                    </a:lnTo>
                    <a:lnTo>
                      <a:pt x="15" y="564"/>
                    </a:lnTo>
                    <a:lnTo>
                      <a:pt x="24" y="564"/>
                    </a:lnTo>
                    <a:lnTo>
                      <a:pt x="36" y="561"/>
                    </a:lnTo>
                    <a:lnTo>
                      <a:pt x="60" y="558"/>
                    </a:lnTo>
                    <a:lnTo>
                      <a:pt x="51" y="558"/>
                    </a:lnTo>
                    <a:lnTo>
                      <a:pt x="42" y="558"/>
                    </a:lnTo>
                    <a:lnTo>
                      <a:pt x="33" y="558"/>
                    </a:lnTo>
                    <a:lnTo>
                      <a:pt x="24" y="558"/>
                    </a:lnTo>
                    <a:lnTo>
                      <a:pt x="15" y="564"/>
                    </a:lnTo>
                    <a:lnTo>
                      <a:pt x="12" y="573"/>
                    </a:lnTo>
                    <a:lnTo>
                      <a:pt x="3" y="582"/>
                    </a:lnTo>
                    <a:lnTo>
                      <a:pt x="3" y="591"/>
                    </a:lnTo>
                    <a:lnTo>
                      <a:pt x="0" y="600"/>
                    </a:lnTo>
                    <a:lnTo>
                      <a:pt x="0" y="612"/>
                    </a:lnTo>
                    <a:lnTo>
                      <a:pt x="9" y="621"/>
                    </a:lnTo>
                    <a:lnTo>
                      <a:pt x="18" y="621"/>
                    </a:lnTo>
                    <a:lnTo>
                      <a:pt x="42" y="621"/>
                    </a:lnTo>
                    <a:lnTo>
                      <a:pt x="54" y="621"/>
                    </a:lnTo>
                    <a:lnTo>
                      <a:pt x="63" y="621"/>
                    </a:lnTo>
                    <a:lnTo>
                      <a:pt x="72" y="618"/>
                    </a:lnTo>
                    <a:lnTo>
                      <a:pt x="81" y="612"/>
                    </a:lnTo>
                    <a:lnTo>
                      <a:pt x="84" y="603"/>
                    </a:lnTo>
                    <a:lnTo>
                      <a:pt x="84" y="591"/>
                    </a:lnTo>
                    <a:lnTo>
                      <a:pt x="84" y="582"/>
                    </a:lnTo>
                    <a:lnTo>
                      <a:pt x="84" y="573"/>
                    </a:lnTo>
                    <a:lnTo>
                      <a:pt x="75" y="564"/>
                    </a:lnTo>
                    <a:lnTo>
                      <a:pt x="69" y="555"/>
                    </a:lnTo>
                    <a:lnTo>
                      <a:pt x="66" y="543"/>
                    </a:lnTo>
                    <a:lnTo>
                      <a:pt x="60" y="552"/>
                    </a:lnTo>
                    <a:lnTo>
                      <a:pt x="54" y="564"/>
                    </a:lnTo>
                    <a:lnTo>
                      <a:pt x="51" y="573"/>
                    </a:lnTo>
                    <a:lnTo>
                      <a:pt x="39" y="573"/>
                    </a:lnTo>
                    <a:lnTo>
                      <a:pt x="30" y="573"/>
                    </a:lnTo>
                    <a:lnTo>
                      <a:pt x="48" y="573"/>
                    </a:lnTo>
                    <a:lnTo>
                      <a:pt x="57" y="573"/>
                    </a:lnTo>
                    <a:lnTo>
                      <a:pt x="30" y="570"/>
                    </a:lnTo>
                    <a:lnTo>
                      <a:pt x="21" y="570"/>
                    </a:lnTo>
                    <a:lnTo>
                      <a:pt x="12" y="579"/>
                    </a:lnTo>
                    <a:lnTo>
                      <a:pt x="9" y="588"/>
                    </a:lnTo>
                    <a:lnTo>
                      <a:pt x="33" y="585"/>
                    </a:lnTo>
                    <a:lnTo>
                      <a:pt x="42" y="582"/>
                    </a:lnTo>
                    <a:lnTo>
                      <a:pt x="51" y="582"/>
                    </a:lnTo>
                    <a:lnTo>
                      <a:pt x="60" y="582"/>
                    </a:lnTo>
                    <a:lnTo>
                      <a:pt x="39" y="582"/>
                    </a:lnTo>
                    <a:lnTo>
                      <a:pt x="27" y="582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5" name="Freeform 220">
                <a:extLst>
                  <a:ext uri="{FF2B5EF4-FFF2-40B4-BE49-F238E27FC236}">
                    <a16:creationId xmlns:a16="http://schemas.microsoft.com/office/drawing/2014/main" id="{25048EF2-195C-40E4-BA86-34FA5A51D6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0" y="3007"/>
                <a:ext cx="115" cy="538"/>
              </a:xfrm>
              <a:custGeom>
                <a:avLst/>
                <a:gdLst>
                  <a:gd name="T0" fmla="*/ 0 w 115"/>
                  <a:gd name="T1" fmla="*/ 69 h 538"/>
                  <a:gd name="T2" fmla="*/ 3 w 115"/>
                  <a:gd name="T3" fmla="*/ 87 h 538"/>
                  <a:gd name="T4" fmla="*/ 6 w 115"/>
                  <a:gd name="T5" fmla="*/ 111 h 538"/>
                  <a:gd name="T6" fmla="*/ 6 w 115"/>
                  <a:gd name="T7" fmla="*/ 135 h 538"/>
                  <a:gd name="T8" fmla="*/ 6 w 115"/>
                  <a:gd name="T9" fmla="*/ 153 h 538"/>
                  <a:gd name="T10" fmla="*/ 6 w 115"/>
                  <a:gd name="T11" fmla="*/ 171 h 538"/>
                  <a:gd name="T12" fmla="*/ 9 w 115"/>
                  <a:gd name="T13" fmla="*/ 192 h 538"/>
                  <a:gd name="T14" fmla="*/ 12 w 115"/>
                  <a:gd name="T15" fmla="*/ 213 h 538"/>
                  <a:gd name="T16" fmla="*/ 18 w 115"/>
                  <a:gd name="T17" fmla="*/ 237 h 538"/>
                  <a:gd name="T18" fmla="*/ 30 w 115"/>
                  <a:gd name="T19" fmla="*/ 258 h 538"/>
                  <a:gd name="T20" fmla="*/ 30 w 115"/>
                  <a:gd name="T21" fmla="*/ 264 h 538"/>
                  <a:gd name="T22" fmla="*/ 24 w 115"/>
                  <a:gd name="T23" fmla="*/ 267 h 538"/>
                  <a:gd name="T24" fmla="*/ 39 w 115"/>
                  <a:gd name="T25" fmla="*/ 285 h 538"/>
                  <a:gd name="T26" fmla="*/ 45 w 115"/>
                  <a:gd name="T27" fmla="*/ 276 h 538"/>
                  <a:gd name="T28" fmla="*/ 33 w 115"/>
                  <a:gd name="T29" fmla="*/ 282 h 538"/>
                  <a:gd name="T30" fmla="*/ 30 w 115"/>
                  <a:gd name="T31" fmla="*/ 303 h 538"/>
                  <a:gd name="T32" fmla="*/ 27 w 115"/>
                  <a:gd name="T33" fmla="*/ 321 h 538"/>
                  <a:gd name="T34" fmla="*/ 21 w 115"/>
                  <a:gd name="T35" fmla="*/ 342 h 538"/>
                  <a:gd name="T36" fmla="*/ 18 w 115"/>
                  <a:gd name="T37" fmla="*/ 363 h 538"/>
                  <a:gd name="T38" fmla="*/ 18 w 115"/>
                  <a:gd name="T39" fmla="*/ 387 h 538"/>
                  <a:gd name="T40" fmla="*/ 18 w 115"/>
                  <a:gd name="T41" fmla="*/ 408 h 538"/>
                  <a:gd name="T42" fmla="*/ 12 w 115"/>
                  <a:gd name="T43" fmla="*/ 429 h 538"/>
                  <a:gd name="T44" fmla="*/ 9 w 115"/>
                  <a:gd name="T45" fmla="*/ 450 h 538"/>
                  <a:gd name="T46" fmla="*/ 9 w 115"/>
                  <a:gd name="T47" fmla="*/ 471 h 538"/>
                  <a:gd name="T48" fmla="*/ 9 w 115"/>
                  <a:gd name="T49" fmla="*/ 492 h 538"/>
                  <a:gd name="T50" fmla="*/ 9 w 115"/>
                  <a:gd name="T51" fmla="*/ 513 h 538"/>
                  <a:gd name="T52" fmla="*/ 36 w 115"/>
                  <a:gd name="T53" fmla="*/ 519 h 538"/>
                  <a:gd name="T54" fmla="*/ 57 w 115"/>
                  <a:gd name="T55" fmla="*/ 531 h 538"/>
                  <a:gd name="T56" fmla="*/ 78 w 115"/>
                  <a:gd name="T57" fmla="*/ 534 h 538"/>
                  <a:gd name="T58" fmla="*/ 114 w 115"/>
                  <a:gd name="T59" fmla="*/ 528 h 538"/>
                  <a:gd name="T60" fmla="*/ 111 w 115"/>
                  <a:gd name="T61" fmla="*/ 507 h 538"/>
                  <a:gd name="T62" fmla="*/ 111 w 115"/>
                  <a:gd name="T63" fmla="*/ 489 h 538"/>
                  <a:gd name="T64" fmla="*/ 111 w 115"/>
                  <a:gd name="T65" fmla="*/ 465 h 538"/>
                  <a:gd name="T66" fmla="*/ 111 w 115"/>
                  <a:gd name="T67" fmla="*/ 441 h 538"/>
                  <a:gd name="T68" fmla="*/ 111 w 115"/>
                  <a:gd name="T69" fmla="*/ 420 h 538"/>
                  <a:gd name="T70" fmla="*/ 111 w 115"/>
                  <a:gd name="T71" fmla="*/ 399 h 538"/>
                  <a:gd name="T72" fmla="*/ 111 w 115"/>
                  <a:gd name="T73" fmla="*/ 381 h 538"/>
                  <a:gd name="T74" fmla="*/ 111 w 115"/>
                  <a:gd name="T75" fmla="*/ 360 h 538"/>
                  <a:gd name="T76" fmla="*/ 111 w 115"/>
                  <a:gd name="T77" fmla="*/ 342 h 538"/>
                  <a:gd name="T78" fmla="*/ 111 w 115"/>
                  <a:gd name="T79" fmla="*/ 324 h 538"/>
                  <a:gd name="T80" fmla="*/ 111 w 115"/>
                  <a:gd name="T81" fmla="*/ 306 h 538"/>
                  <a:gd name="T82" fmla="*/ 108 w 115"/>
                  <a:gd name="T83" fmla="*/ 285 h 538"/>
                  <a:gd name="T84" fmla="*/ 102 w 115"/>
                  <a:gd name="T85" fmla="*/ 261 h 538"/>
                  <a:gd name="T86" fmla="*/ 96 w 115"/>
                  <a:gd name="T87" fmla="*/ 243 h 538"/>
                  <a:gd name="T88" fmla="*/ 93 w 115"/>
                  <a:gd name="T89" fmla="*/ 219 h 538"/>
                  <a:gd name="T90" fmla="*/ 93 w 115"/>
                  <a:gd name="T91" fmla="*/ 201 h 538"/>
                  <a:gd name="T92" fmla="*/ 93 w 115"/>
                  <a:gd name="T93" fmla="*/ 183 h 538"/>
                  <a:gd name="T94" fmla="*/ 93 w 115"/>
                  <a:gd name="T95" fmla="*/ 159 h 538"/>
                  <a:gd name="T96" fmla="*/ 90 w 115"/>
                  <a:gd name="T97" fmla="*/ 141 h 538"/>
                  <a:gd name="T98" fmla="*/ 84 w 115"/>
                  <a:gd name="T99" fmla="*/ 120 h 538"/>
                  <a:gd name="T100" fmla="*/ 84 w 115"/>
                  <a:gd name="T101" fmla="*/ 99 h 538"/>
                  <a:gd name="T102" fmla="*/ 84 w 115"/>
                  <a:gd name="T103" fmla="*/ 81 h 538"/>
                  <a:gd name="T104" fmla="*/ 84 w 115"/>
                  <a:gd name="T105" fmla="*/ 57 h 538"/>
                  <a:gd name="T106" fmla="*/ 81 w 115"/>
                  <a:gd name="T107" fmla="*/ 36 h 538"/>
                  <a:gd name="T108" fmla="*/ 81 w 115"/>
                  <a:gd name="T109" fmla="*/ 18 h 538"/>
                  <a:gd name="T110" fmla="*/ 81 w 115"/>
                  <a:gd name="T111" fmla="*/ 0 h 538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15"/>
                  <a:gd name="T169" fmla="*/ 0 h 538"/>
                  <a:gd name="T170" fmla="*/ 115 w 115"/>
                  <a:gd name="T171" fmla="*/ 538 h 538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15" h="538">
                    <a:moveTo>
                      <a:pt x="0" y="57"/>
                    </a:moveTo>
                    <a:lnTo>
                      <a:pt x="0" y="69"/>
                    </a:lnTo>
                    <a:lnTo>
                      <a:pt x="3" y="78"/>
                    </a:lnTo>
                    <a:lnTo>
                      <a:pt x="3" y="87"/>
                    </a:lnTo>
                    <a:lnTo>
                      <a:pt x="3" y="99"/>
                    </a:lnTo>
                    <a:lnTo>
                      <a:pt x="6" y="111"/>
                    </a:lnTo>
                    <a:lnTo>
                      <a:pt x="6" y="123"/>
                    </a:lnTo>
                    <a:lnTo>
                      <a:pt x="6" y="135"/>
                    </a:lnTo>
                    <a:lnTo>
                      <a:pt x="6" y="144"/>
                    </a:lnTo>
                    <a:lnTo>
                      <a:pt x="6" y="153"/>
                    </a:lnTo>
                    <a:lnTo>
                      <a:pt x="6" y="162"/>
                    </a:lnTo>
                    <a:lnTo>
                      <a:pt x="6" y="171"/>
                    </a:lnTo>
                    <a:lnTo>
                      <a:pt x="6" y="183"/>
                    </a:lnTo>
                    <a:lnTo>
                      <a:pt x="9" y="192"/>
                    </a:lnTo>
                    <a:lnTo>
                      <a:pt x="9" y="201"/>
                    </a:lnTo>
                    <a:lnTo>
                      <a:pt x="12" y="213"/>
                    </a:lnTo>
                    <a:lnTo>
                      <a:pt x="15" y="225"/>
                    </a:lnTo>
                    <a:lnTo>
                      <a:pt x="18" y="237"/>
                    </a:lnTo>
                    <a:lnTo>
                      <a:pt x="21" y="249"/>
                    </a:lnTo>
                    <a:lnTo>
                      <a:pt x="30" y="258"/>
                    </a:lnTo>
                    <a:lnTo>
                      <a:pt x="39" y="267"/>
                    </a:lnTo>
                    <a:lnTo>
                      <a:pt x="30" y="264"/>
                    </a:lnTo>
                    <a:lnTo>
                      <a:pt x="24" y="255"/>
                    </a:lnTo>
                    <a:lnTo>
                      <a:pt x="24" y="267"/>
                    </a:lnTo>
                    <a:lnTo>
                      <a:pt x="30" y="276"/>
                    </a:lnTo>
                    <a:lnTo>
                      <a:pt x="39" y="285"/>
                    </a:lnTo>
                    <a:lnTo>
                      <a:pt x="45" y="294"/>
                    </a:lnTo>
                    <a:lnTo>
                      <a:pt x="45" y="276"/>
                    </a:lnTo>
                    <a:lnTo>
                      <a:pt x="36" y="270"/>
                    </a:lnTo>
                    <a:lnTo>
                      <a:pt x="33" y="282"/>
                    </a:lnTo>
                    <a:lnTo>
                      <a:pt x="33" y="294"/>
                    </a:lnTo>
                    <a:lnTo>
                      <a:pt x="30" y="303"/>
                    </a:lnTo>
                    <a:lnTo>
                      <a:pt x="30" y="312"/>
                    </a:lnTo>
                    <a:lnTo>
                      <a:pt x="27" y="321"/>
                    </a:lnTo>
                    <a:lnTo>
                      <a:pt x="24" y="330"/>
                    </a:lnTo>
                    <a:lnTo>
                      <a:pt x="21" y="342"/>
                    </a:lnTo>
                    <a:lnTo>
                      <a:pt x="18" y="354"/>
                    </a:lnTo>
                    <a:lnTo>
                      <a:pt x="18" y="363"/>
                    </a:lnTo>
                    <a:lnTo>
                      <a:pt x="18" y="375"/>
                    </a:lnTo>
                    <a:lnTo>
                      <a:pt x="18" y="387"/>
                    </a:lnTo>
                    <a:lnTo>
                      <a:pt x="18" y="396"/>
                    </a:lnTo>
                    <a:lnTo>
                      <a:pt x="18" y="408"/>
                    </a:lnTo>
                    <a:lnTo>
                      <a:pt x="12" y="420"/>
                    </a:lnTo>
                    <a:lnTo>
                      <a:pt x="12" y="429"/>
                    </a:lnTo>
                    <a:lnTo>
                      <a:pt x="9" y="438"/>
                    </a:lnTo>
                    <a:lnTo>
                      <a:pt x="9" y="450"/>
                    </a:lnTo>
                    <a:lnTo>
                      <a:pt x="9" y="462"/>
                    </a:lnTo>
                    <a:lnTo>
                      <a:pt x="9" y="471"/>
                    </a:lnTo>
                    <a:lnTo>
                      <a:pt x="9" y="480"/>
                    </a:lnTo>
                    <a:lnTo>
                      <a:pt x="9" y="492"/>
                    </a:lnTo>
                    <a:lnTo>
                      <a:pt x="9" y="504"/>
                    </a:lnTo>
                    <a:lnTo>
                      <a:pt x="9" y="513"/>
                    </a:lnTo>
                    <a:lnTo>
                      <a:pt x="18" y="519"/>
                    </a:lnTo>
                    <a:lnTo>
                      <a:pt x="36" y="519"/>
                    </a:lnTo>
                    <a:lnTo>
                      <a:pt x="48" y="525"/>
                    </a:lnTo>
                    <a:lnTo>
                      <a:pt x="57" y="531"/>
                    </a:lnTo>
                    <a:lnTo>
                      <a:pt x="66" y="534"/>
                    </a:lnTo>
                    <a:lnTo>
                      <a:pt x="78" y="534"/>
                    </a:lnTo>
                    <a:lnTo>
                      <a:pt x="114" y="537"/>
                    </a:lnTo>
                    <a:lnTo>
                      <a:pt x="114" y="528"/>
                    </a:lnTo>
                    <a:lnTo>
                      <a:pt x="111" y="519"/>
                    </a:lnTo>
                    <a:lnTo>
                      <a:pt x="111" y="507"/>
                    </a:lnTo>
                    <a:lnTo>
                      <a:pt x="111" y="498"/>
                    </a:lnTo>
                    <a:lnTo>
                      <a:pt x="111" y="489"/>
                    </a:lnTo>
                    <a:lnTo>
                      <a:pt x="111" y="477"/>
                    </a:lnTo>
                    <a:lnTo>
                      <a:pt x="111" y="465"/>
                    </a:lnTo>
                    <a:lnTo>
                      <a:pt x="111" y="453"/>
                    </a:lnTo>
                    <a:lnTo>
                      <a:pt x="111" y="441"/>
                    </a:lnTo>
                    <a:lnTo>
                      <a:pt x="111" y="429"/>
                    </a:lnTo>
                    <a:lnTo>
                      <a:pt x="111" y="420"/>
                    </a:lnTo>
                    <a:lnTo>
                      <a:pt x="111" y="411"/>
                    </a:lnTo>
                    <a:lnTo>
                      <a:pt x="111" y="399"/>
                    </a:lnTo>
                    <a:lnTo>
                      <a:pt x="111" y="390"/>
                    </a:lnTo>
                    <a:lnTo>
                      <a:pt x="111" y="381"/>
                    </a:lnTo>
                    <a:lnTo>
                      <a:pt x="111" y="369"/>
                    </a:lnTo>
                    <a:lnTo>
                      <a:pt x="111" y="360"/>
                    </a:lnTo>
                    <a:lnTo>
                      <a:pt x="111" y="351"/>
                    </a:lnTo>
                    <a:lnTo>
                      <a:pt x="111" y="342"/>
                    </a:lnTo>
                    <a:lnTo>
                      <a:pt x="111" y="333"/>
                    </a:lnTo>
                    <a:lnTo>
                      <a:pt x="111" y="324"/>
                    </a:lnTo>
                    <a:lnTo>
                      <a:pt x="111" y="315"/>
                    </a:lnTo>
                    <a:lnTo>
                      <a:pt x="111" y="306"/>
                    </a:lnTo>
                    <a:lnTo>
                      <a:pt x="111" y="297"/>
                    </a:lnTo>
                    <a:lnTo>
                      <a:pt x="108" y="285"/>
                    </a:lnTo>
                    <a:lnTo>
                      <a:pt x="105" y="273"/>
                    </a:lnTo>
                    <a:lnTo>
                      <a:pt x="102" y="261"/>
                    </a:lnTo>
                    <a:lnTo>
                      <a:pt x="99" y="252"/>
                    </a:lnTo>
                    <a:lnTo>
                      <a:pt x="96" y="243"/>
                    </a:lnTo>
                    <a:lnTo>
                      <a:pt x="96" y="231"/>
                    </a:lnTo>
                    <a:lnTo>
                      <a:pt x="93" y="219"/>
                    </a:lnTo>
                    <a:lnTo>
                      <a:pt x="93" y="210"/>
                    </a:lnTo>
                    <a:lnTo>
                      <a:pt x="93" y="201"/>
                    </a:lnTo>
                    <a:lnTo>
                      <a:pt x="93" y="192"/>
                    </a:lnTo>
                    <a:lnTo>
                      <a:pt x="93" y="183"/>
                    </a:lnTo>
                    <a:lnTo>
                      <a:pt x="93" y="171"/>
                    </a:lnTo>
                    <a:lnTo>
                      <a:pt x="93" y="159"/>
                    </a:lnTo>
                    <a:lnTo>
                      <a:pt x="90" y="150"/>
                    </a:lnTo>
                    <a:lnTo>
                      <a:pt x="90" y="141"/>
                    </a:lnTo>
                    <a:lnTo>
                      <a:pt x="87" y="129"/>
                    </a:lnTo>
                    <a:lnTo>
                      <a:pt x="84" y="120"/>
                    </a:lnTo>
                    <a:lnTo>
                      <a:pt x="84" y="111"/>
                    </a:lnTo>
                    <a:lnTo>
                      <a:pt x="84" y="99"/>
                    </a:lnTo>
                    <a:lnTo>
                      <a:pt x="84" y="90"/>
                    </a:lnTo>
                    <a:lnTo>
                      <a:pt x="84" y="81"/>
                    </a:lnTo>
                    <a:lnTo>
                      <a:pt x="84" y="69"/>
                    </a:lnTo>
                    <a:lnTo>
                      <a:pt x="84" y="57"/>
                    </a:lnTo>
                    <a:lnTo>
                      <a:pt x="81" y="45"/>
                    </a:lnTo>
                    <a:lnTo>
                      <a:pt x="81" y="36"/>
                    </a:lnTo>
                    <a:lnTo>
                      <a:pt x="81" y="27"/>
                    </a:lnTo>
                    <a:lnTo>
                      <a:pt x="81" y="18"/>
                    </a:lnTo>
                    <a:lnTo>
                      <a:pt x="81" y="9"/>
                    </a:lnTo>
                    <a:lnTo>
                      <a:pt x="81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6" name="Freeform 221">
                <a:extLst>
                  <a:ext uri="{FF2B5EF4-FFF2-40B4-BE49-F238E27FC236}">
                    <a16:creationId xmlns:a16="http://schemas.microsoft.com/office/drawing/2014/main" id="{A14AD720-F561-4BB5-94AE-5C28FB1043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5" y="2890"/>
                <a:ext cx="115" cy="733"/>
              </a:xfrm>
              <a:custGeom>
                <a:avLst/>
                <a:gdLst>
                  <a:gd name="T0" fmla="*/ 48 w 115"/>
                  <a:gd name="T1" fmla="*/ 87 h 733"/>
                  <a:gd name="T2" fmla="*/ 60 w 115"/>
                  <a:gd name="T3" fmla="*/ 78 h 733"/>
                  <a:gd name="T4" fmla="*/ 63 w 115"/>
                  <a:gd name="T5" fmla="*/ 51 h 733"/>
                  <a:gd name="T6" fmla="*/ 36 w 115"/>
                  <a:gd name="T7" fmla="*/ 36 h 733"/>
                  <a:gd name="T8" fmla="*/ 45 w 115"/>
                  <a:gd name="T9" fmla="*/ 42 h 733"/>
                  <a:gd name="T10" fmla="*/ 60 w 115"/>
                  <a:gd name="T11" fmla="*/ 33 h 733"/>
                  <a:gd name="T12" fmla="*/ 60 w 115"/>
                  <a:gd name="T13" fmla="*/ 0 h 733"/>
                  <a:gd name="T14" fmla="*/ 60 w 115"/>
                  <a:gd name="T15" fmla="*/ 48 h 733"/>
                  <a:gd name="T16" fmla="*/ 66 w 115"/>
                  <a:gd name="T17" fmla="*/ 81 h 733"/>
                  <a:gd name="T18" fmla="*/ 75 w 115"/>
                  <a:gd name="T19" fmla="*/ 111 h 733"/>
                  <a:gd name="T20" fmla="*/ 81 w 115"/>
                  <a:gd name="T21" fmla="*/ 147 h 733"/>
                  <a:gd name="T22" fmla="*/ 84 w 115"/>
                  <a:gd name="T23" fmla="*/ 183 h 733"/>
                  <a:gd name="T24" fmla="*/ 84 w 115"/>
                  <a:gd name="T25" fmla="*/ 219 h 733"/>
                  <a:gd name="T26" fmla="*/ 87 w 115"/>
                  <a:gd name="T27" fmla="*/ 255 h 733"/>
                  <a:gd name="T28" fmla="*/ 87 w 115"/>
                  <a:gd name="T29" fmla="*/ 288 h 733"/>
                  <a:gd name="T30" fmla="*/ 93 w 115"/>
                  <a:gd name="T31" fmla="*/ 321 h 733"/>
                  <a:gd name="T32" fmla="*/ 93 w 115"/>
                  <a:gd name="T33" fmla="*/ 348 h 733"/>
                  <a:gd name="T34" fmla="*/ 84 w 115"/>
                  <a:gd name="T35" fmla="*/ 372 h 733"/>
                  <a:gd name="T36" fmla="*/ 69 w 115"/>
                  <a:gd name="T37" fmla="*/ 375 h 733"/>
                  <a:gd name="T38" fmla="*/ 87 w 115"/>
                  <a:gd name="T39" fmla="*/ 333 h 733"/>
                  <a:gd name="T40" fmla="*/ 84 w 115"/>
                  <a:gd name="T41" fmla="*/ 369 h 733"/>
                  <a:gd name="T42" fmla="*/ 90 w 115"/>
                  <a:gd name="T43" fmla="*/ 381 h 733"/>
                  <a:gd name="T44" fmla="*/ 87 w 115"/>
                  <a:gd name="T45" fmla="*/ 414 h 733"/>
                  <a:gd name="T46" fmla="*/ 84 w 115"/>
                  <a:gd name="T47" fmla="*/ 447 h 733"/>
                  <a:gd name="T48" fmla="*/ 84 w 115"/>
                  <a:gd name="T49" fmla="*/ 477 h 733"/>
                  <a:gd name="T50" fmla="*/ 84 w 115"/>
                  <a:gd name="T51" fmla="*/ 507 h 733"/>
                  <a:gd name="T52" fmla="*/ 84 w 115"/>
                  <a:gd name="T53" fmla="*/ 543 h 733"/>
                  <a:gd name="T54" fmla="*/ 96 w 115"/>
                  <a:gd name="T55" fmla="*/ 585 h 733"/>
                  <a:gd name="T56" fmla="*/ 99 w 115"/>
                  <a:gd name="T57" fmla="*/ 615 h 733"/>
                  <a:gd name="T58" fmla="*/ 87 w 115"/>
                  <a:gd name="T59" fmla="*/ 636 h 733"/>
                  <a:gd name="T60" fmla="*/ 69 w 115"/>
                  <a:gd name="T61" fmla="*/ 660 h 733"/>
                  <a:gd name="T62" fmla="*/ 39 w 115"/>
                  <a:gd name="T63" fmla="*/ 672 h 733"/>
                  <a:gd name="T64" fmla="*/ 63 w 115"/>
                  <a:gd name="T65" fmla="*/ 657 h 733"/>
                  <a:gd name="T66" fmla="*/ 60 w 115"/>
                  <a:gd name="T67" fmla="*/ 660 h 733"/>
                  <a:gd name="T68" fmla="*/ 45 w 115"/>
                  <a:gd name="T69" fmla="*/ 654 h 733"/>
                  <a:gd name="T70" fmla="*/ 15 w 115"/>
                  <a:gd name="T71" fmla="*/ 654 h 733"/>
                  <a:gd name="T72" fmla="*/ 9 w 115"/>
                  <a:gd name="T73" fmla="*/ 681 h 733"/>
                  <a:gd name="T74" fmla="*/ 3 w 115"/>
                  <a:gd name="T75" fmla="*/ 708 h 733"/>
                  <a:gd name="T76" fmla="*/ 9 w 115"/>
                  <a:gd name="T77" fmla="*/ 708 h 733"/>
                  <a:gd name="T78" fmla="*/ 18 w 115"/>
                  <a:gd name="T79" fmla="*/ 702 h 733"/>
                  <a:gd name="T80" fmla="*/ 45 w 115"/>
                  <a:gd name="T81" fmla="*/ 699 h 733"/>
                  <a:gd name="T82" fmla="*/ 54 w 115"/>
                  <a:gd name="T83" fmla="*/ 690 h 733"/>
                  <a:gd name="T84" fmla="*/ 66 w 115"/>
                  <a:gd name="T85" fmla="*/ 708 h 733"/>
                  <a:gd name="T86" fmla="*/ 42 w 115"/>
                  <a:gd name="T87" fmla="*/ 690 h 733"/>
                  <a:gd name="T88" fmla="*/ 36 w 115"/>
                  <a:gd name="T89" fmla="*/ 717 h 733"/>
                  <a:gd name="T90" fmla="*/ 63 w 115"/>
                  <a:gd name="T91" fmla="*/ 732 h 733"/>
                  <a:gd name="T92" fmla="*/ 96 w 115"/>
                  <a:gd name="T93" fmla="*/ 732 h 733"/>
                  <a:gd name="T94" fmla="*/ 54 w 115"/>
                  <a:gd name="T95" fmla="*/ 729 h 733"/>
                  <a:gd name="T96" fmla="*/ 78 w 115"/>
                  <a:gd name="T97" fmla="*/ 726 h 733"/>
                  <a:gd name="T98" fmla="*/ 108 w 115"/>
                  <a:gd name="T99" fmla="*/ 732 h 733"/>
                  <a:gd name="T100" fmla="*/ 114 w 115"/>
                  <a:gd name="T101" fmla="*/ 705 h 733"/>
                  <a:gd name="T102" fmla="*/ 93 w 115"/>
                  <a:gd name="T103" fmla="*/ 705 h 733"/>
                  <a:gd name="T104" fmla="*/ 105 w 115"/>
                  <a:gd name="T105" fmla="*/ 702 h 733"/>
                  <a:gd name="T106" fmla="*/ 90 w 115"/>
                  <a:gd name="T107" fmla="*/ 678 h 733"/>
                  <a:gd name="T108" fmla="*/ 69 w 115"/>
                  <a:gd name="T109" fmla="*/ 660 h 733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15"/>
                  <a:gd name="T166" fmla="*/ 0 h 733"/>
                  <a:gd name="T167" fmla="*/ 115 w 115"/>
                  <a:gd name="T168" fmla="*/ 733 h 733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15" h="733">
                    <a:moveTo>
                      <a:pt x="42" y="105"/>
                    </a:moveTo>
                    <a:lnTo>
                      <a:pt x="42" y="96"/>
                    </a:lnTo>
                    <a:lnTo>
                      <a:pt x="48" y="87"/>
                    </a:lnTo>
                    <a:lnTo>
                      <a:pt x="60" y="78"/>
                    </a:lnTo>
                    <a:lnTo>
                      <a:pt x="51" y="84"/>
                    </a:lnTo>
                    <a:lnTo>
                      <a:pt x="60" y="78"/>
                    </a:lnTo>
                    <a:lnTo>
                      <a:pt x="60" y="69"/>
                    </a:lnTo>
                    <a:lnTo>
                      <a:pt x="63" y="60"/>
                    </a:lnTo>
                    <a:lnTo>
                      <a:pt x="63" y="51"/>
                    </a:lnTo>
                    <a:lnTo>
                      <a:pt x="54" y="48"/>
                    </a:lnTo>
                    <a:lnTo>
                      <a:pt x="45" y="42"/>
                    </a:lnTo>
                    <a:lnTo>
                      <a:pt x="36" y="36"/>
                    </a:lnTo>
                    <a:lnTo>
                      <a:pt x="27" y="30"/>
                    </a:lnTo>
                    <a:lnTo>
                      <a:pt x="36" y="39"/>
                    </a:lnTo>
                    <a:lnTo>
                      <a:pt x="45" y="42"/>
                    </a:lnTo>
                    <a:lnTo>
                      <a:pt x="57" y="51"/>
                    </a:lnTo>
                    <a:lnTo>
                      <a:pt x="60" y="42"/>
                    </a:lnTo>
                    <a:lnTo>
                      <a:pt x="60" y="33"/>
                    </a:lnTo>
                    <a:lnTo>
                      <a:pt x="60" y="24"/>
                    </a:lnTo>
                    <a:lnTo>
                      <a:pt x="60" y="12"/>
                    </a:lnTo>
                    <a:lnTo>
                      <a:pt x="60" y="0"/>
                    </a:lnTo>
                    <a:lnTo>
                      <a:pt x="60" y="18"/>
                    </a:lnTo>
                    <a:lnTo>
                      <a:pt x="60" y="36"/>
                    </a:lnTo>
                    <a:lnTo>
                      <a:pt x="60" y="48"/>
                    </a:lnTo>
                    <a:lnTo>
                      <a:pt x="60" y="60"/>
                    </a:lnTo>
                    <a:lnTo>
                      <a:pt x="63" y="72"/>
                    </a:lnTo>
                    <a:lnTo>
                      <a:pt x="66" y="81"/>
                    </a:lnTo>
                    <a:lnTo>
                      <a:pt x="69" y="93"/>
                    </a:lnTo>
                    <a:lnTo>
                      <a:pt x="72" y="102"/>
                    </a:lnTo>
                    <a:lnTo>
                      <a:pt x="75" y="111"/>
                    </a:lnTo>
                    <a:lnTo>
                      <a:pt x="78" y="123"/>
                    </a:lnTo>
                    <a:lnTo>
                      <a:pt x="78" y="135"/>
                    </a:lnTo>
                    <a:lnTo>
                      <a:pt x="81" y="147"/>
                    </a:lnTo>
                    <a:lnTo>
                      <a:pt x="81" y="159"/>
                    </a:lnTo>
                    <a:lnTo>
                      <a:pt x="81" y="171"/>
                    </a:lnTo>
                    <a:lnTo>
                      <a:pt x="84" y="183"/>
                    </a:lnTo>
                    <a:lnTo>
                      <a:pt x="84" y="195"/>
                    </a:lnTo>
                    <a:lnTo>
                      <a:pt x="84" y="207"/>
                    </a:lnTo>
                    <a:lnTo>
                      <a:pt x="84" y="219"/>
                    </a:lnTo>
                    <a:lnTo>
                      <a:pt x="87" y="231"/>
                    </a:lnTo>
                    <a:lnTo>
                      <a:pt x="87" y="243"/>
                    </a:lnTo>
                    <a:lnTo>
                      <a:pt x="87" y="255"/>
                    </a:lnTo>
                    <a:lnTo>
                      <a:pt x="87" y="267"/>
                    </a:lnTo>
                    <a:lnTo>
                      <a:pt x="87" y="279"/>
                    </a:lnTo>
                    <a:lnTo>
                      <a:pt x="87" y="288"/>
                    </a:lnTo>
                    <a:lnTo>
                      <a:pt x="90" y="297"/>
                    </a:lnTo>
                    <a:lnTo>
                      <a:pt x="90" y="309"/>
                    </a:lnTo>
                    <a:lnTo>
                      <a:pt x="93" y="321"/>
                    </a:lnTo>
                    <a:lnTo>
                      <a:pt x="93" y="330"/>
                    </a:lnTo>
                    <a:lnTo>
                      <a:pt x="93" y="339"/>
                    </a:lnTo>
                    <a:lnTo>
                      <a:pt x="93" y="348"/>
                    </a:lnTo>
                    <a:lnTo>
                      <a:pt x="93" y="357"/>
                    </a:lnTo>
                    <a:lnTo>
                      <a:pt x="93" y="366"/>
                    </a:lnTo>
                    <a:lnTo>
                      <a:pt x="84" y="372"/>
                    </a:lnTo>
                    <a:lnTo>
                      <a:pt x="66" y="375"/>
                    </a:lnTo>
                    <a:lnTo>
                      <a:pt x="63" y="384"/>
                    </a:lnTo>
                    <a:lnTo>
                      <a:pt x="69" y="375"/>
                    </a:lnTo>
                    <a:lnTo>
                      <a:pt x="78" y="363"/>
                    </a:lnTo>
                    <a:lnTo>
                      <a:pt x="81" y="354"/>
                    </a:lnTo>
                    <a:lnTo>
                      <a:pt x="87" y="333"/>
                    </a:lnTo>
                    <a:lnTo>
                      <a:pt x="90" y="345"/>
                    </a:lnTo>
                    <a:lnTo>
                      <a:pt x="90" y="357"/>
                    </a:lnTo>
                    <a:lnTo>
                      <a:pt x="84" y="369"/>
                    </a:lnTo>
                    <a:lnTo>
                      <a:pt x="75" y="375"/>
                    </a:lnTo>
                    <a:lnTo>
                      <a:pt x="84" y="369"/>
                    </a:lnTo>
                    <a:lnTo>
                      <a:pt x="90" y="381"/>
                    </a:lnTo>
                    <a:lnTo>
                      <a:pt x="87" y="393"/>
                    </a:lnTo>
                    <a:lnTo>
                      <a:pt x="87" y="405"/>
                    </a:lnTo>
                    <a:lnTo>
                      <a:pt x="87" y="414"/>
                    </a:lnTo>
                    <a:lnTo>
                      <a:pt x="87" y="423"/>
                    </a:lnTo>
                    <a:lnTo>
                      <a:pt x="87" y="435"/>
                    </a:lnTo>
                    <a:lnTo>
                      <a:pt x="84" y="447"/>
                    </a:lnTo>
                    <a:lnTo>
                      <a:pt x="84" y="459"/>
                    </a:lnTo>
                    <a:lnTo>
                      <a:pt x="84" y="468"/>
                    </a:lnTo>
                    <a:lnTo>
                      <a:pt x="84" y="477"/>
                    </a:lnTo>
                    <a:lnTo>
                      <a:pt x="84" y="489"/>
                    </a:lnTo>
                    <a:lnTo>
                      <a:pt x="84" y="498"/>
                    </a:lnTo>
                    <a:lnTo>
                      <a:pt x="84" y="507"/>
                    </a:lnTo>
                    <a:lnTo>
                      <a:pt x="84" y="519"/>
                    </a:lnTo>
                    <a:lnTo>
                      <a:pt x="84" y="531"/>
                    </a:lnTo>
                    <a:lnTo>
                      <a:pt x="84" y="543"/>
                    </a:lnTo>
                    <a:lnTo>
                      <a:pt x="87" y="555"/>
                    </a:lnTo>
                    <a:lnTo>
                      <a:pt x="93" y="567"/>
                    </a:lnTo>
                    <a:lnTo>
                      <a:pt x="96" y="585"/>
                    </a:lnTo>
                    <a:lnTo>
                      <a:pt x="96" y="597"/>
                    </a:lnTo>
                    <a:lnTo>
                      <a:pt x="99" y="606"/>
                    </a:lnTo>
                    <a:lnTo>
                      <a:pt x="99" y="615"/>
                    </a:lnTo>
                    <a:lnTo>
                      <a:pt x="99" y="624"/>
                    </a:lnTo>
                    <a:lnTo>
                      <a:pt x="96" y="633"/>
                    </a:lnTo>
                    <a:lnTo>
                      <a:pt x="87" y="636"/>
                    </a:lnTo>
                    <a:lnTo>
                      <a:pt x="78" y="645"/>
                    </a:lnTo>
                    <a:lnTo>
                      <a:pt x="66" y="651"/>
                    </a:lnTo>
                    <a:lnTo>
                      <a:pt x="69" y="660"/>
                    </a:lnTo>
                    <a:lnTo>
                      <a:pt x="57" y="660"/>
                    </a:lnTo>
                    <a:lnTo>
                      <a:pt x="45" y="663"/>
                    </a:lnTo>
                    <a:lnTo>
                      <a:pt x="39" y="672"/>
                    </a:lnTo>
                    <a:lnTo>
                      <a:pt x="51" y="672"/>
                    </a:lnTo>
                    <a:lnTo>
                      <a:pt x="60" y="666"/>
                    </a:lnTo>
                    <a:lnTo>
                      <a:pt x="63" y="657"/>
                    </a:lnTo>
                    <a:lnTo>
                      <a:pt x="45" y="657"/>
                    </a:lnTo>
                    <a:lnTo>
                      <a:pt x="36" y="660"/>
                    </a:lnTo>
                    <a:lnTo>
                      <a:pt x="60" y="660"/>
                    </a:lnTo>
                    <a:lnTo>
                      <a:pt x="69" y="660"/>
                    </a:lnTo>
                    <a:lnTo>
                      <a:pt x="57" y="660"/>
                    </a:lnTo>
                    <a:lnTo>
                      <a:pt x="45" y="654"/>
                    </a:lnTo>
                    <a:lnTo>
                      <a:pt x="33" y="651"/>
                    </a:lnTo>
                    <a:lnTo>
                      <a:pt x="24" y="651"/>
                    </a:lnTo>
                    <a:lnTo>
                      <a:pt x="15" y="654"/>
                    </a:lnTo>
                    <a:lnTo>
                      <a:pt x="12" y="663"/>
                    </a:lnTo>
                    <a:lnTo>
                      <a:pt x="9" y="672"/>
                    </a:lnTo>
                    <a:lnTo>
                      <a:pt x="9" y="681"/>
                    </a:lnTo>
                    <a:lnTo>
                      <a:pt x="9" y="690"/>
                    </a:lnTo>
                    <a:lnTo>
                      <a:pt x="3" y="699"/>
                    </a:lnTo>
                    <a:lnTo>
                      <a:pt x="3" y="708"/>
                    </a:lnTo>
                    <a:lnTo>
                      <a:pt x="12" y="711"/>
                    </a:lnTo>
                    <a:lnTo>
                      <a:pt x="24" y="711"/>
                    </a:lnTo>
                    <a:lnTo>
                      <a:pt x="9" y="708"/>
                    </a:lnTo>
                    <a:lnTo>
                      <a:pt x="0" y="702"/>
                    </a:lnTo>
                    <a:lnTo>
                      <a:pt x="9" y="702"/>
                    </a:lnTo>
                    <a:lnTo>
                      <a:pt x="18" y="702"/>
                    </a:lnTo>
                    <a:lnTo>
                      <a:pt x="27" y="705"/>
                    </a:lnTo>
                    <a:lnTo>
                      <a:pt x="36" y="708"/>
                    </a:lnTo>
                    <a:lnTo>
                      <a:pt x="45" y="699"/>
                    </a:lnTo>
                    <a:lnTo>
                      <a:pt x="48" y="687"/>
                    </a:lnTo>
                    <a:lnTo>
                      <a:pt x="48" y="678"/>
                    </a:lnTo>
                    <a:lnTo>
                      <a:pt x="54" y="690"/>
                    </a:lnTo>
                    <a:lnTo>
                      <a:pt x="54" y="699"/>
                    </a:lnTo>
                    <a:lnTo>
                      <a:pt x="57" y="708"/>
                    </a:lnTo>
                    <a:lnTo>
                      <a:pt x="66" y="708"/>
                    </a:lnTo>
                    <a:lnTo>
                      <a:pt x="57" y="705"/>
                    </a:lnTo>
                    <a:lnTo>
                      <a:pt x="48" y="699"/>
                    </a:lnTo>
                    <a:lnTo>
                      <a:pt x="42" y="690"/>
                    </a:lnTo>
                    <a:lnTo>
                      <a:pt x="39" y="699"/>
                    </a:lnTo>
                    <a:lnTo>
                      <a:pt x="30" y="708"/>
                    </a:lnTo>
                    <a:lnTo>
                      <a:pt x="36" y="717"/>
                    </a:lnTo>
                    <a:lnTo>
                      <a:pt x="45" y="726"/>
                    </a:lnTo>
                    <a:lnTo>
                      <a:pt x="54" y="732"/>
                    </a:lnTo>
                    <a:lnTo>
                      <a:pt x="63" y="732"/>
                    </a:lnTo>
                    <a:lnTo>
                      <a:pt x="75" y="732"/>
                    </a:lnTo>
                    <a:lnTo>
                      <a:pt x="87" y="732"/>
                    </a:lnTo>
                    <a:lnTo>
                      <a:pt x="96" y="732"/>
                    </a:lnTo>
                    <a:lnTo>
                      <a:pt x="75" y="732"/>
                    </a:lnTo>
                    <a:lnTo>
                      <a:pt x="63" y="732"/>
                    </a:lnTo>
                    <a:lnTo>
                      <a:pt x="54" y="729"/>
                    </a:lnTo>
                    <a:lnTo>
                      <a:pt x="48" y="720"/>
                    </a:lnTo>
                    <a:lnTo>
                      <a:pt x="60" y="726"/>
                    </a:lnTo>
                    <a:lnTo>
                      <a:pt x="78" y="726"/>
                    </a:lnTo>
                    <a:lnTo>
                      <a:pt x="87" y="726"/>
                    </a:lnTo>
                    <a:lnTo>
                      <a:pt x="96" y="729"/>
                    </a:lnTo>
                    <a:lnTo>
                      <a:pt x="108" y="732"/>
                    </a:lnTo>
                    <a:lnTo>
                      <a:pt x="111" y="723"/>
                    </a:lnTo>
                    <a:lnTo>
                      <a:pt x="111" y="714"/>
                    </a:lnTo>
                    <a:lnTo>
                      <a:pt x="114" y="705"/>
                    </a:lnTo>
                    <a:lnTo>
                      <a:pt x="111" y="696"/>
                    </a:lnTo>
                    <a:lnTo>
                      <a:pt x="102" y="702"/>
                    </a:lnTo>
                    <a:lnTo>
                      <a:pt x="93" y="705"/>
                    </a:lnTo>
                    <a:lnTo>
                      <a:pt x="84" y="705"/>
                    </a:lnTo>
                    <a:lnTo>
                      <a:pt x="96" y="705"/>
                    </a:lnTo>
                    <a:lnTo>
                      <a:pt x="105" y="702"/>
                    </a:lnTo>
                    <a:lnTo>
                      <a:pt x="105" y="693"/>
                    </a:lnTo>
                    <a:lnTo>
                      <a:pt x="99" y="684"/>
                    </a:lnTo>
                    <a:lnTo>
                      <a:pt x="90" y="678"/>
                    </a:lnTo>
                    <a:lnTo>
                      <a:pt x="81" y="675"/>
                    </a:lnTo>
                    <a:lnTo>
                      <a:pt x="72" y="669"/>
                    </a:lnTo>
                    <a:lnTo>
                      <a:pt x="69" y="66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7" name="Freeform 222">
                <a:extLst>
                  <a:ext uri="{FF2B5EF4-FFF2-40B4-BE49-F238E27FC236}">
                    <a16:creationId xmlns:a16="http://schemas.microsoft.com/office/drawing/2014/main" id="{F165D4E4-331D-4F64-8189-4796FDBBDF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6" y="2854"/>
                <a:ext cx="561" cy="781"/>
              </a:xfrm>
              <a:custGeom>
                <a:avLst/>
                <a:gdLst>
                  <a:gd name="T0" fmla="*/ 560 w 561"/>
                  <a:gd name="T1" fmla="*/ 780 h 781"/>
                  <a:gd name="T2" fmla="*/ 560 w 561"/>
                  <a:gd name="T3" fmla="*/ 180 h 781"/>
                  <a:gd name="T4" fmla="*/ 468 w 561"/>
                  <a:gd name="T5" fmla="*/ 140 h 781"/>
                  <a:gd name="T6" fmla="*/ 256 w 561"/>
                  <a:gd name="T7" fmla="*/ 140 h 781"/>
                  <a:gd name="T8" fmla="*/ 256 w 561"/>
                  <a:gd name="T9" fmla="*/ 0 h 781"/>
                  <a:gd name="T10" fmla="*/ 24 w 561"/>
                  <a:gd name="T11" fmla="*/ 0 h 781"/>
                  <a:gd name="T12" fmla="*/ 248 w 561"/>
                  <a:gd name="T13" fmla="*/ 0 h 781"/>
                  <a:gd name="T14" fmla="*/ 248 w 561"/>
                  <a:gd name="T15" fmla="*/ 244 h 781"/>
                  <a:gd name="T16" fmla="*/ 208 w 561"/>
                  <a:gd name="T17" fmla="*/ 244 h 781"/>
                  <a:gd name="T18" fmla="*/ 228 w 561"/>
                  <a:gd name="T19" fmla="*/ 244 h 781"/>
                  <a:gd name="T20" fmla="*/ 228 w 561"/>
                  <a:gd name="T21" fmla="*/ 340 h 781"/>
                  <a:gd name="T22" fmla="*/ 312 w 561"/>
                  <a:gd name="T23" fmla="*/ 452 h 781"/>
                  <a:gd name="T24" fmla="*/ 312 w 561"/>
                  <a:gd name="T25" fmla="*/ 188 h 781"/>
                  <a:gd name="T26" fmla="*/ 244 w 561"/>
                  <a:gd name="T27" fmla="*/ 148 h 781"/>
                  <a:gd name="T28" fmla="*/ 320 w 561"/>
                  <a:gd name="T29" fmla="*/ 188 h 781"/>
                  <a:gd name="T30" fmla="*/ 556 w 561"/>
                  <a:gd name="T31" fmla="*/ 188 h 781"/>
                  <a:gd name="T32" fmla="*/ 312 w 561"/>
                  <a:gd name="T33" fmla="*/ 188 h 781"/>
                  <a:gd name="T34" fmla="*/ 312 w 561"/>
                  <a:gd name="T35" fmla="*/ 456 h 781"/>
                  <a:gd name="T36" fmla="*/ 556 w 561"/>
                  <a:gd name="T37" fmla="*/ 456 h 781"/>
                  <a:gd name="T38" fmla="*/ 52 w 561"/>
                  <a:gd name="T39" fmla="*/ 456 h 781"/>
                  <a:gd name="T40" fmla="*/ 0 w 561"/>
                  <a:gd name="T41" fmla="*/ 348 h 781"/>
                  <a:gd name="T42" fmla="*/ 228 w 561"/>
                  <a:gd name="T43" fmla="*/ 348 h 781"/>
                  <a:gd name="T44" fmla="*/ 4 w 561"/>
                  <a:gd name="T45" fmla="*/ 348 h 781"/>
                  <a:gd name="T46" fmla="*/ 4 w 561"/>
                  <a:gd name="T47" fmla="*/ 612 h 781"/>
                  <a:gd name="T48" fmla="*/ 48 w 561"/>
                  <a:gd name="T49" fmla="*/ 776 h 781"/>
                  <a:gd name="T50" fmla="*/ 48 w 561"/>
                  <a:gd name="T51" fmla="*/ 456 h 781"/>
                  <a:gd name="T52" fmla="*/ 48 w 561"/>
                  <a:gd name="T53" fmla="*/ 776 h 781"/>
                  <a:gd name="T54" fmla="*/ 560 w 561"/>
                  <a:gd name="T55" fmla="*/ 780 h 78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561"/>
                  <a:gd name="T85" fmla="*/ 0 h 781"/>
                  <a:gd name="T86" fmla="*/ 561 w 561"/>
                  <a:gd name="T87" fmla="*/ 781 h 781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561" h="781">
                    <a:moveTo>
                      <a:pt x="560" y="780"/>
                    </a:moveTo>
                    <a:lnTo>
                      <a:pt x="560" y="180"/>
                    </a:lnTo>
                    <a:lnTo>
                      <a:pt x="468" y="140"/>
                    </a:lnTo>
                    <a:lnTo>
                      <a:pt x="256" y="140"/>
                    </a:lnTo>
                    <a:lnTo>
                      <a:pt x="256" y="0"/>
                    </a:lnTo>
                    <a:lnTo>
                      <a:pt x="24" y="0"/>
                    </a:lnTo>
                    <a:lnTo>
                      <a:pt x="248" y="0"/>
                    </a:lnTo>
                    <a:lnTo>
                      <a:pt x="248" y="244"/>
                    </a:lnTo>
                    <a:lnTo>
                      <a:pt x="208" y="244"/>
                    </a:lnTo>
                    <a:lnTo>
                      <a:pt x="228" y="244"/>
                    </a:lnTo>
                    <a:lnTo>
                      <a:pt x="228" y="340"/>
                    </a:lnTo>
                    <a:lnTo>
                      <a:pt x="312" y="452"/>
                    </a:lnTo>
                    <a:lnTo>
                      <a:pt x="312" y="188"/>
                    </a:lnTo>
                    <a:lnTo>
                      <a:pt x="244" y="148"/>
                    </a:lnTo>
                    <a:lnTo>
                      <a:pt x="320" y="188"/>
                    </a:lnTo>
                    <a:lnTo>
                      <a:pt x="556" y="188"/>
                    </a:lnTo>
                    <a:lnTo>
                      <a:pt x="312" y="188"/>
                    </a:lnTo>
                    <a:lnTo>
                      <a:pt x="312" y="456"/>
                    </a:lnTo>
                    <a:lnTo>
                      <a:pt x="556" y="456"/>
                    </a:lnTo>
                    <a:lnTo>
                      <a:pt x="52" y="456"/>
                    </a:lnTo>
                    <a:lnTo>
                      <a:pt x="0" y="348"/>
                    </a:lnTo>
                    <a:lnTo>
                      <a:pt x="228" y="348"/>
                    </a:lnTo>
                    <a:lnTo>
                      <a:pt x="4" y="348"/>
                    </a:lnTo>
                    <a:lnTo>
                      <a:pt x="4" y="612"/>
                    </a:lnTo>
                    <a:lnTo>
                      <a:pt x="48" y="776"/>
                    </a:lnTo>
                    <a:lnTo>
                      <a:pt x="48" y="456"/>
                    </a:lnTo>
                    <a:lnTo>
                      <a:pt x="48" y="776"/>
                    </a:lnTo>
                    <a:lnTo>
                      <a:pt x="560" y="78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8" name="Freeform 223">
                <a:extLst>
                  <a:ext uri="{FF2B5EF4-FFF2-40B4-BE49-F238E27FC236}">
                    <a16:creationId xmlns:a16="http://schemas.microsoft.com/office/drawing/2014/main" id="{C1631E8D-17DF-4201-AE11-401D1DB48D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2" y="2966"/>
                <a:ext cx="101" cy="129"/>
              </a:xfrm>
              <a:custGeom>
                <a:avLst/>
                <a:gdLst>
                  <a:gd name="T0" fmla="*/ 100 w 101"/>
                  <a:gd name="T1" fmla="*/ 128 h 129"/>
                  <a:gd name="T2" fmla="*/ 0 w 101"/>
                  <a:gd name="T3" fmla="*/ 128 h 129"/>
                  <a:gd name="T4" fmla="*/ 0 w 101"/>
                  <a:gd name="T5" fmla="*/ 0 h 129"/>
                  <a:gd name="T6" fmla="*/ 0 60000 65536"/>
                  <a:gd name="T7" fmla="*/ 0 60000 65536"/>
                  <a:gd name="T8" fmla="*/ 0 60000 65536"/>
                  <a:gd name="T9" fmla="*/ 0 w 101"/>
                  <a:gd name="T10" fmla="*/ 0 h 129"/>
                  <a:gd name="T11" fmla="*/ 101 w 101"/>
                  <a:gd name="T12" fmla="*/ 129 h 12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01" h="129">
                    <a:moveTo>
                      <a:pt x="100" y="128"/>
                    </a:moveTo>
                    <a:lnTo>
                      <a:pt x="0" y="128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9" name="Freeform 224">
                <a:extLst>
                  <a:ext uri="{FF2B5EF4-FFF2-40B4-BE49-F238E27FC236}">
                    <a16:creationId xmlns:a16="http://schemas.microsoft.com/office/drawing/2014/main" id="{463F96BA-2AB6-428D-8E79-F38D5AFA36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8" y="3310"/>
                <a:ext cx="1" cy="325"/>
              </a:xfrm>
              <a:custGeom>
                <a:avLst/>
                <a:gdLst>
                  <a:gd name="T0" fmla="*/ 0 w 1"/>
                  <a:gd name="T1" fmla="*/ 324 h 325"/>
                  <a:gd name="T2" fmla="*/ 0 w 1"/>
                  <a:gd name="T3" fmla="*/ 0 h 325"/>
                  <a:gd name="T4" fmla="*/ 0 60000 65536"/>
                  <a:gd name="T5" fmla="*/ 0 60000 65536"/>
                  <a:gd name="T6" fmla="*/ 0 w 1"/>
                  <a:gd name="T7" fmla="*/ 0 h 325"/>
                  <a:gd name="T8" fmla="*/ 1 w 1"/>
                  <a:gd name="T9" fmla="*/ 325 h 325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325">
                    <a:moveTo>
                      <a:pt x="0" y="324"/>
                    </a:move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30" name="Freeform 225">
                <a:extLst>
                  <a:ext uri="{FF2B5EF4-FFF2-40B4-BE49-F238E27FC236}">
                    <a16:creationId xmlns:a16="http://schemas.microsoft.com/office/drawing/2014/main" id="{B82ED347-CBAF-4C60-9F62-C19949EE73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4" y="2938"/>
                <a:ext cx="161" cy="685"/>
              </a:xfrm>
              <a:custGeom>
                <a:avLst/>
                <a:gdLst>
                  <a:gd name="T0" fmla="*/ 160 w 161"/>
                  <a:gd name="T1" fmla="*/ 464 h 685"/>
                  <a:gd name="T2" fmla="*/ 160 w 161"/>
                  <a:gd name="T3" fmla="*/ 0 h 685"/>
                  <a:gd name="T4" fmla="*/ 0 w 161"/>
                  <a:gd name="T5" fmla="*/ 116 h 685"/>
                  <a:gd name="T6" fmla="*/ 80 w 161"/>
                  <a:gd name="T7" fmla="*/ 60 h 685"/>
                  <a:gd name="T8" fmla="*/ 80 w 161"/>
                  <a:gd name="T9" fmla="*/ 572 h 685"/>
                  <a:gd name="T10" fmla="*/ 80 w 161"/>
                  <a:gd name="T11" fmla="*/ 292 h 685"/>
                  <a:gd name="T12" fmla="*/ 160 w 161"/>
                  <a:gd name="T13" fmla="*/ 228 h 685"/>
                  <a:gd name="T14" fmla="*/ 0 w 161"/>
                  <a:gd name="T15" fmla="*/ 372 h 685"/>
                  <a:gd name="T16" fmla="*/ 0 w 161"/>
                  <a:gd name="T17" fmla="*/ 684 h 685"/>
                  <a:gd name="T18" fmla="*/ 84 w 161"/>
                  <a:gd name="T19" fmla="*/ 568 h 685"/>
                  <a:gd name="T20" fmla="*/ 84 w 161"/>
                  <a:gd name="T21" fmla="*/ 296 h 685"/>
                  <a:gd name="T22" fmla="*/ 84 w 161"/>
                  <a:gd name="T23" fmla="*/ 584 h 685"/>
                  <a:gd name="T24" fmla="*/ 160 w 161"/>
                  <a:gd name="T25" fmla="*/ 464 h 68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61"/>
                  <a:gd name="T40" fmla="*/ 0 h 685"/>
                  <a:gd name="T41" fmla="*/ 161 w 161"/>
                  <a:gd name="T42" fmla="*/ 685 h 685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61" h="685">
                    <a:moveTo>
                      <a:pt x="160" y="464"/>
                    </a:moveTo>
                    <a:lnTo>
                      <a:pt x="160" y="0"/>
                    </a:lnTo>
                    <a:lnTo>
                      <a:pt x="0" y="116"/>
                    </a:lnTo>
                    <a:lnTo>
                      <a:pt x="80" y="60"/>
                    </a:lnTo>
                    <a:lnTo>
                      <a:pt x="80" y="572"/>
                    </a:lnTo>
                    <a:lnTo>
                      <a:pt x="80" y="292"/>
                    </a:lnTo>
                    <a:lnTo>
                      <a:pt x="160" y="228"/>
                    </a:lnTo>
                    <a:lnTo>
                      <a:pt x="0" y="372"/>
                    </a:lnTo>
                    <a:lnTo>
                      <a:pt x="0" y="684"/>
                    </a:lnTo>
                    <a:lnTo>
                      <a:pt x="84" y="568"/>
                    </a:lnTo>
                    <a:lnTo>
                      <a:pt x="84" y="296"/>
                    </a:lnTo>
                    <a:lnTo>
                      <a:pt x="84" y="584"/>
                    </a:lnTo>
                    <a:lnTo>
                      <a:pt x="160" y="464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31" name="Freeform 226">
                <a:extLst>
                  <a:ext uri="{FF2B5EF4-FFF2-40B4-BE49-F238E27FC236}">
                    <a16:creationId xmlns:a16="http://schemas.microsoft.com/office/drawing/2014/main" id="{C9519FB5-3E59-4F22-A90C-A5FE41C950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2" y="2746"/>
                <a:ext cx="321" cy="889"/>
              </a:xfrm>
              <a:custGeom>
                <a:avLst/>
                <a:gdLst>
                  <a:gd name="T0" fmla="*/ 312 w 321"/>
                  <a:gd name="T1" fmla="*/ 884 h 889"/>
                  <a:gd name="T2" fmla="*/ 312 w 321"/>
                  <a:gd name="T3" fmla="*/ 48 h 889"/>
                  <a:gd name="T4" fmla="*/ 76 w 321"/>
                  <a:gd name="T5" fmla="*/ 48 h 889"/>
                  <a:gd name="T6" fmla="*/ 76 w 321"/>
                  <a:gd name="T7" fmla="*/ 304 h 889"/>
                  <a:gd name="T8" fmla="*/ 296 w 321"/>
                  <a:gd name="T9" fmla="*/ 304 h 889"/>
                  <a:gd name="T10" fmla="*/ 80 w 321"/>
                  <a:gd name="T11" fmla="*/ 304 h 889"/>
                  <a:gd name="T12" fmla="*/ 80 w 321"/>
                  <a:gd name="T13" fmla="*/ 568 h 889"/>
                  <a:gd name="T14" fmla="*/ 308 w 321"/>
                  <a:gd name="T15" fmla="*/ 568 h 889"/>
                  <a:gd name="T16" fmla="*/ 80 w 321"/>
                  <a:gd name="T17" fmla="*/ 568 h 889"/>
                  <a:gd name="T18" fmla="*/ 80 w 321"/>
                  <a:gd name="T19" fmla="*/ 888 h 889"/>
                  <a:gd name="T20" fmla="*/ 12 w 321"/>
                  <a:gd name="T21" fmla="*/ 888 h 889"/>
                  <a:gd name="T22" fmla="*/ 76 w 321"/>
                  <a:gd name="T23" fmla="*/ 888 h 889"/>
                  <a:gd name="T24" fmla="*/ 76 w 321"/>
                  <a:gd name="T25" fmla="*/ 564 h 889"/>
                  <a:gd name="T26" fmla="*/ 12 w 321"/>
                  <a:gd name="T27" fmla="*/ 564 h 889"/>
                  <a:gd name="T28" fmla="*/ 80 w 321"/>
                  <a:gd name="T29" fmla="*/ 564 h 889"/>
                  <a:gd name="T30" fmla="*/ 80 w 321"/>
                  <a:gd name="T31" fmla="*/ 304 h 889"/>
                  <a:gd name="T32" fmla="*/ 0 w 321"/>
                  <a:gd name="T33" fmla="*/ 304 h 889"/>
                  <a:gd name="T34" fmla="*/ 80 w 321"/>
                  <a:gd name="T35" fmla="*/ 304 h 889"/>
                  <a:gd name="T36" fmla="*/ 80 w 321"/>
                  <a:gd name="T37" fmla="*/ 52 h 889"/>
                  <a:gd name="T38" fmla="*/ 12 w 321"/>
                  <a:gd name="T39" fmla="*/ 52 h 889"/>
                  <a:gd name="T40" fmla="*/ 320 w 321"/>
                  <a:gd name="T41" fmla="*/ 52 h 889"/>
                  <a:gd name="T42" fmla="*/ 92 w 321"/>
                  <a:gd name="T43" fmla="*/ 52 h 889"/>
                  <a:gd name="T44" fmla="*/ 200 w 321"/>
                  <a:gd name="T45" fmla="*/ 0 h 889"/>
                  <a:gd name="T46" fmla="*/ 40 w 321"/>
                  <a:gd name="T47" fmla="*/ 0 h 889"/>
                  <a:gd name="T48" fmla="*/ 236 w 321"/>
                  <a:gd name="T49" fmla="*/ 0 h 889"/>
                  <a:gd name="T50" fmla="*/ 240 w 321"/>
                  <a:gd name="T51" fmla="*/ 40 h 889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321"/>
                  <a:gd name="T79" fmla="*/ 0 h 889"/>
                  <a:gd name="T80" fmla="*/ 321 w 321"/>
                  <a:gd name="T81" fmla="*/ 889 h 889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321" h="889">
                    <a:moveTo>
                      <a:pt x="312" y="884"/>
                    </a:moveTo>
                    <a:lnTo>
                      <a:pt x="312" y="48"/>
                    </a:lnTo>
                    <a:lnTo>
                      <a:pt x="76" y="48"/>
                    </a:lnTo>
                    <a:lnTo>
                      <a:pt x="76" y="304"/>
                    </a:lnTo>
                    <a:lnTo>
                      <a:pt x="296" y="304"/>
                    </a:lnTo>
                    <a:lnTo>
                      <a:pt x="80" y="304"/>
                    </a:lnTo>
                    <a:lnTo>
                      <a:pt x="80" y="568"/>
                    </a:lnTo>
                    <a:lnTo>
                      <a:pt x="308" y="568"/>
                    </a:lnTo>
                    <a:lnTo>
                      <a:pt x="80" y="568"/>
                    </a:lnTo>
                    <a:lnTo>
                      <a:pt x="80" y="888"/>
                    </a:lnTo>
                    <a:lnTo>
                      <a:pt x="12" y="888"/>
                    </a:lnTo>
                    <a:lnTo>
                      <a:pt x="76" y="888"/>
                    </a:lnTo>
                    <a:lnTo>
                      <a:pt x="76" y="564"/>
                    </a:lnTo>
                    <a:lnTo>
                      <a:pt x="12" y="564"/>
                    </a:lnTo>
                    <a:lnTo>
                      <a:pt x="80" y="564"/>
                    </a:lnTo>
                    <a:lnTo>
                      <a:pt x="80" y="304"/>
                    </a:lnTo>
                    <a:lnTo>
                      <a:pt x="0" y="304"/>
                    </a:lnTo>
                    <a:lnTo>
                      <a:pt x="80" y="304"/>
                    </a:lnTo>
                    <a:lnTo>
                      <a:pt x="80" y="52"/>
                    </a:lnTo>
                    <a:lnTo>
                      <a:pt x="12" y="52"/>
                    </a:lnTo>
                    <a:lnTo>
                      <a:pt x="320" y="52"/>
                    </a:lnTo>
                    <a:lnTo>
                      <a:pt x="92" y="52"/>
                    </a:lnTo>
                    <a:lnTo>
                      <a:pt x="200" y="0"/>
                    </a:lnTo>
                    <a:lnTo>
                      <a:pt x="40" y="0"/>
                    </a:lnTo>
                    <a:lnTo>
                      <a:pt x="236" y="0"/>
                    </a:lnTo>
                    <a:lnTo>
                      <a:pt x="240" y="40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32" name="Freeform 227">
                <a:extLst>
                  <a:ext uri="{FF2B5EF4-FFF2-40B4-BE49-F238E27FC236}">
                    <a16:creationId xmlns:a16="http://schemas.microsoft.com/office/drawing/2014/main" id="{0218A602-EC22-4E3D-A2C4-E38492AF68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6" y="2542"/>
                <a:ext cx="233" cy="237"/>
              </a:xfrm>
              <a:custGeom>
                <a:avLst/>
                <a:gdLst>
                  <a:gd name="T0" fmla="*/ 232 w 233"/>
                  <a:gd name="T1" fmla="*/ 0 h 237"/>
                  <a:gd name="T2" fmla="*/ 0 w 233"/>
                  <a:gd name="T3" fmla="*/ 0 h 237"/>
                  <a:gd name="T4" fmla="*/ 0 w 233"/>
                  <a:gd name="T5" fmla="*/ 236 h 237"/>
                  <a:gd name="T6" fmla="*/ 0 60000 65536"/>
                  <a:gd name="T7" fmla="*/ 0 60000 65536"/>
                  <a:gd name="T8" fmla="*/ 0 60000 65536"/>
                  <a:gd name="T9" fmla="*/ 0 w 233"/>
                  <a:gd name="T10" fmla="*/ 0 h 237"/>
                  <a:gd name="T11" fmla="*/ 233 w 233"/>
                  <a:gd name="T12" fmla="*/ 237 h 23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33" h="237">
                    <a:moveTo>
                      <a:pt x="232" y="0"/>
                    </a:moveTo>
                    <a:lnTo>
                      <a:pt x="0" y="0"/>
                    </a:lnTo>
                    <a:lnTo>
                      <a:pt x="0" y="236"/>
                    </a:lnTo>
                  </a:path>
                </a:pathLst>
              </a:custGeom>
              <a:noFill/>
              <a:ln w="12700" cap="rnd" cmpd="sng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366" name="Group 228">
            <a:extLst>
              <a:ext uri="{FF2B5EF4-FFF2-40B4-BE49-F238E27FC236}">
                <a16:creationId xmlns:a16="http://schemas.microsoft.com/office/drawing/2014/main" id="{057C382A-3AD0-4118-8CB3-54B46AF0E5A6}"/>
              </a:ext>
            </a:extLst>
          </p:cNvPr>
          <p:cNvGrpSpPr>
            <a:grpSpLocks/>
          </p:cNvGrpSpPr>
          <p:nvPr/>
        </p:nvGrpSpPr>
        <p:grpSpPr bwMode="auto">
          <a:xfrm>
            <a:off x="5943600" y="3384550"/>
            <a:ext cx="2414588" cy="2870200"/>
            <a:chOff x="2678" y="3721"/>
            <a:chExt cx="1258" cy="1495"/>
          </a:xfrm>
        </p:grpSpPr>
        <p:sp>
          <p:nvSpPr>
            <p:cNvPr id="15367" name="Freeform 229">
              <a:extLst>
                <a:ext uri="{FF2B5EF4-FFF2-40B4-BE49-F238E27FC236}">
                  <a16:creationId xmlns:a16="http://schemas.microsoft.com/office/drawing/2014/main" id="{388DA786-AD92-4160-8A1D-C9AFD37D46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2" y="4346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60000 65536"/>
                <a:gd name="T5" fmla="*/ 0 60000 65536"/>
                <a:gd name="T6" fmla="*/ 0 w 1"/>
                <a:gd name="T7" fmla="*/ 0 h 1"/>
                <a:gd name="T8" fmla="*/ 1 w 1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Freeform 230">
              <a:extLst>
                <a:ext uri="{FF2B5EF4-FFF2-40B4-BE49-F238E27FC236}">
                  <a16:creationId xmlns:a16="http://schemas.microsoft.com/office/drawing/2014/main" id="{B40005A5-4D36-4B54-A673-CF37DC49B8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8" y="3721"/>
              <a:ext cx="202" cy="169"/>
            </a:xfrm>
            <a:custGeom>
              <a:avLst/>
              <a:gdLst>
                <a:gd name="T0" fmla="*/ 0 w 202"/>
                <a:gd name="T1" fmla="*/ 3 h 169"/>
                <a:gd name="T2" fmla="*/ 9 w 202"/>
                <a:gd name="T3" fmla="*/ 12 h 169"/>
                <a:gd name="T4" fmla="*/ 18 w 202"/>
                <a:gd name="T5" fmla="*/ 21 h 169"/>
                <a:gd name="T6" fmla="*/ 42 w 202"/>
                <a:gd name="T7" fmla="*/ 30 h 169"/>
                <a:gd name="T8" fmla="*/ 51 w 202"/>
                <a:gd name="T9" fmla="*/ 39 h 169"/>
                <a:gd name="T10" fmla="*/ 54 w 202"/>
                <a:gd name="T11" fmla="*/ 48 h 169"/>
                <a:gd name="T12" fmla="*/ 63 w 202"/>
                <a:gd name="T13" fmla="*/ 57 h 169"/>
                <a:gd name="T14" fmla="*/ 69 w 202"/>
                <a:gd name="T15" fmla="*/ 66 h 169"/>
                <a:gd name="T16" fmla="*/ 78 w 202"/>
                <a:gd name="T17" fmla="*/ 69 h 169"/>
                <a:gd name="T18" fmla="*/ 90 w 202"/>
                <a:gd name="T19" fmla="*/ 78 h 169"/>
                <a:gd name="T20" fmla="*/ 102 w 202"/>
                <a:gd name="T21" fmla="*/ 90 h 169"/>
                <a:gd name="T22" fmla="*/ 111 w 202"/>
                <a:gd name="T23" fmla="*/ 96 h 169"/>
                <a:gd name="T24" fmla="*/ 123 w 202"/>
                <a:gd name="T25" fmla="*/ 105 h 169"/>
                <a:gd name="T26" fmla="*/ 129 w 202"/>
                <a:gd name="T27" fmla="*/ 117 h 169"/>
                <a:gd name="T28" fmla="*/ 138 w 202"/>
                <a:gd name="T29" fmla="*/ 123 h 169"/>
                <a:gd name="T30" fmla="*/ 147 w 202"/>
                <a:gd name="T31" fmla="*/ 132 h 169"/>
                <a:gd name="T32" fmla="*/ 153 w 202"/>
                <a:gd name="T33" fmla="*/ 141 h 169"/>
                <a:gd name="T34" fmla="*/ 162 w 202"/>
                <a:gd name="T35" fmla="*/ 147 h 169"/>
                <a:gd name="T36" fmla="*/ 165 w 202"/>
                <a:gd name="T37" fmla="*/ 156 h 169"/>
                <a:gd name="T38" fmla="*/ 171 w 202"/>
                <a:gd name="T39" fmla="*/ 165 h 169"/>
                <a:gd name="T40" fmla="*/ 183 w 202"/>
                <a:gd name="T41" fmla="*/ 168 h 169"/>
                <a:gd name="T42" fmla="*/ 192 w 202"/>
                <a:gd name="T43" fmla="*/ 159 h 169"/>
                <a:gd name="T44" fmla="*/ 195 w 202"/>
                <a:gd name="T45" fmla="*/ 150 h 169"/>
                <a:gd name="T46" fmla="*/ 195 w 202"/>
                <a:gd name="T47" fmla="*/ 141 h 169"/>
                <a:gd name="T48" fmla="*/ 198 w 202"/>
                <a:gd name="T49" fmla="*/ 132 h 169"/>
                <a:gd name="T50" fmla="*/ 201 w 202"/>
                <a:gd name="T51" fmla="*/ 123 h 169"/>
                <a:gd name="T52" fmla="*/ 201 w 202"/>
                <a:gd name="T53" fmla="*/ 114 h 169"/>
                <a:gd name="T54" fmla="*/ 201 w 202"/>
                <a:gd name="T55" fmla="*/ 105 h 169"/>
                <a:gd name="T56" fmla="*/ 201 w 202"/>
                <a:gd name="T57" fmla="*/ 96 h 169"/>
                <a:gd name="T58" fmla="*/ 201 w 202"/>
                <a:gd name="T59" fmla="*/ 87 h 169"/>
                <a:gd name="T60" fmla="*/ 201 w 202"/>
                <a:gd name="T61" fmla="*/ 78 h 169"/>
                <a:gd name="T62" fmla="*/ 192 w 202"/>
                <a:gd name="T63" fmla="*/ 69 h 169"/>
                <a:gd name="T64" fmla="*/ 183 w 202"/>
                <a:gd name="T65" fmla="*/ 60 h 169"/>
                <a:gd name="T66" fmla="*/ 177 w 202"/>
                <a:gd name="T67" fmla="*/ 51 h 169"/>
                <a:gd name="T68" fmla="*/ 171 w 202"/>
                <a:gd name="T69" fmla="*/ 42 h 169"/>
                <a:gd name="T70" fmla="*/ 165 w 202"/>
                <a:gd name="T71" fmla="*/ 33 h 169"/>
                <a:gd name="T72" fmla="*/ 162 w 202"/>
                <a:gd name="T73" fmla="*/ 24 h 169"/>
                <a:gd name="T74" fmla="*/ 153 w 202"/>
                <a:gd name="T75" fmla="*/ 15 h 169"/>
                <a:gd name="T76" fmla="*/ 144 w 202"/>
                <a:gd name="T77" fmla="*/ 6 h 169"/>
                <a:gd name="T78" fmla="*/ 141 w 202"/>
                <a:gd name="T79" fmla="*/ 3 h 169"/>
                <a:gd name="T80" fmla="*/ 132 w 202"/>
                <a:gd name="T81" fmla="*/ 0 h 169"/>
                <a:gd name="T82" fmla="*/ 123 w 202"/>
                <a:gd name="T83" fmla="*/ 0 h 169"/>
                <a:gd name="T84" fmla="*/ 114 w 202"/>
                <a:gd name="T85" fmla="*/ 3 h 169"/>
                <a:gd name="T86" fmla="*/ 105 w 202"/>
                <a:gd name="T87" fmla="*/ 9 h 169"/>
                <a:gd name="T88" fmla="*/ 96 w 202"/>
                <a:gd name="T89" fmla="*/ 12 h 169"/>
                <a:gd name="T90" fmla="*/ 87 w 202"/>
                <a:gd name="T91" fmla="*/ 12 h 169"/>
                <a:gd name="T92" fmla="*/ 63 w 202"/>
                <a:gd name="T93" fmla="*/ 18 h 169"/>
                <a:gd name="T94" fmla="*/ 60 w 202"/>
                <a:gd name="T95" fmla="*/ 27 h 169"/>
                <a:gd name="T96" fmla="*/ 57 w 202"/>
                <a:gd name="T97" fmla="*/ 36 h 169"/>
                <a:gd name="T98" fmla="*/ 48 w 202"/>
                <a:gd name="T99" fmla="*/ 36 h 169"/>
                <a:gd name="T100" fmla="*/ 30 w 202"/>
                <a:gd name="T101" fmla="*/ 33 h 169"/>
                <a:gd name="T102" fmla="*/ 18 w 202"/>
                <a:gd name="T103" fmla="*/ 24 h 169"/>
                <a:gd name="T104" fmla="*/ 15 w 202"/>
                <a:gd name="T105" fmla="*/ 15 h 169"/>
                <a:gd name="T106" fmla="*/ 6 w 202"/>
                <a:gd name="T107" fmla="*/ 9 h 169"/>
                <a:gd name="T108" fmla="*/ 0 w 202"/>
                <a:gd name="T109" fmla="*/ 3 h 16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202"/>
                <a:gd name="T166" fmla="*/ 0 h 169"/>
                <a:gd name="T167" fmla="*/ 202 w 202"/>
                <a:gd name="T168" fmla="*/ 169 h 169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202" h="169">
                  <a:moveTo>
                    <a:pt x="0" y="3"/>
                  </a:moveTo>
                  <a:lnTo>
                    <a:pt x="9" y="12"/>
                  </a:lnTo>
                  <a:lnTo>
                    <a:pt x="18" y="21"/>
                  </a:lnTo>
                  <a:lnTo>
                    <a:pt x="42" y="30"/>
                  </a:lnTo>
                  <a:lnTo>
                    <a:pt x="51" y="39"/>
                  </a:lnTo>
                  <a:lnTo>
                    <a:pt x="54" y="48"/>
                  </a:lnTo>
                  <a:lnTo>
                    <a:pt x="63" y="57"/>
                  </a:lnTo>
                  <a:lnTo>
                    <a:pt x="69" y="66"/>
                  </a:lnTo>
                  <a:lnTo>
                    <a:pt x="78" y="69"/>
                  </a:lnTo>
                  <a:lnTo>
                    <a:pt x="90" y="78"/>
                  </a:lnTo>
                  <a:lnTo>
                    <a:pt x="102" y="90"/>
                  </a:lnTo>
                  <a:lnTo>
                    <a:pt x="111" y="96"/>
                  </a:lnTo>
                  <a:lnTo>
                    <a:pt x="123" y="105"/>
                  </a:lnTo>
                  <a:lnTo>
                    <a:pt x="129" y="117"/>
                  </a:lnTo>
                  <a:lnTo>
                    <a:pt x="138" y="123"/>
                  </a:lnTo>
                  <a:lnTo>
                    <a:pt x="147" y="132"/>
                  </a:lnTo>
                  <a:lnTo>
                    <a:pt x="153" y="141"/>
                  </a:lnTo>
                  <a:lnTo>
                    <a:pt x="162" y="147"/>
                  </a:lnTo>
                  <a:lnTo>
                    <a:pt x="165" y="156"/>
                  </a:lnTo>
                  <a:lnTo>
                    <a:pt x="171" y="165"/>
                  </a:lnTo>
                  <a:lnTo>
                    <a:pt x="183" y="168"/>
                  </a:lnTo>
                  <a:lnTo>
                    <a:pt x="192" y="159"/>
                  </a:lnTo>
                  <a:lnTo>
                    <a:pt x="195" y="150"/>
                  </a:lnTo>
                  <a:lnTo>
                    <a:pt x="195" y="141"/>
                  </a:lnTo>
                  <a:lnTo>
                    <a:pt x="198" y="132"/>
                  </a:lnTo>
                  <a:lnTo>
                    <a:pt x="201" y="123"/>
                  </a:lnTo>
                  <a:lnTo>
                    <a:pt x="201" y="114"/>
                  </a:lnTo>
                  <a:lnTo>
                    <a:pt x="201" y="105"/>
                  </a:lnTo>
                  <a:lnTo>
                    <a:pt x="201" y="96"/>
                  </a:lnTo>
                  <a:lnTo>
                    <a:pt x="201" y="87"/>
                  </a:lnTo>
                  <a:lnTo>
                    <a:pt x="201" y="78"/>
                  </a:lnTo>
                  <a:lnTo>
                    <a:pt x="192" y="69"/>
                  </a:lnTo>
                  <a:lnTo>
                    <a:pt x="183" y="60"/>
                  </a:lnTo>
                  <a:lnTo>
                    <a:pt x="177" y="51"/>
                  </a:lnTo>
                  <a:lnTo>
                    <a:pt x="171" y="42"/>
                  </a:lnTo>
                  <a:lnTo>
                    <a:pt x="165" y="33"/>
                  </a:lnTo>
                  <a:lnTo>
                    <a:pt x="162" y="24"/>
                  </a:lnTo>
                  <a:lnTo>
                    <a:pt x="153" y="15"/>
                  </a:lnTo>
                  <a:lnTo>
                    <a:pt x="144" y="6"/>
                  </a:lnTo>
                  <a:lnTo>
                    <a:pt x="141" y="3"/>
                  </a:lnTo>
                  <a:lnTo>
                    <a:pt x="132" y="0"/>
                  </a:lnTo>
                  <a:lnTo>
                    <a:pt x="123" y="0"/>
                  </a:lnTo>
                  <a:lnTo>
                    <a:pt x="114" y="3"/>
                  </a:lnTo>
                  <a:lnTo>
                    <a:pt x="105" y="9"/>
                  </a:lnTo>
                  <a:lnTo>
                    <a:pt x="96" y="12"/>
                  </a:lnTo>
                  <a:lnTo>
                    <a:pt x="87" y="12"/>
                  </a:lnTo>
                  <a:lnTo>
                    <a:pt x="63" y="18"/>
                  </a:lnTo>
                  <a:lnTo>
                    <a:pt x="60" y="27"/>
                  </a:lnTo>
                  <a:lnTo>
                    <a:pt x="57" y="36"/>
                  </a:lnTo>
                  <a:lnTo>
                    <a:pt x="48" y="36"/>
                  </a:lnTo>
                  <a:lnTo>
                    <a:pt x="30" y="33"/>
                  </a:lnTo>
                  <a:lnTo>
                    <a:pt x="18" y="24"/>
                  </a:lnTo>
                  <a:lnTo>
                    <a:pt x="15" y="15"/>
                  </a:lnTo>
                  <a:lnTo>
                    <a:pt x="6" y="9"/>
                  </a:lnTo>
                  <a:lnTo>
                    <a:pt x="0" y="3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Freeform 231">
              <a:extLst>
                <a:ext uri="{FF2B5EF4-FFF2-40B4-BE49-F238E27FC236}">
                  <a16:creationId xmlns:a16="http://schemas.microsoft.com/office/drawing/2014/main" id="{E921ECB9-8C09-427F-9CA8-DA207B510E1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7" y="3763"/>
              <a:ext cx="199" cy="241"/>
            </a:xfrm>
            <a:custGeom>
              <a:avLst/>
              <a:gdLst>
                <a:gd name="T0" fmla="*/ 54 w 199"/>
                <a:gd name="T1" fmla="*/ 0 h 241"/>
                <a:gd name="T2" fmla="*/ 75 w 199"/>
                <a:gd name="T3" fmla="*/ 0 h 241"/>
                <a:gd name="T4" fmla="*/ 57 w 199"/>
                <a:gd name="T5" fmla="*/ 0 h 241"/>
                <a:gd name="T6" fmla="*/ 60 w 199"/>
                <a:gd name="T7" fmla="*/ 6 h 241"/>
                <a:gd name="T8" fmla="*/ 81 w 199"/>
                <a:gd name="T9" fmla="*/ 12 h 241"/>
                <a:gd name="T10" fmla="*/ 93 w 199"/>
                <a:gd name="T11" fmla="*/ 27 h 241"/>
                <a:gd name="T12" fmla="*/ 108 w 199"/>
                <a:gd name="T13" fmla="*/ 39 h 241"/>
                <a:gd name="T14" fmla="*/ 117 w 199"/>
                <a:gd name="T15" fmla="*/ 57 h 241"/>
                <a:gd name="T16" fmla="*/ 108 w 199"/>
                <a:gd name="T17" fmla="*/ 69 h 241"/>
                <a:gd name="T18" fmla="*/ 114 w 199"/>
                <a:gd name="T19" fmla="*/ 60 h 241"/>
                <a:gd name="T20" fmla="*/ 111 w 199"/>
                <a:gd name="T21" fmla="*/ 78 h 241"/>
                <a:gd name="T22" fmla="*/ 108 w 199"/>
                <a:gd name="T23" fmla="*/ 81 h 241"/>
                <a:gd name="T24" fmla="*/ 108 w 199"/>
                <a:gd name="T25" fmla="*/ 78 h 241"/>
                <a:gd name="T26" fmla="*/ 105 w 199"/>
                <a:gd name="T27" fmla="*/ 96 h 241"/>
                <a:gd name="T28" fmla="*/ 105 w 199"/>
                <a:gd name="T29" fmla="*/ 90 h 241"/>
                <a:gd name="T30" fmla="*/ 114 w 199"/>
                <a:gd name="T31" fmla="*/ 72 h 241"/>
                <a:gd name="T32" fmla="*/ 114 w 199"/>
                <a:gd name="T33" fmla="*/ 90 h 241"/>
                <a:gd name="T34" fmla="*/ 111 w 199"/>
                <a:gd name="T35" fmla="*/ 81 h 241"/>
                <a:gd name="T36" fmla="*/ 120 w 199"/>
                <a:gd name="T37" fmla="*/ 81 h 241"/>
                <a:gd name="T38" fmla="*/ 126 w 199"/>
                <a:gd name="T39" fmla="*/ 84 h 241"/>
                <a:gd name="T40" fmla="*/ 141 w 199"/>
                <a:gd name="T41" fmla="*/ 87 h 241"/>
                <a:gd name="T42" fmla="*/ 144 w 199"/>
                <a:gd name="T43" fmla="*/ 108 h 241"/>
                <a:gd name="T44" fmla="*/ 147 w 199"/>
                <a:gd name="T45" fmla="*/ 108 h 241"/>
                <a:gd name="T46" fmla="*/ 144 w 199"/>
                <a:gd name="T47" fmla="*/ 126 h 241"/>
                <a:gd name="T48" fmla="*/ 132 w 199"/>
                <a:gd name="T49" fmla="*/ 132 h 241"/>
                <a:gd name="T50" fmla="*/ 123 w 199"/>
                <a:gd name="T51" fmla="*/ 150 h 241"/>
                <a:gd name="T52" fmla="*/ 114 w 199"/>
                <a:gd name="T53" fmla="*/ 144 h 241"/>
                <a:gd name="T54" fmla="*/ 99 w 199"/>
                <a:gd name="T55" fmla="*/ 159 h 241"/>
                <a:gd name="T56" fmla="*/ 96 w 199"/>
                <a:gd name="T57" fmla="*/ 150 h 241"/>
                <a:gd name="T58" fmla="*/ 114 w 199"/>
                <a:gd name="T59" fmla="*/ 135 h 241"/>
                <a:gd name="T60" fmla="*/ 138 w 199"/>
                <a:gd name="T61" fmla="*/ 141 h 241"/>
                <a:gd name="T62" fmla="*/ 144 w 199"/>
                <a:gd name="T63" fmla="*/ 123 h 241"/>
                <a:gd name="T64" fmla="*/ 147 w 199"/>
                <a:gd name="T65" fmla="*/ 123 h 241"/>
                <a:gd name="T66" fmla="*/ 147 w 199"/>
                <a:gd name="T67" fmla="*/ 141 h 241"/>
                <a:gd name="T68" fmla="*/ 147 w 199"/>
                <a:gd name="T69" fmla="*/ 138 h 241"/>
                <a:gd name="T70" fmla="*/ 150 w 199"/>
                <a:gd name="T71" fmla="*/ 138 h 241"/>
                <a:gd name="T72" fmla="*/ 144 w 199"/>
                <a:gd name="T73" fmla="*/ 156 h 241"/>
                <a:gd name="T74" fmla="*/ 156 w 199"/>
                <a:gd name="T75" fmla="*/ 138 h 241"/>
                <a:gd name="T76" fmla="*/ 159 w 199"/>
                <a:gd name="T77" fmla="*/ 156 h 241"/>
                <a:gd name="T78" fmla="*/ 168 w 199"/>
                <a:gd name="T79" fmla="*/ 156 h 241"/>
                <a:gd name="T80" fmla="*/ 171 w 199"/>
                <a:gd name="T81" fmla="*/ 156 h 241"/>
                <a:gd name="T82" fmla="*/ 171 w 199"/>
                <a:gd name="T83" fmla="*/ 147 h 241"/>
                <a:gd name="T84" fmla="*/ 192 w 199"/>
                <a:gd name="T85" fmla="*/ 135 h 241"/>
                <a:gd name="T86" fmla="*/ 198 w 199"/>
                <a:gd name="T87" fmla="*/ 135 h 241"/>
                <a:gd name="T88" fmla="*/ 186 w 199"/>
                <a:gd name="T89" fmla="*/ 150 h 241"/>
                <a:gd name="T90" fmla="*/ 180 w 199"/>
                <a:gd name="T91" fmla="*/ 168 h 241"/>
                <a:gd name="T92" fmla="*/ 180 w 199"/>
                <a:gd name="T93" fmla="*/ 186 h 241"/>
                <a:gd name="T94" fmla="*/ 198 w 199"/>
                <a:gd name="T95" fmla="*/ 189 h 241"/>
                <a:gd name="T96" fmla="*/ 120 w 199"/>
                <a:gd name="T97" fmla="*/ 225 h 241"/>
                <a:gd name="T98" fmla="*/ 81 w 199"/>
                <a:gd name="T99" fmla="*/ 207 h 241"/>
                <a:gd name="T100" fmla="*/ 54 w 199"/>
                <a:gd name="T101" fmla="*/ 186 h 241"/>
                <a:gd name="T102" fmla="*/ 42 w 199"/>
                <a:gd name="T103" fmla="*/ 183 h 241"/>
                <a:gd name="T104" fmla="*/ 6 w 199"/>
                <a:gd name="T105" fmla="*/ 189 h 241"/>
                <a:gd name="T106" fmla="*/ 3 w 199"/>
                <a:gd name="T107" fmla="*/ 162 h 241"/>
                <a:gd name="T108" fmla="*/ 6 w 199"/>
                <a:gd name="T109" fmla="*/ 138 h 24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99"/>
                <a:gd name="T166" fmla="*/ 0 h 241"/>
                <a:gd name="T167" fmla="*/ 199 w 199"/>
                <a:gd name="T168" fmla="*/ 241 h 241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99" h="241">
                  <a:moveTo>
                    <a:pt x="45" y="3"/>
                  </a:moveTo>
                  <a:lnTo>
                    <a:pt x="54" y="0"/>
                  </a:lnTo>
                  <a:lnTo>
                    <a:pt x="63" y="0"/>
                  </a:lnTo>
                  <a:lnTo>
                    <a:pt x="75" y="0"/>
                  </a:lnTo>
                  <a:lnTo>
                    <a:pt x="66" y="0"/>
                  </a:lnTo>
                  <a:lnTo>
                    <a:pt x="57" y="0"/>
                  </a:lnTo>
                  <a:lnTo>
                    <a:pt x="69" y="3"/>
                  </a:lnTo>
                  <a:lnTo>
                    <a:pt x="60" y="6"/>
                  </a:lnTo>
                  <a:lnTo>
                    <a:pt x="69" y="9"/>
                  </a:lnTo>
                  <a:lnTo>
                    <a:pt x="81" y="12"/>
                  </a:lnTo>
                  <a:lnTo>
                    <a:pt x="90" y="18"/>
                  </a:lnTo>
                  <a:lnTo>
                    <a:pt x="93" y="27"/>
                  </a:lnTo>
                  <a:lnTo>
                    <a:pt x="102" y="30"/>
                  </a:lnTo>
                  <a:lnTo>
                    <a:pt x="108" y="39"/>
                  </a:lnTo>
                  <a:lnTo>
                    <a:pt x="108" y="51"/>
                  </a:lnTo>
                  <a:lnTo>
                    <a:pt x="117" y="57"/>
                  </a:lnTo>
                  <a:lnTo>
                    <a:pt x="117" y="66"/>
                  </a:lnTo>
                  <a:lnTo>
                    <a:pt x="108" y="69"/>
                  </a:lnTo>
                  <a:lnTo>
                    <a:pt x="108" y="60"/>
                  </a:lnTo>
                  <a:lnTo>
                    <a:pt x="114" y="60"/>
                  </a:lnTo>
                  <a:lnTo>
                    <a:pt x="111" y="69"/>
                  </a:lnTo>
                  <a:lnTo>
                    <a:pt x="111" y="78"/>
                  </a:lnTo>
                  <a:lnTo>
                    <a:pt x="108" y="69"/>
                  </a:lnTo>
                  <a:lnTo>
                    <a:pt x="108" y="81"/>
                  </a:lnTo>
                  <a:lnTo>
                    <a:pt x="108" y="93"/>
                  </a:lnTo>
                  <a:lnTo>
                    <a:pt x="108" y="78"/>
                  </a:lnTo>
                  <a:lnTo>
                    <a:pt x="108" y="87"/>
                  </a:lnTo>
                  <a:lnTo>
                    <a:pt x="105" y="96"/>
                  </a:lnTo>
                  <a:lnTo>
                    <a:pt x="105" y="108"/>
                  </a:lnTo>
                  <a:lnTo>
                    <a:pt x="105" y="90"/>
                  </a:lnTo>
                  <a:lnTo>
                    <a:pt x="108" y="81"/>
                  </a:lnTo>
                  <a:lnTo>
                    <a:pt x="114" y="72"/>
                  </a:lnTo>
                  <a:lnTo>
                    <a:pt x="117" y="81"/>
                  </a:lnTo>
                  <a:lnTo>
                    <a:pt x="114" y="90"/>
                  </a:lnTo>
                  <a:lnTo>
                    <a:pt x="111" y="99"/>
                  </a:lnTo>
                  <a:lnTo>
                    <a:pt x="111" y="81"/>
                  </a:lnTo>
                  <a:lnTo>
                    <a:pt x="114" y="72"/>
                  </a:lnTo>
                  <a:lnTo>
                    <a:pt x="120" y="81"/>
                  </a:lnTo>
                  <a:lnTo>
                    <a:pt x="120" y="93"/>
                  </a:lnTo>
                  <a:lnTo>
                    <a:pt x="126" y="84"/>
                  </a:lnTo>
                  <a:lnTo>
                    <a:pt x="132" y="93"/>
                  </a:lnTo>
                  <a:lnTo>
                    <a:pt x="141" y="87"/>
                  </a:lnTo>
                  <a:lnTo>
                    <a:pt x="141" y="96"/>
                  </a:lnTo>
                  <a:lnTo>
                    <a:pt x="144" y="108"/>
                  </a:lnTo>
                  <a:lnTo>
                    <a:pt x="144" y="117"/>
                  </a:lnTo>
                  <a:lnTo>
                    <a:pt x="147" y="108"/>
                  </a:lnTo>
                  <a:lnTo>
                    <a:pt x="150" y="117"/>
                  </a:lnTo>
                  <a:lnTo>
                    <a:pt x="144" y="126"/>
                  </a:lnTo>
                  <a:lnTo>
                    <a:pt x="141" y="135"/>
                  </a:lnTo>
                  <a:lnTo>
                    <a:pt x="132" y="132"/>
                  </a:lnTo>
                  <a:lnTo>
                    <a:pt x="129" y="141"/>
                  </a:lnTo>
                  <a:lnTo>
                    <a:pt x="123" y="150"/>
                  </a:lnTo>
                  <a:lnTo>
                    <a:pt x="123" y="141"/>
                  </a:lnTo>
                  <a:lnTo>
                    <a:pt x="114" y="144"/>
                  </a:lnTo>
                  <a:lnTo>
                    <a:pt x="105" y="150"/>
                  </a:lnTo>
                  <a:lnTo>
                    <a:pt x="99" y="159"/>
                  </a:lnTo>
                  <a:lnTo>
                    <a:pt x="96" y="168"/>
                  </a:lnTo>
                  <a:lnTo>
                    <a:pt x="96" y="150"/>
                  </a:lnTo>
                  <a:lnTo>
                    <a:pt x="105" y="138"/>
                  </a:lnTo>
                  <a:lnTo>
                    <a:pt x="114" y="135"/>
                  </a:lnTo>
                  <a:lnTo>
                    <a:pt x="126" y="135"/>
                  </a:lnTo>
                  <a:lnTo>
                    <a:pt x="138" y="141"/>
                  </a:lnTo>
                  <a:lnTo>
                    <a:pt x="141" y="132"/>
                  </a:lnTo>
                  <a:lnTo>
                    <a:pt x="144" y="123"/>
                  </a:lnTo>
                  <a:lnTo>
                    <a:pt x="147" y="114"/>
                  </a:lnTo>
                  <a:lnTo>
                    <a:pt x="147" y="123"/>
                  </a:lnTo>
                  <a:lnTo>
                    <a:pt x="147" y="132"/>
                  </a:lnTo>
                  <a:lnTo>
                    <a:pt x="147" y="141"/>
                  </a:lnTo>
                  <a:lnTo>
                    <a:pt x="141" y="150"/>
                  </a:lnTo>
                  <a:lnTo>
                    <a:pt x="147" y="138"/>
                  </a:lnTo>
                  <a:lnTo>
                    <a:pt x="153" y="129"/>
                  </a:lnTo>
                  <a:lnTo>
                    <a:pt x="150" y="138"/>
                  </a:lnTo>
                  <a:lnTo>
                    <a:pt x="144" y="147"/>
                  </a:lnTo>
                  <a:lnTo>
                    <a:pt x="144" y="156"/>
                  </a:lnTo>
                  <a:lnTo>
                    <a:pt x="150" y="147"/>
                  </a:lnTo>
                  <a:lnTo>
                    <a:pt x="156" y="138"/>
                  </a:lnTo>
                  <a:lnTo>
                    <a:pt x="162" y="147"/>
                  </a:lnTo>
                  <a:lnTo>
                    <a:pt x="159" y="156"/>
                  </a:lnTo>
                  <a:lnTo>
                    <a:pt x="165" y="147"/>
                  </a:lnTo>
                  <a:lnTo>
                    <a:pt x="168" y="156"/>
                  </a:lnTo>
                  <a:lnTo>
                    <a:pt x="177" y="147"/>
                  </a:lnTo>
                  <a:lnTo>
                    <a:pt x="171" y="156"/>
                  </a:lnTo>
                  <a:lnTo>
                    <a:pt x="171" y="165"/>
                  </a:lnTo>
                  <a:lnTo>
                    <a:pt x="171" y="147"/>
                  </a:lnTo>
                  <a:lnTo>
                    <a:pt x="183" y="141"/>
                  </a:lnTo>
                  <a:lnTo>
                    <a:pt x="192" y="135"/>
                  </a:lnTo>
                  <a:lnTo>
                    <a:pt x="198" y="126"/>
                  </a:lnTo>
                  <a:lnTo>
                    <a:pt x="198" y="135"/>
                  </a:lnTo>
                  <a:lnTo>
                    <a:pt x="195" y="144"/>
                  </a:lnTo>
                  <a:lnTo>
                    <a:pt x="186" y="150"/>
                  </a:lnTo>
                  <a:lnTo>
                    <a:pt x="183" y="159"/>
                  </a:lnTo>
                  <a:lnTo>
                    <a:pt x="180" y="168"/>
                  </a:lnTo>
                  <a:lnTo>
                    <a:pt x="180" y="177"/>
                  </a:lnTo>
                  <a:lnTo>
                    <a:pt x="180" y="186"/>
                  </a:lnTo>
                  <a:lnTo>
                    <a:pt x="189" y="186"/>
                  </a:lnTo>
                  <a:lnTo>
                    <a:pt x="198" y="189"/>
                  </a:lnTo>
                  <a:lnTo>
                    <a:pt x="144" y="207"/>
                  </a:lnTo>
                  <a:lnTo>
                    <a:pt x="120" y="225"/>
                  </a:lnTo>
                  <a:lnTo>
                    <a:pt x="93" y="240"/>
                  </a:lnTo>
                  <a:lnTo>
                    <a:pt x="81" y="207"/>
                  </a:lnTo>
                  <a:lnTo>
                    <a:pt x="72" y="192"/>
                  </a:lnTo>
                  <a:lnTo>
                    <a:pt x="54" y="186"/>
                  </a:lnTo>
                  <a:lnTo>
                    <a:pt x="90" y="183"/>
                  </a:lnTo>
                  <a:lnTo>
                    <a:pt x="42" y="183"/>
                  </a:lnTo>
                  <a:lnTo>
                    <a:pt x="18" y="192"/>
                  </a:lnTo>
                  <a:lnTo>
                    <a:pt x="6" y="189"/>
                  </a:lnTo>
                  <a:lnTo>
                    <a:pt x="0" y="177"/>
                  </a:lnTo>
                  <a:lnTo>
                    <a:pt x="3" y="162"/>
                  </a:lnTo>
                  <a:lnTo>
                    <a:pt x="6" y="147"/>
                  </a:lnTo>
                  <a:lnTo>
                    <a:pt x="6" y="138"/>
                  </a:lnTo>
                  <a:lnTo>
                    <a:pt x="15" y="135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0" name="Freeform 232">
              <a:extLst>
                <a:ext uri="{FF2B5EF4-FFF2-40B4-BE49-F238E27FC236}">
                  <a16:creationId xmlns:a16="http://schemas.microsoft.com/office/drawing/2014/main" id="{194C6F43-D323-4EFA-8346-A14FD99996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1" y="3781"/>
              <a:ext cx="52" cy="94"/>
            </a:xfrm>
            <a:custGeom>
              <a:avLst/>
              <a:gdLst>
                <a:gd name="T0" fmla="*/ 24 w 52"/>
                <a:gd name="T1" fmla="*/ 72 h 94"/>
                <a:gd name="T2" fmla="*/ 27 w 52"/>
                <a:gd name="T3" fmla="*/ 81 h 94"/>
                <a:gd name="T4" fmla="*/ 18 w 52"/>
                <a:gd name="T5" fmla="*/ 84 h 94"/>
                <a:gd name="T6" fmla="*/ 18 w 52"/>
                <a:gd name="T7" fmla="*/ 93 h 94"/>
                <a:gd name="T8" fmla="*/ 9 w 52"/>
                <a:gd name="T9" fmla="*/ 87 h 94"/>
                <a:gd name="T10" fmla="*/ 0 w 52"/>
                <a:gd name="T11" fmla="*/ 81 h 94"/>
                <a:gd name="T12" fmla="*/ 0 w 52"/>
                <a:gd name="T13" fmla="*/ 72 h 94"/>
                <a:gd name="T14" fmla="*/ 9 w 52"/>
                <a:gd name="T15" fmla="*/ 66 h 94"/>
                <a:gd name="T16" fmla="*/ 18 w 52"/>
                <a:gd name="T17" fmla="*/ 57 h 94"/>
                <a:gd name="T18" fmla="*/ 27 w 52"/>
                <a:gd name="T19" fmla="*/ 51 h 94"/>
                <a:gd name="T20" fmla="*/ 30 w 52"/>
                <a:gd name="T21" fmla="*/ 42 h 94"/>
                <a:gd name="T22" fmla="*/ 30 w 52"/>
                <a:gd name="T23" fmla="*/ 33 h 94"/>
                <a:gd name="T24" fmla="*/ 36 w 52"/>
                <a:gd name="T25" fmla="*/ 24 h 94"/>
                <a:gd name="T26" fmla="*/ 39 w 52"/>
                <a:gd name="T27" fmla="*/ 15 h 94"/>
                <a:gd name="T28" fmla="*/ 42 w 52"/>
                <a:gd name="T29" fmla="*/ 6 h 94"/>
                <a:gd name="T30" fmla="*/ 51 w 52"/>
                <a:gd name="T31" fmla="*/ 0 h 9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52"/>
                <a:gd name="T49" fmla="*/ 0 h 94"/>
                <a:gd name="T50" fmla="*/ 52 w 52"/>
                <a:gd name="T51" fmla="*/ 94 h 9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52" h="94">
                  <a:moveTo>
                    <a:pt x="24" y="72"/>
                  </a:moveTo>
                  <a:lnTo>
                    <a:pt x="27" y="81"/>
                  </a:lnTo>
                  <a:lnTo>
                    <a:pt x="18" y="84"/>
                  </a:lnTo>
                  <a:lnTo>
                    <a:pt x="18" y="93"/>
                  </a:lnTo>
                  <a:lnTo>
                    <a:pt x="9" y="87"/>
                  </a:lnTo>
                  <a:lnTo>
                    <a:pt x="0" y="81"/>
                  </a:lnTo>
                  <a:lnTo>
                    <a:pt x="0" y="72"/>
                  </a:lnTo>
                  <a:lnTo>
                    <a:pt x="9" y="66"/>
                  </a:lnTo>
                  <a:lnTo>
                    <a:pt x="18" y="57"/>
                  </a:lnTo>
                  <a:lnTo>
                    <a:pt x="27" y="51"/>
                  </a:lnTo>
                  <a:lnTo>
                    <a:pt x="30" y="42"/>
                  </a:lnTo>
                  <a:lnTo>
                    <a:pt x="30" y="33"/>
                  </a:lnTo>
                  <a:lnTo>
                    <a:pt x="36" y="24"/>
                  </a:lnTo>
                  <a:lnTo>
                    <a:pt x="39" y="15"/>
                  </a:lnTo>
                  <a:lnTo>
                    <a:pt x="42" y="6"/>
                  </a:lnTo>
                  <a:lnTo>
                    <a:pt x="51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1" name="Freeform 233">
              <a:extLst>
                <a:ext uri="{FF2B5EF4-FFF2-40B4-BE49-F238E27FC236}">
                  <a16:creationId xmlns:a16="http://schemas.microsoft.com/office/drawing/2014/main" id="{D86A3640-85E5-4A3F-8BCB-6D8C908E98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15" y="3802"/>
              <a:ext cx="25" cy="7"/>
            </a:xfrm>
            <a:custGeom>
              <a:avLst/>
              <a:gdLst>
                <a:gd name="T0" fmla="*/ 24 w 25"/>
                <a:gd name="T1" fmla="*/ 6 h 7"/>
                <a:gd name="T2" fmla="*/ 15 w 25"/>
                <a:gd name="T3" fmla="*/ 0 h 7"/>
                <a:gd name="T4" fmla="*/ 6 w 25"/>
                <a:gd name="T5" fmla="*/ 0 h 7"/>
                <a:gd name="T6" fmla="*/ 0 w 25"/>
                <a:gd name="T7" fmla="*/ 0 h 7"/>
                <a:gd name="T8" fmla="*/ 24 w 25"/>
                <a:gd name="T9" fmla="*/ 6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7"/>
                <a:gd name="T17" fmla="*/ 25 w 25"/>
                <a:gd name="T18" fmla="*/ 7 h 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7">
                  <a:moveTo>
                    <a:pt x="24" y="6"/>
                  </a:moveTo>
                  <a:lnTo>
                    <a:pt x="15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24" y="6"/>
                  </a:lnTo>
                </a:path>
              </a:pathLst>
            </a:custGeom>
            <a:solidFill>
              <a:schemeClr val="accent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2" name="Freeform 234">
              <a:extLst>
                <a:ext uri="{FF2B5EF4-FFF2-40B4-BE49-F238E27FC236}">
                  <a16:creationId xmlns:a16="http://schemas.microsoft.com/office/drawing/2014/main" id="{906DFB95-CA10-41AF-9B17-17CEEB29F6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7" y="3802"/>
              <a:ext cx="1" cy="4"/>
            </a:xfrm>
            <a:custGeom>
              <a:avLst/>
              <a:gdLst>
                <a:gd name="T0" fmla="*/ 0 w 1"/>
                <a:gd name="T1" fmla="*/ 0 h 4"/>
                <a:gd name="T2" fmla="*/ 0 w 1"/>
                <a:gd name="T3" fmla="*/ 3 h 4"/>
                <a:gd name="T4" fmla="*/ 0 60000 65536"/>
                <a:gd name="T5" fmla="*/ 0 60000 65536"/>
                <a:gd name="T6" fmla="*/ 0 w 1"/>
                <a:gd name="T7" fmla="*/ 0 h 4"/>
                <a:gd name="T8" fmla="*/ 1 w 1"/>
                <a:gd name="T9" fmla="*/ 4 h 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4">
                  <a:moveTo>
                    <a:pt x="0" y="0"/>
                  </a:moveTo>
                  <a:lnTo>
                    <a:pt x="0" y="3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3" name="Freeform 235">
              <a:extLst>
                <a:ext uri="{FF2B5EF4-FFF2-40B4-BE49-F238E27FC236}">
                  <a16:creationId xmlns:a16="http://schemas.microsoft.com/office/drawing/2014/main" id="{71CE3FC0-9E34-48AB-9789-5B533F73B3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512" y="3826"/>
              <a:ext cx="10" cy="1"/>
            </a:xfrm>
            <a:custGeom>
              <a:avLst/>
              <a:gdLst>
                <a:gd name="T0" fmla="*/ 9 w 10"/>
                <a:gd name="T1" fmla="*/ 0 h 1"/>
                <a:gd name="T2" fmla="*/ 0 w 10"/>
                <a:gd name="T3" fmla="*/ 0 h 1"/>
                <a:gd name="T4" fmla="*/ 0 60000 65536"/>
                <a:gd name="T5" fmla="*/ 0 60000 65536"/>
                <a:gd name="T6" fmla="*/ 0 w 10"/>
                <a:gd name="T7" fmla="*/ 0 h 1"/>
                <a:gd name="T8" fmla="*/ 10 w 1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" h="1">
                  <a:moveTo>
                    <a:pt x="9" y="0"/>
                  </a:move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4" name="Freeform 236">
              <a:extLst>
                <a:ext uri="{FF2B5EF4-FFF2-40B4-BE49-F238E27FC236}">
                  <a16:creationId xmlns:a16="http://schemas.microsoft.com/office/drawing/2014/main" id="{111D8975-3FDD-41E8-A187-FAD61BA5E8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7" y="3952"/>
              <a:ext cx="55" cy="40"/>
            </a:xfrm>
            <a:custGeom>
              <a:avLst/>
              <a:gdLst>
                <a:gd name="T0" fmla="*/ 42 w 55"/>
                <a:gd name="T1" fmla="*/ 0 h 40"/>
                <a:gd name="T2" fmla="*/ 51 w 55"/>
                <a:gd name="T3" fmla="*/ 3 h 40"/>
                <a:gd name="T4" fmla="*/ 54 w 55"/>
                <a:gd name="T5" fmla="*/ 12 h 40"/>
                <a:gd name="T6" fmla="*/ 54 w 55"/>
                <a:gd name="T7" fmla="*/ 21 h 40"/>
                <a:gd name="T8" fmla="*/ 45 w 55"/>
                <a:gd name="T9" fmla="*/ 27 h 40"/>
                <a:gd name="T10" fmla="*/ 36 w 55"/>
                <a:gd name="T11" fmla="*/ 27 h 40"/>
                <a:gd name="T12" fmla="*/ 27 w 55"/>
                <a:gd name="T13" fmla="*/ 30 h 40"/>
                <a:gd name="T14" fmla="*/ 18 w 55"/>
                <a:gd name="T15" fmla="*/ 33 h 40"/>
                <a:gd name="T16" fmla="*/ 9 w 55"/>
                <a:gd name="T17" fmla="*/ 36 h 40"/>
                <a:gd name="T18" fmla="*/ 0 w 55"/>
                <a:gd name="T19" fmla="*/ 39 h 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5"/>
                <a:gd name="T31" fmla="*/ 0 h 40"/>
                <a:gd name="T32" fmla="*/ 55 w 55"/>
                <a:gd name="T33" fmla="*/ 40 h 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5" h="40">
                  <a:moveTo>
                    <a:pt x="42" y="0"/>
                  </a:moveTo>
                  <a:lnTo>
                    <a:pt x="51" y="3"/>
                  </a:lnTo>
                  <a:lnTo>
                    <a:pt x="54" y="12"/>
                  </a:lnTo>
                  <a:lnTo>
                    <a:pt x="54" y="21"/>
                  </a:lnTo>
                  <a:lnTo>
                    <a:pt x="45" y="27"/>
                  </a:lnTo>
                  <a:lnTo>
                    <a:pt x="36" y="27"/>
                  </a:lnTo>
                  <a:lnTo>
                    <a:pt x="27" y="30"/>
                  </a:lnTo>
                  <a:lnTo>
                    <a:pt x="18" y="33"/>
                  </a:lnTo>
                  <a:lnTo>
                    <a:pt x="9" y="36"/>
                  </a:lnTo>
                  <a:lnTo>
                    <a:pt x="0" y="39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5" name="Freeform 237">
              <a:extLst>
                <a:ext uri="{FF2B5EF4-FFF2-40B4-BE49-F238E27FC236}">
                  <a16:creationId xmlns:a16="http://schemas.microsoft.com/office/drawing/2014/main" id="{72640693-B726-4D01-B02F-3047590EC9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0" y="3994"/>
              <a:ext cx="46" cy="142"/>
            </a:xfrm>
            <a:custGeom>
              <a:avLst/>
              <a:gdLst>
                <a:gd name="T0" fmla="*/ 0 w 46"/>
                <a:gd name="T1" fmla="*/ 0 h 142"/>
                <a:gd name="T2" fmla="*/ 30 w 46"/>
                <a:gd name="T3" fmla="*/ 27 h 142"/>
                <a:gd name="T4" fmla="*/ 39 w 46"/>
                <a:gd name="T5" fmla="*/ 51 h 142"/>
                <a:gd name="T6" fmla="*/ 42 w 46"/>
                <a:gd name="T7" fmla="*/ 78 h 142"/>
                <a:gd name="T8" fmla="*/ 45 w 46"/>
                <a:gd name="T9" fmla="*/ 93 h 142"/>
                <a:gd name="T10" fmla="*/ 42 w 46"/>
                <a:gd name="T11" fmla="*/ 111 h 142"/>
                <a:gd name="T12" fmla="*/ 39 w 46"/>
                <a:gd name="T13" fmla="*/ 123 h 142"/>
                <a:gd name="T14" fmla="*/ 33 w 46"/>
                <a:gd name="T15" fmla="*/ 141 h 14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6"/>
                <a:gd name="T25" fmla="*/ 0 h 142"/>
                <a:gd name="T26" fmla="*/ 46 w 46"/>
                <a:gd name="T27" fmla="*/ 142 h 14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6" h="142">
                  <a:moveTo>
                    <a:pt x="0" y="0"/>
                  </a:moveTo>
                  <a:lnTo>
                    <a:pt x="30" y="27"/>
                  </a:lnTo>
                  <a:lnTo>
                    <a:pt x="39" y="51"/>
                  </a:lnTo>
                  <a:lnTo>
                    <a:pt x="42" y="78"/>
                  </a:lnTo>
                  <a:lnTo>
                    <a:pt x="45" y="93"/>
                  </a:lnTo>
                  <a:lnTo>
                    <a:pt x="42" y="111"/>
                  </a:lnTo>
                  <a:lnTo>
                    <a:pt x="39" y="123"/>
                  </a:lnTo>
                  <a:lnTo>
                    <a:pt x="33" y="141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6" name="Freeform 238">
              <a:extLst>
                <a:ext uri="{FF2B5EF4-FFF2-40B4-BE49-F238E27FC236}">
                  <a16:creationId xmlns:a16="http://schemas.microsoft.com/office/drawing/2014/main" id="{BDAD1085-CBA6-4D5A-BF42-AE89EEE7EC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3" y="3997"/>
              <a:ext cx="382" cy="226"/>
            </a:xfrm>
            <a:custGeom>
              <a:avLst/>
              <a:gdLst>
                <a:gd name="T0" fmla="*/ 330 w 382"/>
                <a:gd name="T1" fmla="*/ 3 h 226"/>
                <a:gd name="T2" fmla="*/ 312 w 382"/>
                <a:gd name="T3" fmla="*/ 12 h 226"/>
                <a:gd name="T4" fmla="*/ 294 w 382"/>
                <a:gd name="T5" fmla="*/ 21 h 226"/>
                <a:gd name="T6" fmla="*/ 276 w 382"/>
                <a:gd name="T7" fmla="*/ 30 h 226"/>
                <a:gd name="T8" fmla="*/ 258 w 382"/>
                <a:gd name="T9" fmla="*/ 39 h 226"/>
                <a:gd name="T10" fmla="*/ 228 w 382"/>
                <a:gd name="T11" fmla="*/ 42 h 226"/>
                <a:gd name="T12" fmla="*/ 192 w 382"/>
                <a:gd name="T13" fmla="*/ 48 h 226"/>
                <a:gd name="T14" fmla="*/ 174 w 382"/>
                <a:gd name="T15" fmla="*/ 54 h 226"/>
                <a:gd name="T16" fmla="*/ 153 w 382"/>
                <a:gd name="T17" fmla="*/ 60 h 226"/>
                <a:gd name="T18" fmla="*/ 135 w 382"/>
                <a:gd name="T19" fmla="*/ 66 h 226"/>
                <a:gd name="T20" fmla="*/ 111 w 382"/>
                <a:gd name="T21" fmla="*/ 78 h 226"/>
                <a:gd name="T22" fmla="*/ 96 w 382"/>
                <a:gd name="T23" fmla="*/ 87 h 226"/>
                <a:gd name="T24" fmla="*/ 87 w 382"/>
                <a:gd name="T25" fmla="*/ 69 h 226"/>
                <a:gd name="T26" fmla="*/ 72 w 382"/>
                <a:gd name="T27" fmla="*/ 57 h 226"/>
                <a:gd name="T28" fmla="*/ 54 w 382"/>
                <a:gd name="T29" fmla="*/ 51 h 226"/>
                <a:gd name="T30" fmla="*/ 36 w 382"/>
                <a:gd name="T31" fmla="*/ 54 h 226"/>
                <a:gd name="T32" fmla="*/ 30 w 382"/>
                <a:gd name="T33" fmla="*/ 72 h 226"/>
                <a:gd name="T34" fmla="*/ 21 w 382"/>
                <a:gd name="T35" fmla="*/ 90 h 226"/>
                <a:gd name="T36" fmla="*/ 12 w 382"/>
                <a:gd name="T37" fmla="*/ 108 h 226"/>
                <a:gd name="T38" fmla="*/ 3 w 382"/>
                <a:gd name="T39" fmla="*/ 126 h 226"/>
                <a:gd name="T40" fmla="*/ 0 w 382"/>
                <a:gd name="T41" fmla="*/ 144 h 226"/>
                <a:gd name="T42" fmla="*/ 9 w 382"/>
                <a:gd name="T43" fmla="*/ 159 h 226"/>
                <a:gd name="T44" fmla="*/ 30 w 382"/>
                <a:gd name="T45" fmla="*/ 165 h 226"/>
                <a:gd name="T46" fmla="*/ 33 w 382"/>
                <a:gd name="T47" fmla="*/ 165 h 226"/>
                <a:gd name="T48" fmla="*/ 54 w 382"/>
                <a:gd name="T49" fmla="*/ 171 h 226"/>
                <a:gd name="T50" fmla="*/ 66 w 382"/>
                <a:gd name="T51" fmla="*/ 165 h 226"/>
                <a:gd name="T52" fmla="*/ 69 w 382"/>
                <a:gd name="T53" fmla="*/ 147 h 226"/>
                <a:gd name="T54" fmla="*/ 69 w 382"/>
                <a:gd name="T55" fmla="*/ 129 h 226"/>
                <a:gd name="T56" fmla="*/ 69 w 382"/>
                <a:gd name="T57" fmla="*/ 108 h 226"/>
                <a:gd name="T58" fmla="*/ 69 w 382"/>
                <a:gd name="T59" fmla="*/ 90 h 226"/>
                <a:gd name="T60" fmla="*/ 78 w 382"/>
                <a:gd name="T61" fmla="*/ 75 h 226"/>
                <a:gd name="T62" fmla="*/ 72 w 382"/>
                <a:gd name="T63" fmla="*/ 93 h 226"/>
                <a:gd name="T64" fmla="*/ 69 w 382"/>
                <a:gd name="T65" fmla="*/ 117 h 226"/>
                <a:gd name="T66" fmla="*/ 66 w 382"/>
                <a:gd name="T67" fmla="*/ 138 h 226"/>
                <a:gd name="T68" fmla="*/ 63 w 382"/>
                <a:gd name="T69" fmla="*/ 156 h 226"/>
                <a:gd name="T70" fmla="*/ 72 w 382"/>
                <a:gd name="T71" fmla="*/ 168 h 226"/>
                <a:gd name="T72" fmla="*/ 93 w 382"/>
                <a:gd name="T73" fmla="*/ 174 h 226"/>
                <a:gd name="T74" fmla="*/ 114 w 382"/>
                <a:gd name="T75" fmla="*/ 174 h 226"/>
                <a:gd name="T76" fmla="*/ 147 w 382"/>
                <a:gd name="T77" fmla="*/ 174 h 226"/>
                <a:gd name="T78" fmla="*/ 168 w 382"/>
                <a:gd name="T79" fmla="*/ 165 h 226"/>
                <a:gd name="T80" fmla="*/ 186 w 382"/>
                <a:gd name="T81" fmla="*/ 162 h 226"/>
                <a:gd name="T82" fmla="*/ 207 w 382"/>
                <a:gd name="T83" fmla="*/ 162 h 226"/>
                <a:gd name="T84" fmla="*/ 243 w 382"/>
                <a:gd name="T85" fmla="*/ 159 h 226"/>
                <a:gd name="T86" fmla="*/ 273 w 382"/>
                <a:gd name="T87" fmla="*/ 159 h 226"/>
                <a:gd name="T88" fmla="*/ 297 w 382"/>
                <a:gd name="T89" fmla="*/ 153 h 226"/>
                <a:gd name="T90" fmla="*/ 330 w 382"/>
                <a:gd name="T91" fmla="*/ 150 h 226"/>
                <a:gd name="T92" fmla="*/ 354 w 382"/>
                <a:gd name="T93" fmla="*/ 153 h 226"/>
                <a:gd name="T94" fmla="*/ 372 w 382"/>
                <a:gd name="T95" fmla="*/ 165 h 226"/>
                <a:gd name="T96" fmla="*/ 372 w 382"/>
                <a:gd name="T97" fmla="*/ 168 h 226"/>
                <a:gd name="T98" fmla="*/ 357 w 382"/>
                <a:gd name="T99" fmla="*/ 156 h 226"/>
                <a:gd name="T100" fmla="*/ 339 w 382"/>
                <a:gd name="T101" fmla="*/ 147 h 226"/>
                <a:gd name="T102" fmla="*/ 318 w 382"/>
                <a:gd name="T103" fmla="*/ 144 h 226"/>
                <a:gd name="T104" fmla="*/ 318 w 382"/>
                <a:gd name="T105" fmla="*/ 162 h 226"/>
                <a:gd name="T106" fmla="*/ 333 w 382"/>
                <a:gd name="T107" fmla="*/ 183 h 226"/>
                <a:gd name="T108" fmla="*/ 342 w 382"/>
                <a:gd name="T109" fmla="*/ 201 h 226"/>
                <a:gd name="T110" fmla="*/ 354 w 382"/>
                <a:gd name="T111" fmla="*/ 216 h 22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82"/>
                <a:gd name="T169" fmla="*/ 0 h 226"/>
                <a:gd name="T170" fmla="*/ 382 w 382"/>
                <a:gd name="T171" fmla="*/ 226 h 22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82" h="226">
                  <a:moveTo>
                    <a:pt x="339" y="0"/>
                  </a:moveTo>
                  <a:lnTo>
                    <a:pt x="330" y="3"/>
                  </a:lnTo>
                  <a:lnTo>
                    <a:pt x="321" y="6"/>
                  </a:lnTo>
                  <a:lnTo>
                    <a:pt x="312" y="12"/>
                  </a:lnTo>
                  <a:lnTo>
                    <a:pt x="303" y="18"/>
                  </a:lnTo>
                  <a:lnTo>
                    <a:pt x="294" y="21"/>
                  </a:lnTo>
                  <a:lnTo>
                    <a:pt x="285" y="24"/>
                  </a:lnTo>
                  <a:lnTo>
                    <a:pt x="276" y="30"/>
                  </a:lnTo>
                  <a:lnTo>
                    <a:pt x="267" y="33"/>
                  </a:lnTo>
                  <a:lnTo>
                    <a:pt x="258" y="39"/>
                  </a:lnTo>
                  <a:lnTo>
                    <a:pt x="237" y="42"/>
                  </a:lnTo>
                  <a:lnTo>
                    <a:pt x="228" y="42"/>
                  </a:lnTo>
                  <a:lnTo>
                    <a:pt x="204" y="48"/>
                  </a:lnTo>
                  <a:lnTo>
                    <a:pt x="192" y="48"/>
                  </a:lnTo>
                  <a:lnTo>
                    <a:pt x="183" y="51"/>
                  </a:lnTo>
                  <a:lnTo>
                    <a:pt x="174" y="54"/>
                  </a:lnTo>
                  <a:lnTo>
                    <a:pt x="165" y="57"/>
                  </a:lnTo>
                  <a:lnTo>
                    <a:pt x="153" y="60"/>
                  </a:lnTo>
                  <a:lnTo>
                    <a:pt x="144" y="63"/>
                  </a:lnTo>
                  <a:lnTo>
                    <a:pt x="135" y="66"/>
                  </a:lnTo>
                  <a:lnTo>
                    <a:pt x="123" y="72"/>
                  </a:lnTo>
                  <a:lnTo>
                    <a:pt x="111" y="78"/>
                  </a:lnTo>
                  <a:lnTo>
                    <a:pt x="105" y="87"/>
                  </a:lnTo>
                  <a:lnTo>
                    <a:pt x="96" y="87"/>
                  </a:lnTo>
                  <a:lnTo>
                    <a:pt x="96" y="78"/>
                  </a:lnTo>
                  <a:lnTo>
                    <a:pt x="87" y="69"/>
                  </a:lnTo>
                  <a:lnTo>
                    <a:pt x="81" y="60"/>
                  </a:lnTo>
                  <a:lnTo>
                    <a:pt x="72" y="57"/>
                  </a:lnTo>
                  <a:lnTo>
                    <a:pt x="63" y="51"/>
                  </a:lnTo>
                  <a:lnTo>
                    <a:pt x="54" y="51"/>
                  </a:lnTo>
                  <a:lnTo>
                    <a:pt x="45" y="51"/>
                  </a:lnTo>
                  <a:lnTo>
                    <a:pt x="36" y="54"/>
                  </a:lnTo>
                  <a:lnTo>
                    <a:pt x="36" y="63"/>
                  </a:lnTo>
                  <a:lnTo>
                    <a:pt x="30" y="72"/>
                  </a:lnTo>
                  <a:lnTo>
                    <a:pt x="24" y="81"/>
                  </a:lnTo>
                  <a:lnTo>
                    <a:pt x="21" y="90"/>
                  </a:lnTo>
                  <a:lnTo>
                    <a:pt x="15" y="99"/>
                  </a:lnTo>
                  <a:lnTo>
                    <a:pt x="12" y="108"/>
                  </a:lnTo>
                  <a:lnTo>
                    <a:pt x="9" y="117"/>
                  </a:lnTo>
                  <a:lnTo>
                    <a:pt x="3" y="126"/>
                  </a:lnTo>
                  <a:lnTo>
                    <a:pt x="0" y="135"/>
                  </a:lnTo>
                  <a:lnTo>
                    <a:pt x="0" y="144"/>
                  </a:lnTo>
                  <a:lnTo>
                    <a:pt x="0" y="156"/>
                  </a:lnTo>
                  <a:lnTo>
                    <a:pt x="9" y="159"/>
                  </a:lnTo>
                  <a:lnTo>
                    <a:pt x="18" y="162"/>
                  </a:lnTo>
                  <a:lnTo>
                    <a:pt x="30" y="165"/>
                  </a:lnTo>
                  <a:lnTo>
                    <a:pt x="24" y="156"/>
                  </a:lnTo>
                  <a:lnTo>
                    <a:pt x="33" y="165"/>
                  </a:lnTo>
                  <a:lnTo>
                    <a:pt x="45" y="168"/>
                  </a:lnTo>
                  <a:lnTo>
                    <a:pt x="54" y="171"/>
                  </a:lnTo>
                  <a:lnTo>
                    <a:pt x="63" y="174"/>
                  </a:lnTo>
                  <a:lnTo>
                    <a:pt x="66" y="165"/>
                  </a:lnTo>
                  <a:lnTo>
                    <a:pt x="69" y="156"/>
                  </a:lnTo>
                  <a:lnTo>
                    <a:pt x="69" y="147"/>
                  </a:lnTo>
                  <a:lnTo>
                    <a:pt x="69" y="138"/>
                  </a:lnTo>
                  <a:lnTo>
                    <a:pt x="69" y="129"/>
                  </a:lnTo>
                  <a:lnTo>
                    <a:pt x="69" y="117"/>
                  </a:lnTo>
                  <a:lnTo>
                    <a:pt x="69" y="108"/>
                  </a:lnTo>
                  <a:lnTo>
                    <a:pt x="69" y="99"/>
                  </a:lnTo>
                  <a:lnTo>
                    <a:pt x="69" y="90"/>
                  </a:lnTo>
                  <a:lnTo>
                    <a:pt x="69" y="81"/>
                  </a:lnTo>
                  <a:lnTo>
                    <a:pt x="78" y="75"/>
                  </a:lnTo>
                  <a:lnTo>
                    <a:pt x="75" y="84"/>
                  </a:lnTo>
                  <a:lnTo>
                    <a:pt x="72" y="93"/>
                  </a:lnTo>
                  <a:lnTo>
                    <a:pt x="69" y="105"/>
                  </a:lnTo>
                  <a:lnTo>
                    <a:pt x="69" y="117"/>
                  </a:lnTo>
                  <a:lnTo>
                    <a:pt x="69" y="126"/>
                  </a:lnTo>
                  <a:lnTo>
                    <a:pt x="66" y="138"/>
                  </a:lnTo>
                  <a:lnTo>
                    <a:pt x="63" y="147"/>
                  </a:lnTo>
                  <a:lnTo>
                    <a:pt x="63" y="156"/>
                  </a:lnTo>
                  <a:lnTo>
                    <a:pt x="63" y="165"/>
                  </a:lnTo>
                  <a:lnTo>
                    <a:pt x="72" y="168"/>
                  </a:lnTo>
                  <a:lnTo>
                    <a:pt x="81" y="168"/>
                  </a:lnTo>
                  <a:lnTo>
                    <a:pt x="93" y="174"/>
                  </a:lnTo>
                  <a:lnTo>
                    <a:pt x="102" y="174"/>
                  </a:lnTo>
                  <a:lnTo>
                    <a:pt x="114" y="174"/>
                  </a:lnTo>
                  <a:lnTo>
                    <a:pt x="126" y="174"/>
                  </a:lnTo>
                  <a:lnTo>
                    <a:pt x="147" y="174"/>
                  </a:lnTo>
                  <a:lnTo>
                    <a:pt x="159" y="171"/>
                  </a:lnTo>
                  <a:lnTo>
                    <a:pt x="168" y="165"/>
                  </a:lnTo>
                  <a:lnTo>
                    <a:pt x="177" y="165"/>
                  </a:lnTo>
                  <a:lnTo>
                    <a:pt x="186" y="162"/>
                  </a:lnTo>
                  <a:lnTo>
                    <a:pt x="195" y="162"/>
                  </a:lnTo>
                  <a:lnTo>
                    <a:pt x="207" y="162"/>
                  </a:lnTo>
                  <a:lnTo>
                    <a:pt x="219" y="159"/>
                  </a:lnTo>
                  <a:lnTo>
                    <a:pt x="243" y="159"/>
                  </a:lnTo>
                  <a:lnTo>
                    <a:pt x="252" y="159"/>
                  </a:lnTo>
                  <a:lnTo>
                    <a:pt x="273" y="159"/>
                  </a:lnTo>
                  <a:lnTo>
                    <a:pt x="285" y="159"/>
                  </a:lnTo>
                  <a:lnTo>
                    <a:pt x="297" y="153"/>
                  </a:lnTo>
                  <a:lnTo>
                    <a:pt x="306" y="150"/>
                  </a:lnTo>
                  <a:lnTo>
                    <a:pt x="330" y="150"/>
                  </a:lnTo>
                  <a:lnTo>
                    <a:pt x="342" y="150"/>
                  </a:lnTo>
                  <a:lnTo>
                    <a:pt x="354" y="153"/>
                  </a:lnTo>
                  <a:lnTo>
                    <a:pt x="363" y="159"/>
                  </a:lnTo>
                  <a:lnTo>
                    <a:pt x="372" y="165"/>
                  </a:lnTo>
                  <a:lnTo>
                    <a:pt x="381" y="171"/>
                  </a:lnTo>
                  <a:lnTo>
                    <a:pt x="372" y="168"/>
                  </a:lnTo>
                  <a:lnTo>
                    <a:pt x="363" y="165"/>
                  </a:lnTo>
                  <a:lnTo>
                    <a:pt x="357" y="156"/>
                  </a:lnTo>
                  <a:lnTo>
                    <a:pt x="348" y="153"/>
                  </a:lnTo>
                  <a:lnTo>
                    <a:pt x="339" y="147"/>
                  </a:lnTo>
                  <a:lnTo>
                    <a:pt x="330" y="144"/>
                  </a:lnTo>
                  <a:lnTo>
                    <a:pt x="318" y="144"/>
                  </a:lnTo>
                  <a:lnTo>
                    <a:pt x="315" y="153"/>
                  </a:lnTo>
                  <a:lnTo>
                    <a:pt x="318" y="162"/>
                  </a:lnTo>
                  <a:lnTo>
                    <a:pt x="324" y="174"/>
                  </a:lnTo>
                  <a:lnTo>
                    <a:pt x="333" y="183"/>
                  </a:lnTo>
                  <a:lnTo>
                    <a:pt x="336" y="192"/>
                  </a:lnTo>
                  <a:lnTo>
                    <a:pt x="342" y="201"/>
                  </a:lnTo>
                  <a:lnTo>
                    <a:pt x="345" y="210"/>
                  </a:lnTo>
                  <a:lnTo>
                    <a:pt x="354" y="216"/>
                  </a:lnTo>
                  <a:lnTo>
                    <a:pt x="363" y="225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7" name="Freeform 239">
              <a:extLst>
                <a:ext uri="{FF2B5EF4-FFF2-40B4-BE49-F238E27FC236}">
                  <a16:creationId xmlns:a16="http://schemas.microsoft.com/office/drawing/2014/main" id="{BE44041D-6F87-4166-BE21-EB218EA695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2" y="3985"/>
              <a:ext cx="28" cy="142"/>
            </a:xfrm>
            <a:custGeom>
              <a:avLst/>
              <a:gdLst>
                <a:gd name="T0" fmla="*/ 0 w 28"/>
                <a:gd name="T1" fmla="*/ 0 h 142"/>
                <a:gd name="T2" fmla="*/ 6 w 28"/>
                <a:gd name="T3" fmla="*/ 9 h 142"/>
                <a:gd name="T4" fmla="*/ 15 w 28"/>
                <a:gd name="T5" fmla="*/ 18 h 142"/>
                <a:gd name="T6" fmla="*/ 21 w 28"/>
                <a:gd name="T7" fmla="*/ 27 h 142"/>
                <a:gd name="T8" fmla="*/ 24 w 28"/>
                <a:gd name="T9" fmla="*/ 36 h 142"/>
                <a:gd name="T10" fmla="*/ 27 w 28"/>
                <a:gd name="T11" fmla="*/ 45 h 142"/>
                <a:gd name="T12" fmla="*/ 27 w 28"/>
                <a:gd name="T13" fmla="*/ 54 h 142"/>
                <a:gd name="T14" fmla="*/ 27 w 28"/>
                <a:gd name="T15" fmla="*/ 63 h 142"/>
                <a:gd name="T16" fmla="*/ 27 w 28"/>
                <a:gd name="T17" fmla="*/ 72 h 142"/>
                <a:gd name="T18" fmla="*/ 27 w 28"/>
                <a:gd name="T19" fmla="*/ 96 h 142"/>
                <a:gd name="T20" fmla="*/ 27 w 28"/>
                <a:gd name="T21" fmla="*/ 105 h 142"/>
                <a:gd name="T22" fmla="*/ 27 w 28"/>
                <a:gd name="T23" fmla="*/ 114 h 142"/>
                <a:gd name="T24" fmla="*/ 27 w 28"/>
                <a:gd name="T25" fmla="*/ 123 h 142"/>
                <a:gd name="T26" fmla="*/ 27 w 28"/>
                <a:gd name="T27" fmla="*/ 132 h 142"/>
                <a:gd name="T28" fmla="*/ 27 w 28"/>
                <a:gd name="T29" fmla="*/ 141 h 14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8"/>
                <a:gd name="T46" fmla="*/ 0 h 142"/>
                <a:gd name="T47" fmla="*/ 28 w 28"/>
                <a:gd name="T48" fmla="*/ 142 h 14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8" h="142">
                  <a:moveTo>
                    <a:pt x="0" y="0"/>
                  </a:moveTo>
                  <a:lnTo>
                    <a:pt x="6" y="9"/>
                  </a:lnTo>
                  <a:lnTo>
                    <a:pt x="15" y="18"/>
                  </a:lnTo>
                  <a:lnTo>
                    <a:pt x="21" y="27"/>
                  </a:lnTo>
                  <a:lnTo>
                    <a:pt x="24" y="36"/>
                  </a:lnTo>
                  <a:lnTo>
                    <a:pt x="27" y="45"/>
                  </a:lnTo>
                  <a:lnTo>
                    <a:pt x="27" y="54"/>
                  </a:lnTo>
                  <a:lnTo>
                    <a:pt x="27" y="63"/>
                  </a:lnTo>
                  <a:lnTo>
                    <a:pt x="27" y="72"/>
                  </a:lnTo>
                  <a:lnTo>
                    <a:pt x="27" y="96"/>
                  </a:lnTo>
                  <a:lnTo>
                    <a:pt x="27" y="105"/>
                  </a:lnTo>
                  <a:lnTo>
                    <a:pt x="27" y="114"/>
                  </a:lnTo>
                  <a:lnTo>
                    <a:pt x="27" y="123"/>
                  </a:lnTo>
                  <a:lnTo>
                    <a:pt x="27" y="132"/>
                  </a:lnTo>
                  <a:lnTo>
                    <a:pt x="27" y="141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8" name="Freeform 240">
              <a:extLst>
                <a:ext uri="{FF2B5EF4-FFF2-40B4-BE49-F238E27FC236}">
                  <a16:creationId xmlns:a16="http://schemas.microsoft.com/office/drawing/2014/main" id="{74C56008-0449-43BB-8BB8-0E18E1B9D0E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5" y="3976"/>
              <a:ext cx="352" cy="82"/>
            </a:xfrm>
            <a:custGeom>
              <a:avLst/>
              <a:gdLst>
                <a:gd name="T0" fmla="*/ 351 w 352"/>
                <a:gd name="T1" fmla="*/ 42 h 82"/>
                <a:gd name="T2" fmla="*/ 342 w 352"/>
                <a:gd name="T3" fmla="*/ 42 h 82"/>
                <a:gd name="T4" fmla="*/ 333 w 352"/>
                <a:gd name="T5" fmla="*/ 42 h 82"/>
                <a:gd name="T6" fmla="*/ 324 w 352"/>
                <a:gd name="T7" fmla="*/ 42 h 82"/>
                <a:gd name="T8" fmla="*/ 315 w 352"/>
                <a:gd name="T9" fmla="*/ 42 h 82"/>
                <a:gd name="T10" fmla="*/ 303 w 352"/>
                <a:gd name="T11" fmla="*/ 42 h 82"/>
                <a:gd name="T12" fmla="*/ 291 w 352"/>
                <a:gd name="T13" fmla="*/ 45 h 82"/>
                <a:gd name="T14" fmla="*/ 279 w 352"/>
                <a:gd name="T15" fmla="*/ 51 h 82"/>
                <a:gd name="T16" fmla="*/ 261 w 352"/>
                <a:gd name="T17" fmla="*/ 54 h 82"/>
                <a:gd name="T18" fmla="*/ 249 w 352"/>
                <a:gd name="T19" fmla="*/ 54 h 82"/>
                <a:gd name="T20" fmla="*/ 240 w 352"/>
                <a:gd name="T21" fmla="*/ 54 h 82"/>
                <a:gd name="T22" fmla="*/ 228 w 352"/>
                <a:gd name="T23" fmla="*/ 54 h 82"/>
                <a:gd name="T24" fmla="*/ 207 w 352"/>
                <a:gd name="T25" fmla="*/ 54 h 82"/>
                <a:gd name="T26" fmla="*/ 198 w 352"/>
                <a:gd name="T27" fmla="*/ 54 h 82"/>
                <a:gd name="T28" fmla="*/ 192 w 352"/>
                <a:gd name="T29" fmla="*/ 63 h 82"/>
                <a:gd name="T30" fmla="*/ 192 w 352"/>
                <a:gd name="T31" fmla="*/ 72 h 82"/>
                <a:gd name="T32" fmla="*/ 192 w 352"/>
                <a:gd name="T33" fmla="*/ 81 h 82"/>
                <a:gd name="T34" fmla="*/ 192 w 352"/>
                <a:gd name="T35" fmla="*/ 69 h 82"/>
                <a:gd name="T36" fmla="*/ 192 w 352"/>
                <a:gd name="T37" fmla="*/ 60 h 82"/>
                <a:gd name="T38" fmla="*/ 189 w 352"/>
                <a:gd name="T39" fmla="*/ 51 h 82"/>
                <a:gd name="T40" fmla="*/ 159 w 352"/>
                <a:gd name="T41" fmla="*/ 48 h 82"/>
                <a:gd name="T42" fmla="*/ 150 w 352"/>
                <a:gd name="T43" fmla="*/ 42 h 82"/>
                <a:gd name="T44" fmla="*/ 141 w 352"/>
                <a:gd name="T45" fmla="*/ 39 h 82"/>
                <a:gd name="T46" fmla="*/ 132 w 352"/>
                <a:gd name="T47" fmla="*/ 45 h 82"/>
                <a:gd name="T48" fmla="*/ 132 w 352"/>
                <a:gd name="T49" fmla="*/ 54 h 82"/>
                <a:gd name="T50" fmla="*/ 129 w 352"/>
                <a:gd name="T51" fmla="*/ 63 h 82"/>
                <a:gd name="T52" fmla="*/ 126 w 352"/>
                <a:gd name="T53" fmla="*/ 72 h 82"/>
                <a:gd name="T54" fmla="*/ 129 w 352"/>
                <a:gd name="T55" fmla="*/ 60 h 82"/>
                <a:gd name="T56" fmla="*/ 135 w 352"/>
                <a:gd name="T57" fmla="*/ 51 h 82"/>
                <a:gd name="T58" fmla="*/ 135 w 352"/>
                <a:gd name="T59" fmla="*/ 42 h 82"/>
                <a:gd name="T60" fmla="*/ 0 w 352"/>
                <a:gd name="T61" fmla="*/ 0 h 82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52"/>
                <a:gd name="T94" fmla="*/ 0 h 82"/>
                <a:gd name="T95" fmla="*/ 352 w 352"/>
                <a:gd name="T96" fmla="*/ 82 h 82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52" h="82">
                  <a:moveTo>
                    <a:pt x="351" y="42"/>
                  </a:moveTo>
                  <a:lnTo>
                    <a:pt x="342" y="42"/>
                  </a:lnTo>
                  <a:lnTo>
                    <a:pt x="333" y="42"/>
                  </a:lnTo>
                  <a:lnTo>
                    <a:pt x="324" y="42"/>
                  </a:lnTo>
                  <a:lnTo>
                    <a:pt x="315" y="42"/>
                  </a:lnTo>
                  <a:lnTo>
                    <a:pt x="303" y="42"/>
                  </a:lnTo>
                  <a:lnTo>
                    <a:pt x="291" y="45"/>
                  </a:lnTo>
                  <a:lnTo>
                    <a:pt x="279" y="51"/>
                  </a:lnTo>
                  <a:lnTo>
                    <a:pt x="261" y="54"/>
                  </a:lnTo>
                  <a:lnTo>
                    <a:pt x="249" y="54"/>
                  </a:lnTo>
                  <a:lnTo>
                    <a:pt x="240" y="54"/>
                  </a:lnTo>
                  <a:lnTo>
                    <a:pt x="228" y="54"/>
                  </a:lnTo>
                  <a:lnTo>
                    <a:pt x="207" y="54"/>
                  </a:lnTo>
                  <a:lnTo>
                    <a:pt x="198" y="54"/>
                  </a:lnTo>
                  <a:lnTo>
                    <a:pt x="192" y="63"/>
                  </a:lnTo>
                  <a:lnTo>
                    <a:pt x="192" y="72"/>
                  </a:lnTo>
                  <a:lnTo>
                    <a:pt x="192" y="81"/>
                  </a:lnTo>
                  <a:lnTo>
                    <a:pt x="192" y="69"/>
                  </a:lnTo>
                  <a:lnTo>
                    <a:pt x="192" y="60"/>
                  </a:lnTo>
                  <a:lnTo>
                    <a:pt x="189" y="51"/>
                  </a:lnTo>
                  <a:lnTo>
                    <a:pt x="159" y="48"/>
                  </a:lnTo>
                  <a:lnTo>
                    <a:pt x="150" y="42"/>
                  </a:lnTo>
                  <a:lnTo>
                    <a:pt x="141" y="39"/>
                  </a:lnTo>
                  <a:lnTo>
                    <a:pt x="132" y="45"/>
                  </a:lnTo>
                  <a:lnTo>
                    <a:pt x="132" y="54"/>
                  </a:lnTo>
                  <a:lnTo>
                    <a:pt x="129" y="63"/>
                  </a:lnTo>
                  <a:lnTo>
                    <a:pt x="126" y="72"/>
                  </a:lnTo>
                  <a:lnTo>
                    <a:pt x="129" y="60"/>
                  </a:lnTo>
                  <a:lnTo>
                    <a:pt x="135" y="51"/>
                  </a:lnTo>
                  <a:lnTo>
                    <a:pt x="135" y="42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9" name="Freeform 241">
              <a:extLst>
                <a:ext uri="{FF2B5EF4-FFF2-40B4-BE49-F238E27FC236}">
                  <a16:creationId xmlns:a16="http://schemas.microsoft.com/office/drawing/2014/main" id="{90812E00-48FC-483B-9489-10D2929860D1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8" y="4027"/>
              <a:ext cx="106" cy="37"/>
            </a:xfrm>
            <a:custGeom>
              <a:avLst/>
              <a:gdLst>
                <a:gd name="T0" fmla="*/ 105 w 106"/>
                <a:gd name="T1" fmla="*/ 36 h 37"/>
                <a:gd name="T2" fmla="*/ 96 w 106"/>
                <a:gd name="T3" fmla="*/ 33 h 37"/>
                <a:gd name="T4" fmla="*/ 87 w 106"/>
                <a:gd name="T5" fmla="*/ 30 h 37"/>
                <a:gd name="T6" fmla="*/ 69 w 106"/>
                <a:gd name="T7" fmla="*/ 27 h 37"/>
                <a:gd name="T8" fmla="*/ 57 w 106"/>
                <a:gd name="T9" fmla="*/ 21 h 37"/>
                <a:gd name="T10" fmla="*/ 54 w 106"/>
                <a:gd name="T11" fmla="*/ 21 h 37"/>
                <a:gd name="T12" fmla="*/ 0 w 106"/>
                <a:gd name="T13" fmla="*/ 0 h 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6"/>
                <a:gd name="T22" fmla="*/ 0 h 37"/>
                <a:gd name="T23" fmla="*/ 106 w 106"/>
                <a:gd name="T24" fmla="*/ 37 h 3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6" h="37">
                  <a:moveTo>
                    <a:pt x="105" y="36"/>
                  </a:moveTo>
                  <a:lnTo>
                    <a:pt x="96" y="33"/>
                  </a:lnTo>
                  <a:lnTo>
                    <a:pt x="87" y="30"/>
                  </a:lnTo>
                  <a:lnTo>
                    <a:pt x="69" y="27"/>
                  </a:lnTo>
                  <a:lnTo>
                    <a:pt x="57" y="21"/>
                  </a:lnTo>
                  <a:lnTo>
                    <a:pt x="54" y="21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0" name="Freeform 242">
              <a:extLst>
                <a:ext uri="{FF2B5EF4-FFF2-40B4-BE49-F238E27FC236}">
                  <a16:creationId xmlns:a16="http://schemas.microsoft.com/office/drawing/2014/main" id="{A16C65F5-2276-4A77-A21D-117FDC5C37F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8" y="3982"/>
              <a:ext cx="346" cy="157"/>
            </a:xfrm>
            <a:custGeom>
              <a:avLst/>
              <a:gdLst>
                <a:gd name="T0" fmla="*/ 336 w 346"/>
                <a:gd name="T1" fmla="*/ 78 h 157"/>
                <a:gd name="T2" fmla="*/ 315 w 346"/>
                <a:gd name="T3" fmla="*/ 72 h 157"/>
                <a:gd name="T4" fmla="*/ 282 w 346"/>
                <a:gd name="T5" fmla="*/ 72 h 157"/>
                <a:gd name="T6" fmla="*/ 261 w 346"/>
                <a:gd name="T7" fmla="*/ 72 h 157"/>
                <a:gd name="T8" fmla="*/ 243 w 346"/>
                <a:gd name="T9" fmla="*/ 72 h 157"/>
                <a:gd name="T10" fmla="*/ 222 w 346"/>
                <a:gd name="T11" fmla="*/ 69 h 157"/>
                <a:gd name="T12" fmla="*/ 201 w 346"/>
                <a:gd name="T13" fmla="*/ 63 h 157"/>
                <a:gd name="T14" fmla="*/ 183 w 346"/>
                <a:gd name="T15" fmla="*/ 54 h 157"/>
                <a:gd name="T16" fmla="*/ 165 w 346"/>
                <a:gd name="T17" fmla="*/ 39 h 157"/>
                <a:gd name="T18" fmla="*/ 147 w 346"/>
                <a:gd name="T19" fmla="*/ 24 h 157"/>
                <a:gd name="T20" fmla="*/ 126 w 346"/>
                <a:gd name="T21" fmla="*/ 12 h 157"/>
                <a:gd name="T22" fmla="*/ 93 w 346"/>
                <a:gd name="T23" fmla="*/ 0 h 157"/>
                <a:gd name="T24" fmla="*/ 84 w 346"/>
                <a:gd name="T25" fmla="*/ 12 h 157"/>
                <a:gd name="T26" fmla="*/ 102 w 346"/>
                <a:gd name="T27" fmla="*/ 21 h 157"/>
                <a:gd name="T28" fmla="*/ 105 w 346"/>
                <a:gd name="T29" fmla="*/ 3 h 157"/>
                <a:gd name="T30" fmla="*/ 105 w 346"/>
                <a:gd name="T31" fmla="*/ 21 h 157"/>
                <a:gd name="T32" fmla="*/ 96 w 346"/>
                <a:gd name="T33" fmla="*/ 30 h 157"/>
                <a:gd name="T34" fmla="*/ 108 w 346"/>
                <a:gd name="T35" fmla="*/ 48 h 157"/>
                <a:gd name="T36" fmla="*/ 108 w 346"/>
                <a:gd name="T37" fmla="*/ 66 h 157"/>
                <a:gd name="T38" fmla="*/ 90 w 346"/>
                <a:gd name="T39" fmla="*/ 75 h 157"/>
                <a:gd name="T40" fmla="*/ 72 w 346"/>
                <a:gd name="T41" fmla="*/ 78 h 157"/>
                <a:gd name="T42" fmla="*/ 54 w 346"/>
                <a:gd name="T43" fmla="*/ 81 h 157"/>
                <a:gd name="T44" fmla="*/ 21 w 346"/>
                <a:gd name="T45" fmla="*/ 84 h 157"/>
                <a:gd name="T46" fmla="*/ 3 w 346"/>
                <a:gd name="T47" fmla="*/ 84 h 157"/>
                <a:gd name="T48" fmla="*/ 9 w 346"/>
                <a:gd name="T49" fmla="*/ 96 h 157"/>
                <a:gd name="T50" fmla="*/ 27 w 346"/>
                <a:gd name="T51" fmla="*/ 111 h 157"/>
                <a:gd name="T52" fmla="*/ 45 w 346"/>
                <a:gd name="T53" fmla="*/ 114 h 157"/>
                <a:gd name="T54" fmla="*/ 63 w 346"/>
                <a:gd name="T55" fmla="*/ 114 h 157"/>
                <a:gd name="T56" fmla="*/ 84 w 346"/>
                <a:gd name="T57" fmla="*/ 114 h 157"/>
                <a:gd name="T58" fmla="*/ 66 w 346"/>
                <a:gd name="T59" fmla="*/ 108 h 157"/>
                <a:gd name="T60" fmla="*/ 48 w 346"/>
                <a:gd name="T61" fmla="*/ 108 h 157"/>
                <a:gd name="T62" fmla="*/ 48 w 346"/>
                <a:gd name="T63" fmla="*/ 114 h 157"/>
                <a:gd name="T64" fmla="*/ 81 w 346"/>
                <a:gd name="T65" fmla="*/ 123 h 157"/>
                <a:gd name="T66" fmla="*/ 102 w 346"/>
                <a:gd name="T67" fmla="*/ 123 h 157"/>
                <a:gd name="T68" fmla="*/ 93 w 346"/>
                <a:gd name="T69" fmla="*/ 123 h 157"/>
                <a:gd name="T70" fmla="*/ 90 w 346"/>
                <a:gd name="T71" fmla="*/ 129 h 157"/>
                <a:gd name="T72" fmla="*/ 111 w 346"/>
                <a:gd name="T73" fmla="*/ 129 h 157"/>
                <a:gd name="T74" fmla="*/ 129 w 346"/>
                <a:gd name="T75" fmla="*/ 129 h 157"/>
                <a:gd name="T76" fmla="*/ 147 w 346"/>
                <a:gd name="T77" fmla="*/ 120 h 157"/>
                <a:gd name="T78" fmla="*/ 168 w 346"/>
                <a:gd name="T79" fmla="*/ 120 h 157"/>
                <a:gd name="T80" fmla="*/ 192 w 346"/>
                <a:gd name="T81" fmla="*/ 120 h 157"/>
                <a:gd name="T82" fmla="*/ 213 w 346"/>
                <a:gd name="T83" fmla="*/ 129 h 157"/>
                <a:gd name="T84" fmla="*/ 231 w 346"/>
                <a:gd name="T85" fmla="*/ 135 h 157"/>
                <a:gd name="T86" fmla="*/ 267 w 346"/>
                <a:gd name="T87" fmla="*/ 144 h 157"/>
                <a:gd name="T88" fmla="*/ 297 w 346"/>
                <a:gd name="T89" fmla="*/ 147 h 157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346"/>
                <a:gd name="T136" fmla="*/ 0 h 157"/>
                <a:gd name="T137" fmla="*/ 346 w 346"/>
                <a:gd name="T138" fmla="*/ 157 h 157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346" h="157">
                  <a:moveTo>
                    <a:pt x="345" y="78"/>
                  </a:moveTo>
                  <a:lnTo>
                    <a:pt x="336" y="78"/>
                  </a:lnTo>
                  <a:lnTo>
                    <a:pt x="324" y="75"/>
                  </a:lnTo>
                  <a:lnTo>
                    <a:pt x="315" y="72"/>
                  </a:lnTo>
                  <a:lnTo>
                    <a:pt x="306" y="72"/>
                  </a:lnTo>
                  <a:lnTo>
                    <a:pt x="282" y="72"/>
                  </a:lnTo>
                  <a:lnTo>
                    <a:pt x="270" y="72"/>
                  </a:lnTo>
                  <a:lnTo>
                    <a:pt x="261" y="72"/>
                  </a:lnTo>
                  <a:lnTo>
                    <a:pt x="252" y="72"/>
                  </a:lnTo>
                  <a:lnTo>
                    <a:pt x="243" y="72"/>
                  </a:lnTo>
                  <a:lnTo>
                    <a:pt x="234" y="69"/>
                  </a:lnTo>
                  <a:lnTo>
                    <a:pt x="222" y="69"/>
                  </a:lnTo>
                  <a:lnTo>
                    <a:pt x="210" y="63"/>
                  </a:lnTo>
                  <a:lnTo>
                    <a:pt x="201" y="63"/>
                  </a:lnTo>
                  <a:lnTo>
                    <a:pt x="192" y="57"/>
                  </a:lnTo>
                  <a:lnTo>
                    <a:pt x="183" y="54"/>
                  </a:lnTo>
                  <a:lnTo>
                    <a:pt x="174" y="48"/>
                  </a:lnTo>
                  <a:lnTo>
                    <a:pt x="165" y="39"/>
                  </a:lnTo>
                  <a:lnTo>
                    <a:pt x="156" y="30"/>
                  </a:lnTo>
                  <a:lnTo>
                    <a:pt x="147" y="24"/>
                  </a:lnTo>
                  <a:lnTo>
                    <a:pt x="135" y="18"/>
                  </a:lnTo>
                  <a:lnTo>
                    <a:pt x="126" y="12"/>
                  </a:lnTo>
                  <a:lnTo>
                    <a:pt x="117" y="6"/>
                  </a:lnTo>
                  <a:lnTo>
                    <a:pt x="93" y="0"/>
                  </a:lnTo>
                  <a:lnTo>
                    <a:pt x="84" y="3"/>
                  </a:lnTo>
                  <a:lnTo>
                    <a:pt x="84" y="12"/>
                  </a:lnTo>
                  <a:lnTo>
                    <a:pt x="93" y="21"/>
                  </a:lnTo>
                  <a:lnTo>
                    <a:pt x="102" y="21"/>
                  </a:lnTo>
                  <a:lnTo>
                    <a:pt x="105" y="12"/>
                  </a:lnTo>
                  <a:lnTo>
                    <a:pt x="105" y="3"/>
                  </a:lnTo>
                  <a:lnTo>
                    <a:pt x="105" y="12"/>
                  </a:lnTo>
                  <a:lnTo>
                    <a:pt x="105" y="21"/>
                  </a:lnTo>
                  <a:lnTo>
                    <a:pt x="96" y="21"/>
                  </a:lnTo>
                  <a:lnTo>
                    <a:pt x="96" y="30"/>
                  </a:lnTo>
                  <a:lnTo>
                    <a:pt x="102" y="39"/>
                  </a:lnTo>
                  <a:lnTo>
                    <a:pt x="108" y="48"/>
                  </a:lnTo>
                  <a:lnTo>
                    <a:pt x="108" y="57"/>
                  </a:lnTo>
                  <a:lnTo>
                    <a:pt x="108" y="66"/>
                  </a:lnTo>
                  <a:lnTo>
                    <a:pt x="99" y="69"/>
                  </a:lnTo>
                  <a:lnTo>
                    <a:pt x="90" y="75"/>
                  </a:lnTo>
                  <a:lnTo>
                    <a:pt x="81" y="78"/>
                  </a:lnTo>
                  <a:lnTo>
                    <a:pt x="72" y="78"/>
                  </a:lnTo>
                  <a:lnTo>
                    <a:pt x="63" y="78"/>
                  </a:lnTo>
                  <a:lnTo>
                    <a:pt x="54" y="81"/>
                  </a:lnTo>
                  <a:lnTo>
                    <a:pt x="45" y="84"/>
                  </a:lnTo>
                  <a:lnTo>
                    <a:pt x="21" y="84"/>
                  </a:lnTo>
                  <a:lnTo>
                    <a:pt x="12" y="84"/>
                  </a:lnTo>
                  <a:lnTo>
                    <a:pt x="3" y="84"/>
                  </a:lnTo>
                  <a:lnTo>
                    <a:pt x="0" y="93"/>
                  </a:lnTo>
                  <a:lnTo>
                    <a:pt x="9" y="96"/>
                  </a:lnTo>
                  <a:lnTo>
                    <a:pt x="18" y="105"/>
                  </a:lnTo>
                  <a:lnTo>
                    <a:pt x="27" y="111"/>
                  </a:lnTo>
                  <a:lnTo>
                    <a:pt x="36" y="114"/>
                  </a:lnTo>
                  <a:lnTo>
                    <a:pt x="45" y="114"/>
                  </a:lnTo>
                  <a:lnTo>
                    <a:pt x="54" y="114"/>
                  </a:lnTo>
                  <a:lnTo>
                    <a:pt x="63" y="114"/>
                  </a:lnTo>
                  <a:lnTo>
                    <a:pt x="75" y="114"/>
                  </a:lnTo>
                  <a:lnTo>
                    <a:pt x="84" y="114"/>
                  </a:lnTo>
                  <a:lnTo>
                    <a:pt x="75" y="108"/>
                  </a:lnTo>
                  <a:lnTo>
                    <a:pt x="66" y="108"/>
                  </a:lnTo>
                  <a:lnTo>
                    <a:pt x="57" y="108"/>
                  </a:lnTo>
                  <a:lnTo>
                    <a:pt x="48" y="108"/>
                  </a:lnTo>
                  <a:lnTo>
                    <a:pt x="39" y="108"/>
                  </a:lnTo>
                  <a:lnTo>
                    <a:pt x="48" y="114"/>
                  </a:lnTo>
                  <a:lnTo>
                    <a:pt x="72" y="120"/>
                  </a:lnTo>
                  <a:lnTo>
                    <a:pt x="81" y="123"/>
                  </a:lnTo>
                  <a:lnTo>
                    <a:pt x="93" y="123"/>
                  </a:lnTo>
                  <a:lnTo>
                    <a:pt x="102" y="123"/>
                  </a:lnTo>
                  <a:lnTo>
                    <a:pt x="111" y="123"/>
                  </a:lnTo>
                  <a:lnTo>
                    <a:pt x="93" y="123"/>
                  </a:lnTo>
                  <a:lnTo>
                    <a:pt x="81" y="123"/>
                  </a:lnTo>
                  <a:lnTo>
                    <a:pt x="90" y="129"/>
                  </a:lnTo>
                  <a:lnTo>
                    <a:pt x="99" y="129"/>
                  </a:lnTo>
                  <a:lnTo>
                    <a:pt x="111" y="129"/>
                  </a:lnTo>
                  <a:lnTo>
                    <a:pt x="120" y="129"/>
                  </a:lnTo>
                  <a:lnTo>
                    <a:pt x="129" y="129"/>
                  </a:lnTo>
                  <a:lnTo>
                    <a:pt x="138" y="123"/>
                  </a:lnTo>
                  <a:lnTo>
                    <a:pt x="147" y="120"/>
                  </a:lnTo>
                  <a:lnTo>
                    <a:pt x="156" y="120"/>
                  </a:lnTo>
                  <a:lnTo>
                    <a:pt x="168" y="120"/>
                  </a:lnTo>
                  <a:lnTo>
                    <a:pt x="180" y="120"/>
                  </a:lnTo>
                  <a:lnTo>
                    <a:pt x="192" y="120"/>
                  </a:lnTo>
                  <a:lnTo>
                    <a:pt x="204" y="126"/>
                  </a:lnTo>
                  <a:lnTo>
                    <a:pt x="213" y="129"/>
                  </a:lnTo>
                  <a:lnTo>
                    <a:pt x="222" y="132"/>
                  </a:lnTo>
                  <a:lnTo>
                    <a:pt x="231" y="135"/>
                  </a:lnTo>
                  <a:lnTo>
                    <a:pt x="243" y="138"/>
                  </a:lnTo>
                  <a:lnTo>
                    <a:pt x="267" y="144"/>
                  </a:lnTo>
                  <a:lnTo>
                    <a:pt x="285" y="147"/>
                  </a:lnTo>
                  <a:lnTo>
                    <a:pt x="297" y="147"/>
                  </a:lnTo>
                  <a:lnTo>
                    <a:pt x="306" y="156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1" name="Freeform 243">
              <a:extLst>
                <a:ext uri="{FF2B5EF4-FFF2-40B4-BE49-F238E27FC236}">
                  <a16:creationId xmlns:a16="http://schemas.microsoft.com/office/drawing/2014/main" id="{67993AD0-7087-4260-828D-9A64138D621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5" y="3775"/>
              <a:ext cx="394" cy="304"/>
            </a:xfrm>
            <a:custGeom>
              <a:avLst/>
              <a:gdLst>
                <a:gd name="T0" fmla="*/ 381 w 394"/>
                <a:gd name="T1" fmla="*/ 273 h 304"/>
                <a:gd name="T2" fmla="*/ 393 w 394"/>
                <a:gd name="T3" fmla="*/ 258 h 304"/>
                <a:gd name="T4" fmla="*/ 372 w 394"/>
                <a:gd name="T5" fmla="*/ 0 h 304"/>
                <a:gd name="T6" fmla="*/ 0 w 394"/>
                <a:gd name="T7" fmla="*/ 27 h 304"/>
                <a:gd name="T8" fmla="*/ 24 w 394"/>
                <a:gd name="T9" fmla="*/ 303 h 304"/>
                <a:gd name="T10" fmla="*/ 144 w 394"/>
                <a:gd name="T11" fmla="*/ 297 h 3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94"/>
                <a:gd name="T19" fmla="*/ 0 h 304"/>
                <a:gd name="T20" fmla="*/ 394 w 394"/>
                <a:gd name="T21" fmla="*/ 304 h 30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94" h="304">
                  <a:moveTo>
                    <a:pt x="381" y="273"/>
                  </a:moveTo>
                  <a:lnTo>
                    <a:pt x="393" y="258"/>
                  </a:lnTo>
                  <a:lnTo>
                    <a:pt x="372" y="0"/>
                  </a:lnTo>
                  <a:lnTo>
                    <a:pt x="0" y="27"/>
                  </a:lnTo>
                  <a:lnTo>
                    <a:pt x="24" y="303"/>
                  </a:lnTo>
                  <a:lnTo>
                    <a:pt x="144" y="297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2" name="Freeform 244">
              <a:extLst>
                <a:ext uri="{FF2B5EF4-FFF2-40B4-BE49-F238E27FC236}">
                  <a16:creationId xmlns:a16="http://schemas.microsoft.com/office/drawing/2014/main" id="{BFA60FF3-805F-441A-9659-084E1C6910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8" y="4135"/>
              <a:ext cx="289" cy="289"/>
            </a:xfrm>
            <a:custGeom>
              <a:avLst/>
              <a:gdLst>
                <a:gd name="T0" fmla="*/ 0 w 289"/>
                <a:gd name="T1" fmla="*/ 285 h 289"/>
                <a:gd name="T2" fmla="*/ 0 w 289"/>
                <a:gd name="T3" fmla="*/ 0 h 289"/>
                <a:gd name="T4" fmla="*/ 288 w 289"/>
                <a:gd name="T5" fmla="*/ 0 h 289"/>
                <a:gd name="T6" fmla="*/ 288 w 289"/>
                <a:gd name="T7" fmla="*/ 288 h 289"/>
                <a:gd name="T8" fmla="*/ 0 w 289"/>
                <a:gd name="T9" fmla="*/ 285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9"/>
                <a:gd name="T16" fmla="*/ 0 h 289"/>
                <a:gd name="T17" fmla="*/ 289 w 289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9" h="289">
                  <a:moveTo>
                    <a:pt x="0" y="285"/>
                  </a:moveTo>
                  <a:lnTo>
                    <a:pt x="0" y="0"/>
                  </a:lnTo>
                  <a:lnTo>
                    <a:pt x="288" y="0"/>
                  </a:lnTo>
                  <a:lnTo>
                    <a:pt x="288" y="288"/>
                  </a:lnTo>
                  <a:lnTo>
                    <a:pt x="0" y="285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3" name="Freeform 245">
              <a:extLst>
                <a:ext uri="{FF2B5EF4-FFF2-40B4-BE49-F238E27FC236}">
                  <a16:creationId xmlns:a16="http://schemas.microsoft.com/office/drawing/2014/main" id="{61A31B4E-B13D-4908-9A8D-F317D4A5435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9" y="4258"/>
              <a:ext cx="316" cy="211"/>
            </a:xfrm>
            <a:custGeom>
              <a:avLst/>
              <a:gdLst>
                <a:gd name="T0" fmla="*/ 0 w 316"/>
                <a:gd name="T1" fmla="*/ 210 h 211"/>
                <a:gd name="T2" fmla="*/ 0 w 316"/>
                <a:gd name="T3" fmla="*/ 0 h 211"/>
                <a:gd name="T4" fmla="*/ 315 w 316"/>
                <a:gd name="T5" fmla="*/ 0 h 211"/>
                <a:gd name="T6" fmla="*/ 315 w 316"/>
                <a:gd name="T7" fmla="*/ 210 h 211"/>
                <a:gd name="T8" fmla="*/ 0 w 316"/>
                <a:gd name="T9" fmla="*/ 210 h 2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6"/>
                <a:gd name="T16" fmla="*/ 0 h 211"/>
                <a:gd name="T17" fmla="*/ 316 w 316"/>
                <a:gd name="T18" fmla="*/ 211 h 2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6" h="211">
                  <a:moveTo>
                    <a:pt x="0" y="210"/>
                  </a:moveTo>
                  <a:lnTo>
                    <a:pt x="0" y="0"/>
                  </a:lnTo>
                  <a:lnTo>
                    <a:pt x="315" y="0"/>
                  </a:lnTo>
                  <a:lnTo>
                    <a:pt x="315" y="210"/>
                  </a:lnTo>
                  <a:lnTo>
                    <a:pt x="0" y="21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4" name="Freeform 246">
              <a:extLst>
                <a:ext uri="{FF2B5EF4-FFF2-40B4-BE49-F238E27FC236}">
                  <a16:creationId xmlns:a16="http://schemas.microsoft.com/office/drawing/2014/main" id="{4B517CB5-CCB8-4A44-AA18-86D79DAA18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8" y="3979"/>
              <a:ext cx="289" cy="421"/>
            </a:xfrm>
            <a:custGeom>
              <a:avLst/>
              <a:gdLst>
                <a:gd name="T0" fmla="*/ 129 w 289"/>
                <a:gd name="T1" fmla="*/ 0 h 421"/>
                <a:gd name="T2" fmla="*/ 162 w 289"/>
                <a:gd name="T3" fmla="*/ 36 h 421"/>
                <a:gd name="T4" fmla="*/ 192 w 289"/>
                <a:gd name="T5" fmla="*/ 87 h 421"/>
                <a:gd name="T6" fmla="*/ 210 w 289"/>
                <a:gd name="T7" fmla="*/ 153 h 421"/>
                <a:gd name="T8" fmla="*/ 243 w 289"/>
                <a:gd name="T9" fmla="*/ 222 h 421"/>
                <a:gd name="T10" fmla="*/ 219 w 289"/>
                <a:gd name="T11" fmla="*/ 201 h 421"/>
                <a:gd name="T12" fmla="*/ 285 w 289"/>
                <a:gd name="T13" fmla="*/ 288 h 421"/>
                <a:gd name="T14" fmla="*/ 288 w 289"/>
                <a:gd name="T15" fmla="*/ 309 h 421"/>
                <a:gd name="T16" fmla="*/ 228 w 289"/>
                <a:gd name="T17" fmla="*/ 354 h 421"/>
                <a:gd name="T18" fmla="*/ 249 w 289"/>
                <a:gd name="T19" fmla="*/ 327 h 421"/>
                <a:gd name="T20" fmla="*/ 195 w 289"/>
                <a:gd name="T21" fmla="*/ 375 h 421"/>
                <a:gd name="T22" fmla="*/ 153 w 289"/>
                <a:gd name="T23" fmla="*/ 396 h 421"/>
                <a:gd name="T24" fmla="*/ 114 w 289"/>
                <a:gd name="T25" fmla="*/ 399 h 421"/>
                <a:gd name="T26" fmla="*/ 153 w 289"/>
                <a:gd name="T27" fmla="*/ 399 h 421"/>
                <a:gd name="T28" fmla="*/ 114 w 289"/>
                <a:gd name="T29" fmla="*/ 420 h 421"/>
                <a:gd name="T30" fmla="*/ 102 w 289"/>
                <a:gd name="T31" fmla="*/ 420 h 421"/>
                <a:gd name="T32" fmla="*/ 84 w 289"/>
                <a:gd name="T33" fmla="*/ 405 h 421"/>
                <a:gd name="T34" fmla="*/ 84 w 289"/>
                <a:gd name="T35" fmla="*/ 381 h 421"/>
                <a:gd name="T36" fmla="*/ 69 w 289"/>
                <a:gd name="T37" fmla="*/ 324 h 421"/>
                <a:gd name="T38" fmla="*/ 57 w 289"/>
                <a:gd name="T39" fmla="*/ 291 h 421"/>
                <a:gd name="T40" fmla="*/ 24 w 289"/>
                <a:gd name="T41" fmla="*/ 231 h 421"/>
                <a:gd name="T42" fmla="*/ 45 w 289"/>
                <a:gd name="T43" fmla="*/ 246 h 421"/>
                <a:gd name="T44" fmla="*/ 30 w 289"/>
                <a:gd name="T45" fmla="*/ 228 h 421"/>
                <a:gd name="T46" fmla="*/ 39 w 289"/>
                <a:gd name="T47" fmla="*/ 228 h 421"/>
                <a:gd name="T48" fmla="*/ 48 w 289"/>
                <a:gd name="T49" fmla="*/ 243 h 421"/>
                <a:gd name="T50" fmla="*/ 39 w 289"/>
                <a:gd name="T51" fmla="*/ 234 h 421"/>
                <a:gd name="T52" fmla="*/ 33 w 289"/>
                <a:gd name="T53" fmla="*/ 225 h 421"/>
                <a:gd name="T54" fmla="*/ 24 w 289"/>
                <a:gd name="T55" fmla="*/ 219 h 421"/>
                <a:gd name="T56" fmla="*/ 21 w 289"/>
                <a:gd name="T57" fmla="*/ 210 h 421"/>
                <a:gd name="T58" fmla="*/ 12 w 289"/>
                <a:gd name="T59" fmla="*/ 198 h 421"/>
                <a:gd name="T60" fmla="*/ 9 w 289"/>
                <a:gd name="T61" fmla="*/ 189 h 421"/>
                <a:gd name="T62" fmla="*/ 3 w 289"/>
                <a:gd name="T63" fmla="*/ 180 h 421"/>
                <a:gd name="T64" fmla="*/ 0 w 289"/>
                <a:gd name="T65" fmla="*/ 171 h 42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89"/>
                <a:gd name="T100" fmla="*/ 0 h 421"/>
                <a:gd name="T101" fmla="*/ 289 w 289"/>
                <a:gd name="T102" fmla="*/ 421 h 42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89" h="421">
                  <a:moveTo>
                    <a:pt x="129" y="0"/>
                  </a:moveTo>
                  <a:lnTo>
                    <a:pt x="162" y="36"/>
                  </a:lnTo>
                  <a:lnTo>
                    <a:pt x="192" y="87"/>
                  </a:lnTo>
                  <a:lnTo>
                    <a:pt x="210" y="153"/>
                  </a:lnTo>
                  <a:lnTo>
                    <a:pt x="243" y="222"/>
                  </a:lnTo>
                  <a:lnTo>
                    <a:pt x="219" y="201"/>
                  </a:lnTo>
                  <a:lnTo>
                    <a:pt x="285" y="288"/>
                  </a:lnTo>
                  <a:lnTo>
                    <a:pt x="288" y="309"/>
                  </a:lnTo>
                  <a:lnTo>
                    <a:pt x="228" y="354"/>
                  </a:lnTo>
                  <a:lnTo>
                    <a:pt x="249" y="327"/>
                  </a:lnTo>
                  <a:lnTo>
                    <a:pt x="195" y="375"/>
                  </a:lnTo>
                  <a:lnTo>
                    <a:pt x="153" y="396"/>
                  </a:lnTo>
                  <a:lnTo>
                    <a:pt x="114" y="399"/>
                  </a:lnTo>
                  <a:lnTo>
                    <a:pt x="153" y="399"/>
                  </a:lnTo>
                  <a:lnTo>
                    <a:pt x="114" y="420"/>
                  </a:lnTo>
                  <a:lnTo>
                    <a:pt x="102" y="420"/>
                  </a:lnTo>
                  <a:lnTo>
                    <a:pt x="84" y="405"/>
                  </a:lnTo>
                  <a:lnTo>
                    <a:pt x="84" y="381"/>
                  </a:lnTo>
                  <a:lnTo>
                    <a:pt x="69" y="324"/>
                  </a:lnTo>
                  <a:lnTo>
                    <a:pt x="57" y="291"/>
                  </a:lnTo>
                  <a:lnTo>
                    <a:pt x="24" y="231"/>
                  </a:lnTo>
                  <a:lnTo>
                    <a:pt x="45" y="246"/>
                  </a:lnTo>
                  <a:lnTo>
                    <a:pt x="30" y="228"/>
                  </a:lnTo>
                  <a:lnTo>
                    <a:pt x="39" y="228"/>
                  </a:lnTo>
                  <a:lnTo>
                    <a:pt x="48" y="243"/>
                  </a:lnTo>
                  <a:lnTo>
                    <a:pt x="39" y="234"/>
                  </a:lnTo>
                  <a:lnTo>
                    <a:pt x="33" y="225"/>
                  </a:lnTo>
                  <a:lnTo>
                    <a:pt x="24" y="219"/>
                  </a:lnTo>
                  <a:lnTo>
                    <a:pt x="21" y="210"/>
                  </a:lnTo>
                  <a:lnTo>
                    <a:pt x="12" y="198"/>
                  </a:lnTo>
                  <a:lnTo>
                    <a:pt x="9" y="189"/>
                  </a:lnTo>
                  <a:lnTo>
                    <a:pt x="3" y="180"/>
                  </a:lnTo>
                  <a:lnTo>
                    <a:pt x="0" y="171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5" name="Freeform 247">
              <a:extLst>
                <a:ext uri="{FF2B5EF4-FFF2-40B4-BE49-F238E27FC236}">
                  <a16:creationId xmlns:a16="http://schemas.microsoft.com/office/drawing/2014/main" id="{52B5A00E-9CB1-4A11-9335-9A8429DD2FE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1" y="4423"/>
              <a:ext cx="823" cy="742"/>
            </a:xfrm>
            <a:custGeom>
              <a:avLst/>
              <a:gdLst>
                <a:gd name="T0" fmla="*/ 0 w 823"/>
                <a:gd name="T1" fmla="*/ 0 h 742"/>
                <a:gd name="T2" fmla="*/ 0 w 823"/>
                <a:gd name="T3" fmla="*/ 741 h 742"/>
                <a:gd name="T4" fmla="*/ 822 w 823"/>
                <a:gd name="T5" fmla="*/ 741 h 742"/>
                <a:gd name="T6" fmla="*/ 822 w 823"/>
                <a:gd name="T7" fmla="*/ 396 h 74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23"/>
                <a:gd name="T13" fmla="*/ 0 h 742"/>
                <a:gd name="T14" fmla="*/ 823 w 823"/>
                <a:gd name="T15" fmla="*/ 742 h 74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23" h="742">
                  <a:moveTo>
                    <a:pt x="0" y="0"/>
                  </a:moveTo>
                  <a:lnTo>
                    <a:pt x="0" y="741"/>
                  </a:lnTo>
                  <a:lnTo>
                    <a:pt x="822" y="741"/>
                  </a:lnTo>
                  <a:lnTo>
                    <a:pt x="822" y="396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6" name="Freeform 248">
              <a:extLst>
                <a:ext uri="{FF2B5EF4-FFF2-40B4-BE49-F238E27FC236}">
                  <a16:creationId xmlns:a16="http://schemas.microsoft.com/office/drawing/2014/main" id="{76CE58D0-7A3D-4A4A-86F3-D85754487A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4" y="4468"/>
              <a:ext cx="304" cy="352"/>
            </a:xfrm>
            <a:custGeom>
              <a:avLst/>
              <a:gdLst>
                <a:gd name="T0" fmla="*/ 303 w 304"/>
                <a:gd name="T1" fmla="*/ 351 h 352"/>
                <a:gd name="T2" fmla="*/ 300 w 304"/>
                <a:gd name="T3" fmla="*/ 3 h 352"/>
                <a:gd name="T4" fmla="*/ 0 w 304"/>
                <a:gd name="T5" fmla="*/ 0 h 352"/>
                <a:gd name="T6" fmla="*/ 6 w 304"/>
                <a:gd name="T7" fmla="*/ 0 h 352"/>
                <a:gd name="T8" fmla="*/ 6 w 304"/>
                <a:gd name="T9" fmla="*/ 351 h 352"/>
                <a:gd name="T10" fmla="*/ 303 w 304"/>
                <a:gd name="T11" fmla="*/ 351 h 3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04"/>
                <a:gd name="T19" fmla="*/ 0 h 352"/>
                <a:gd name="T20" fmla="*/ 304 w 304"/>
                <a:gd name="T21" fmla="*/ 352 h 3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04" h="352">
                  <a:moveTo>
                    <a:pt x="303" y="351"/>
                  </a:moveTo>
                  <a:lnTo>
                    <a:pt x="300" y="3"/>
                  </a:lnTo>
                  <a:lnTo>
                    <a:pt x="0" y="0"/>
                  </a:lnTo>
                  <a:lnTo>
                    <a:pt x="6" y="0"/>
                  </a:lnTo>
                  <a:lnTo>
                    <a:pt x="6" y="351"/>
                  </a:lnTo>
                  <a:lnTo>
                    <a:pt x="303" y="351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7" name="Freeform 249">
              <a:extLst>
                <a:ext uri="{FF2B5EF4-FFF2-40B4-BE49-F238E27FC236}">
                  <a16:creationId xmlns:a16="http://schemas.microsoft.com/office/drawing/2014/main" id="{49383C7E-49B3-4711-BEE4-23839D15E5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8" y="4420"/>
              <a:ext cx="343" cy="403"/>
            </a:xfrm>
            <a:custGeom>
              <a:avLst/>
              <a:gdLst>
                <a:gd name="T0" fmla="*/ 342 w 343"/>
                <a:gd name="T1" fmla="*/ 51 h 403"/>
                <a:gd name="T2" fmla="*/ 342 w 343"/>
                <a:gd name="T3" fmla="*/ 0 h 403"/>
                <a:gd name="T4" fmla="*/ 0 w 343"/>
                <a:gd name="T5" fmla="*/ 0 h 403"/>
                <a:gd name="T6" fmla="*/ 3 w 343"/>
                <a:gd name="T7" fmla="*/ 402 h 403"/>
                <a:gd name="T8" fmla="*/ 339 w 343"/>
                <a:gd name="T9" fmla="*/ 402 h 403"/>
                <a:gd name="T10" fmla="*/ 342 w 343"/>
                <a:gd name="T11" fmla="*/ 51 h 40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43"/>
                <a:gd name="T19" fmla="*/ 0 h 403"/>
                <a:gd name="T20" fmla="*/ 343 w 343"/>
                <a:gd name="T21" fmla="*/ 403 h 40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43" h="403">
                  <a:moveTo>
                    <a:pt x="342" y="51"/>
                  </a:moveTo>
                  <a:lnTo>
                    <a:pt x="342" y="0"/>
                  </a:lnTo>
                  <a:lnTo>
                    <a:pt x="0" y="0"/>
                  </a:lnTo>
                  <a:lnTo>
                    <a:pt x="3" y="402"/>
                  </a:lnTo>
                  <a:lnTo>
                    <a:pt x="339" y="402"/>
                  </a:lnTo>
                  <a:lnTo>
                    <a:pt x="342" y="51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8" name="Freeform 250">
              <a:extLst>
                <a:ext uri="{FF2B5EF4-FFF2-40B4-BE49-F238E27FC236}">
                  <a16:creationId xmlns:a16="http://schemas.microsoft.com/office/drawing/2014/main" id="{1D09BF5B-730A-45B8-A8F7-8B3363CBBB6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8" y="4135"/>
              <a:ext cx="289" cy="286"/>
            </a:xfrm>
            <a:custGeom>
              <a:avLst/>
              <a:gdLst>
                <a:gd name="T0" fmla="*/ 285 w 289"/>
                <a:gd name="T1" fmla="*/ 285 h 286"/>
                <a:gd name="T2" fmla="*/ 288 w 289"/>
                <a:gd name="T3" fmla="*/ 261 h 286"/>
                <a:gd name="T4" fmla="*/ 288 w 289"/>
                <a:gd name="T5" fmla="*/ 231 h 286"/>
                <a:gd name="T6" fmla="*/ 288 w 289"/>
                <a:gd name="T7" fmla="*/ 0 h 286"/>
                <a:gd name="T8" fmla="*/ 0 w 289"/>
                <a:gd name="T9" fmla="*/ 0 h 286"/>
                <a:gd name="T10" fmla="*/ 0 w 289"/>
                <a:gd name="T11" fmla="*/ 285 h 286"/>
                <a:gd name="T12" fmla="*/ 285 w 289"/>
                <a:gd name="T13" fmla="*/ 285 h 28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9"/>
                <a:gd name="T22" fmla="*/ 0 h 286"/>
                <a:gd name="T23" fmla="*/ 289 w 289"/>
                <a:gd name="T24" fmla="*/ 286 h 28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9" h="286">
                  <a:moveTo>
                    <a:pt x="285" y="285"/>
                  </a:moveTo>
                  <a:lnTo>
                    <a:pt x="288" y="261"/>
                  </a:lnTo>
                  <a:lnTo>
                    <a:pt x="288" y="231"/>
                  </a:lnTo>
                  <a:lnTo>
                    <a:pt x="288" y="0"/>
                  </a:lnTo>
                  <a:lnTo>
                    <a:pt x="0" y="0"/>
                  </a:lnTo>
                  <a:lnTo>
                    <a:pt x="0" y="285"/>
                  </a:lnTo>
                  <a:lnTo>
                    <a:pt x="285" y="285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9" name="Freeform 251">
              <a:extLst>
                <a:ext uri="{FF2B5EF4-FFF2-40B4-BE49-F238E27FC236}">
                  <a16:creationId xmlns:a16="http://schemas.microsoft.com/office/drawing/2014/main" id="{E03CD46A-99AE-4571-A95C-069B609E10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0" y="4294"/>
              <a:ext cx="244" cy="856"/>
            </a:xfrm>
            <a:custGeom>
              <a:avLst/>
              <a:gdLst>
                <a:gd name="T0" fmla="*/ 9 w 244"/>
                <a:gd name="T1" fmla="*/ 108 h 856"/>
                <a:gd name="T2" fmla="*/ 12 w 244"/>
                <a:gd name="T3" fmla="*/ 117 h 856"/>
                <a:gd name="T4" fmla="*/ 21 w 244"/>
                <a:gd name="T5" fmla="*/ 123 h 856"/>
                <a:gd name="T6" fmla="*/ 48 w 244"/>
                <a:gd name="T7" fmla="*/ 117 h 856"/>
                <a:gd name="T8" fmla="*/ 117 w 244"/>
                <a:gd name="T9" fmla="*/ 75 h 856"/>
                <a:gd name="T10" fmla="*/ 198 w 244"/>
                <a:gd name="T11" fmla="*/ 24 h 856"/>
                <a:gd name="T12" fmla="*/ 189 w 244"/>
                <a:gd name="T13" fmla="*/ 0 h 856"/>
                <a:gd name="T14" fmla="*/ 222 w 244"/>
                <a:gd name="T15" fmla="*/ 90 h 856"/>
                <a:gd name="T16" fmla="*/ 228 w 244"/>
                <a:gd name="T17" fmla="*/ 123 h 856"/>
                <a:gd name="T18" fmla="*/ 243 w 244"/>
                <a:gd name="T19" fmla="*/ 165 h 856"/>
                <a:gd name="T20" fmla="*/ 243 w 244"/>
                <a:gd name="T21" fmla="*/ 225 h 856"/>
                <a:gd name="T22" fmla="*/ 192 w 244"/>
                <a:gd name="T23" fmla="*/ 351 h 856"/>
                <a:gd name="T24" fmla="*/ 147 w 244"/>
                <a:gd name="T25" fmla="*/ 456 h 856"/>
                <a:gd name="T26" fmla="*/ 132 w 244"/>
                <a:gd name="T27" fmla="*/ 474 h 856"/>
                <a:gd name="T28" fmla="*/ 150 w 244"/>
                <a:gd name="T29" fmla="*/ 450 h 856"/>
                <a:gd name="T30" fmla="*/ 153 w 244"/>
                <a:gd name="T31" fmla="*/ 471 h 856"/>
                <a:gd name="T32" fmla="*/ 117 w 244"/>
                <a:gd name="T33" fmla="*/ 507 h 856"/>
                <a:gd name="T34" fmla="*/ 150 w 244"/>
                <a:gd name="T35" fmla="*/ 486 h 856"/>
                <a:gd name="T36" fmla="*/ 144 w 244"/>
                <a:gd name="T37" fmla="*/ 504 h 856"/>
                <a:gd name="T38" fmla="*/ 111 w 244"/>
                <a:gd name="T39" fmla="*/ 546 h 856"/>
                <a:gd name="T40" fmla="*/ 138 w 244"/>
                <a:gd name="T41" fmla="*/ 513 h 856"/>
                <a:gd name="T42" fmla="*/ 141 w 244"/>
                <a:gd name="T43" fmla="*/ 549 h 856"/>
                <a:gd name="T44" fmla="*/ 171 w 244"/>
                <a:gd name="T45" fmla="*/ 834 h 856"/>
                <a:gd name="T46" fmla="*/ 159 w 244"/>
                <a:gd name="T47" fmla="*/ 846 h 856"/>
                <a:gd name="T48" fmla="*/ 108 w 244"/>
                <a:gd name="T49" fmla="*/ 855 h 856"/>
                <a:gd name="T50" fmla="*/ 45 w 244"/>
                <a:gd name="T51" fmla="*/ 840 h 856"/>
                <a:gd name="T52" fmla="*/ 9 w 244"/>
                <a:gd name="T53" fmla="*/ 825 h 856"/>
                <a:gd name="T54" fmla="*/ 12 w 244"/>
                <a:gd name="T55" fmla="*/ 654 h 856"/>
                <a:gd name="T56" fmla="*/ 6 w 244"/>
                <a:gd name="T57" fmla="*/ 567 h 856"/>
                <a:gd name="T58" fmla="*/ 0 w 244"/>
                <a:gd name="T59" fmla="*/ 519 h 856"/>
                <a:gd name="T60" fmla="*/ 0 w 244"/>
                <a:gd name="T61" fmla="*/ 456 h 856"/>
                <a:gd name="T62" fmla="*/ 24 w 244"/>
                <a:gd name="T63" fmla="*/ 354 h 856"/>
                <a:gd name="T64" fmla="*/ 48 w 244"/>
                <a:gd name="T65" fmla="*/ 237 h 856"/>
                <a:gd name="T66" fmla="*/ 72 w 244"/>
                <a:gd name="T67" fmla="*/ 186 h 856"/>
                <a:gd name="T68" fmla="*/ 48 w 244"/>
                <a:gd name="T69" fmla="*/ 228 h 856"/>
                <a:gd name="T70" fmla="*/ 39 w 244"/>
                <a:gd name="T71" fmla="*/ 171 h 856"/>
                <a:gd name="T72" fmla="*/ 9 w 244"/>
                <a:gd name="T73" fmla="*/ 108 h 85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44"/>
                <a:gd name="T112" fmla="*/ 0 h 856"/>
                <a:gd name="T113" fmla="*/ 244 w 244"/>
                <a:gd name="T114" fmla="*/ 856 h 85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44" h="856">
                  <a:moveTo>
                    <a:pt x="9" y="108"/>
                  </a:moveTo>
                  <a:lnTo>
                    <a:pt x="12" y="117"/>
                  </a:lnTo>
                  <a:lnTo>
                    <a:pt x="21" y="123"/>
                  </a:lnTo>
                  <a:lnTo>
                    <a:pt x="48" y="117"/>
                  </a:lnTo>
                  <a:lnTo>
                    <a:pt x="117" y="75"/>
                  </a:lnTo>
                  <a:lnTo>
                    <a:pt x="198" y="24"/>
                  </a:lnTo>
                  <a:lnTo>
                    <a:pt x="189" y="0"/>
                  </a:lnTo>
                  <a:lnTo>
                    <a:pt x="222" y="90"/>
                  </a:lnTo>
                  <a:lnTo>
                    <a:pt x="228" y="123"/>
                  </a:lnTo>
                  <a:lnTo>
                    <a:pt x="243" y="165"/>
                  </a:lnTo>
                  <a:lnTo>
                    <a:pt x="243" y="225"/>
                  </a:lnTo>
                  <a:lnTo>
                    <a:pt x="192" y="351"/>
                  </a:lnTo>
                  <a:lnTo>
                    <a:pt x="147" y="456"/>
                  </a:lnTo>
                  <a:lnTo>
                    <a:pt x="132" y="474"/>
                  </a:lnTo>
                  <a:lnTo>
                    <a:pt x="150" y="450"/>
                  </a:lnTo>
                  <a:lnTo>
                    <a:pt x="153" y="471"/>
                  </a:lnTo>
                  <a:lnTo>
                    <a:pt x="117" y="507"/>
                  </a:lnTo>
                  <a:lnTo>
                    <a:pt x="150" y="486"/>
                  </a:lnTo>
                  <a:lnTo>
                    <a:pt x="144" y="504"/>
                  </a:lnTo>
                  <a:lnTo>
                    <a:pt x="111" y="546"/>
                  </a:lnTo>
                  <a:lnTo>
                    <a:pt x="138" y="513"/>
                  </a:lnTo>
                  <a:lnTo>
                    <a:pt x="141" y="549"/>
                  </a:lnTo>
                  <a:lnTo>
                    <a:pt x="171" y="834"/>
                  </a:lnTo>
                  <a:lnTo>
                    <a:pt x="159" y="846"/>
                  </a:lnTo>
                  <a:lnTo>
                    <a:pt x="108" y="855"/>
                  </a:lnTo>
                  <a:lnTo>
                    <a:pt x="45" y="840"/>
                  </a:lnTo>
                  <a:lnTo>
                    <a:pt x="9" y="825"/>
                  </a:lnTo>
                  <a:lnTo>
                    <a:pt x="12" y="654"/>
                  </a:lnTo>
                  <a:lnTo>
                    <a:pt x="6" y="567"/>
                  </a:lnTo>
                  <a:lnTo>
                    <a:pt x="0" y="519"/>
                  </a:lnTo>
                  <a:lnTo>
                    <a:pt x="0" y="456"/>
                  </a:lnTo>
                  <a:lnTo>
                    <a:pt x="24" y="354"/>
                  </a:lnTo>
                  <a:lnTo>
                    <a:pt x="48" y="237"/>
                  </a:lnTo>
                  <a:lnTo>
                    <a:pt x="72" y="186"/>
                  </a:lnTo>
                  <a:lnTo>
                    <a:pt x="48" y="228"/>
                  </a:lnTo>
                  <a:lnTo>
                    <a:pt x="39" y="171"/>
                  </a:lnTo>
                  <a:lnTo>
                    <a:pt x="9" y="108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0" name="Freeform 252">
              <a:extLst>
                <a:ext uri="{FF2B5EF4-FFF2-40B4-BE49-F238E27FC236}">
                  <a16:creationId xmlns:a16="http://schemas.microsoft.com/office/drawing/2014/main" id="{F106AAAE-3528-4EA8-ADEC-224E8F808A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5" y="4369"/>
              <a:ext cx="76" cy="772"/>
            </a:xfrm>
            <a:custGeom>
              <a:avLst/>
              <a:gdLst>
                <a:gd name="T0" fmla="*/ 9 w 76"/>
                <a:gd name="T1" fmla="*/ 21 h 772"/>
                <a:gd name="T2" fmla="*/ 18 w 76"/>
                <a:gd name="T3" fmla="*/ 30 h 772"/>
                <a:gd name="T4" fmla="*/ 27 w 76"/>
                <a:gd name="T5" fmla="*/ 36 h 772"/>
                <a:gd name="T6" fmla="*/ 33 w 76"/>
                <a:gd name="T7" fmla="*/ 45 h 772"/>
                <a:gd name="T8" fmla="*/ 42 w 76"/>
                <a:gd name="T9" fmla="*/ 51 h 772"/>
                <a:gd name="T10" fmla="*/ 51 w 76"/>
                <a:gd name="T11" fmla="*/ 54 h 772"/>
                <a:gd name="T12" fmla="*/ 60 w 76"/>
                <a:gd name="T13" fmla="*/ 60 h 772"/>
                <a:gd name="T14" fmla="*/ 69 w 76"/>
                <a:gd name="T15" fmla="*/ 60 h 772"/>
                <a:gd name="T16" fmla="*/ 69 w 76"/>
                <a:gd name="T17" fmla="*/ 30 h 772"/>
                <a:gd name="T18" fmla="*/ 60 w 76"/>
                <a:gd name="T19" fmla="*/ 9 h 772"/>
                <a:gd name="T20" fmla="*/ 54 w 76"/>
                <a:gd name="T21" fmla="*/ 0 h 772"/>
                <a:gd name="T22" fmla="*/ 69 w 76"/>
                <a:gd name="T23" fmla="*/ 24 h 772"/>
                <a:gd name="T24" fmla="*/ 72 w 76"/>
                <a:gd name="T25" fmla="*/ 66 h 772"/>
                <a:gd name="T26" fmla="*/ 72 w 76"/>
                <a:gd name="T27" fmla="*/ 66 h 772"/>
                <a:gd name="T28" fmla="*/ 75 w 76"/>
                <a:gd name="T29" fmla="*/ 75 h 772"/>
                <a:gd name="T30" fmla="*/ 75 w 76"/>
                <a:gd name="T31" fmla="*/ 84 h 772"/>
                <a:gd name="T32" fmla="*/ 75 w 76"/>
                <a:gd name="T33" fmla="*/ 93 h 772"/>
                <a:gd name="T34" fmla="*/ 75 w 76"/>
                <a:gd name="T35" fmla="*/ 102 h 772"/>
                <a:gd name="T36" fmla="*/ 72 w 76"/>
                <a:gd name="T37" fmla="*/ 111 h 772"/>
                <a:gd name="T38" fmla="*/ 69 w 76"/>
                <a:gd name="T39" fmla="*/ 120 h 772"/>
                <a:gd name="T40" fmla="*/ 69 w 76"/>
                <a:gd name="T41" fmla="*/ 129 h 772"/>
                <a:gd name="T42" fmla="*/ 69 w 76"/>
                <a:gd name="T43" fmla="*/ 138 h 772"/>
                <a:gd name="T44" fmla="*/ 69 w 76"/>
                <a:gd name="T45" fmla="*/ 147 h 772"/>
                <a:gd name="T46" fmla="*/ 66 w 76"/>
                <a:gd name="T47" fmla="*/ 159 h 772"/>
                <a:gd name="T48" fmla="*/ 66 w 76"/>
                <a:gd name="T49" fmla="*/ 171 h 772"/>
                <a:gd name="T50" fmla="*/ 60 w 76"/>
                <a:gd name="T51" fmla="*/ 180 h 772"/>
                <a:gd name="T52" fmla="*/ 57 w 76"/>
                <a:gd name="T53" fmla="*/ 189 h 772"/>
                <a:gd name="T54" fmla="*/ 57 w 76"/>
                <a:gd name="T55" fmla="*/ 201 h 772"/>
                <a:gd name="T56" fmla="*/ 57 w 76"/>
                <a:gd name="T57" fmla="*/ 213 h 772"/>
                <a:gd name="T58" fmla="*/ 54 w 76"/>
                <a:gd name="T59" fmla="*/ 225 h 772"/>
                <a:gd name="T60" fmla="*/ 51 w 76"/>
                <a:gd name="T61" fmla="*/ 234 h 772"/>
                <a:gd name="T62" fmla="*/ 48 w 76"/>
                <a:gd name="T63" fmla="*/ 243 h 772"/>
                <a:gd name="T64" fmla="*/ 42 w 76"/>
                <a:gd name="T65" fmla="*/ 252 h 772"/>
                <a:gd name="T66" fmla="*/ 18 w 76"/>
                <a:gd name="T67" fmla="*/ 360 h 772"/>
                <a:gd name="T68" fmla="*/ 18 w 76"/>
                <a:gd name="T69" fmla="*/ 384 h 772"/>
                <a:gd name="T70" fmla="*/ 12 w 76"/>
                <a:gd name="T71" fmla="*/ 408 h 772"/>
                <a:gd name="T72" fmla="*/ 0 w 76"/>
                <a:gd name="T73" fmla="*/ 426 h 772"/>
                <a:gd name="T74" fmla="*/ 21 w 76"/>
                <a:gd name="T75" fmla="*/ 450 h 772"/>
                <a:gd name="T76" fmla="*/ 21 w 76"/>
                <a:gd name="T77" fmla="*/ 507 h 772"/>
                <a:gd name="T78" fmla="*/ 21 w 76"/>
                <a:gd name="T79" fmla="*/ 555 h 772"/>
                <a:gd name="T80" fmla="*/ 9 w 76"/>
                <a:gd name="T81" fmla="*/ 585 h 772"/>
                <a:gd name="T82" fmla="*/ 9 w 76"/>
                <a:gd name="T83" fmla="*/ 624 h 772"/>
                <a:gd name="T84" fmla="*/ 12 w 76"/>
                <a:gd name="T85" fmla="*/ 714 h 772"/>
                <a:gd name="T86" fmla="*/ 15 w 76"/>
                <a:gd name="T87" fmla="*/ 771 h 77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76"/>
                <a:gd name="T133" fmla="*/ 0 h 772"/>
                <a:gd name="T134" fmla="*/ 76 w 76"/>
                <a:gd name="T135" fmla="*/ 772 h 772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76" h="772">
                  <a:moveTo>
                    <a:pt x="9" y="21"/>
                  </a:moveTo>
                  <a:lnTo>
                    <a:pt x="18" y="30"/>
                  </a:lnTo>
                  <a:lnTo>
                    <a:pt x="27" y="36"/>
                  </a:lnTo>
                  <a:lnTo>
                    <a:pt x="33" y="45"/>
                  </a:lnTo>
                  <a:lnTo>
                    <a:pt x="42" y="51"/>
                  </a:lnTo>
                  <a:lnTo>
                    <a:pt x="51" y="54"/>
                  </a:lnTo>
                  <a:lnTo>
                    <a:pt x="60" y="60"/>
                  </a:lnTo>
                  <a:lnTo>
                    <a:pt x="69" y="60"/>
                  </a:lnTo>
                  <a:lnTo>
                    <a:pt x="69" y="30"/>
                  </a:lnTo>
                  <a:lnTo>
                    <a:pt x="60" y="9"/>
                  </a:lnTo>
                  <a:lnTo>
                    <a:pt x="54" y="0"/>
                  </a:lnTo>
                  <a:lnTo>
                    <a:pt x="69" y="24"/>
                  </a:lnTo>
                  <a:lnTo>
                    <a:pt x="72" y="66"/>
                  </a:lnTo>
                  <a:lnTo>
                    <a:pt x="75" y="75"/>
                  </a:lnTo>
                  <a:lnTo>
                    <a:pt x="75" y="84"/>
                  </a:lnTo>
                  <a:lnTo>
                    <a:pt x="75" y="93"/>
                  </a:lnTo>
                  <a:lnTo>
                    <a:pt x="75" y="102"/>
                  </a:lnTo>
                  <a:lnTo>
                    <a:pt x="72" y="111"/>
                  </a:lnTo>
                  <a:lnTo>
                    <a:pt x="69" y="120"/>
                  </a:lnTo>
                  <a:lnTo>
                    <a:pt x="69" y="129"/>
                  </a:lnTo>
                  <a:lnTo>
                    <a:pt x="69" y="138"/>
                  </a:lnTo>
                  <a:lnTo>
                    <a:pt x="69" y="147"/>
                  </a:lnTo>
                  <a:lnTo>
                    <a:pt x="66" y="159"/>
                  </a:lnTo>
                  <a:lnTo>
                    <a:pt x="66" y="171"/>
                  </a:lnTo>
                  <a:lnTo>
                    <a:pt x="60" y="180"/>
                  </a:lnTo>
                  <a:lnTo>
                    <a:pt x="57" y="189"/>
                  </a:lnTo>
                  <a:lnTo>
                    <a:pt x="57" y="201"/>
                  </a:lnTo>
                  <a:lnTo>
                    <a:pt x="57" y="213"/>
                  </a:lnTo>
                  <a:lnTo>
                    <a:pt x="54" y="225"/>
                  </a:lnTo>
                  <a:lnTo>
                    <a:pt x="51" y="234"/>
                  </a:lnTo>
                  <a:lnTo>
                    <a:pt x="48" y="243"/>
                  </a:lnTo>
                  <a:lnTo>
                    <a:pt x="42" y="252"/>
                  </a:lnTo>
                  <a:lnTo>
                    <a:pt x="18" y="360"/>
                  </a:lnTo>
                  <a:lnTo>
                    <a:pt x="18" y="384"/>
                  </a:lnTo>
                  <a:lnTo>
                    <a:pt x="12" y="408"/>
                  </a:lnTo>
                  <a:lnTo>
                    <a:pt x="0" y="426"/>
                  </a:lnTo>
                  <a:lnTo>
                    <a:pt x="21" y="450"/>
                  </a:lnTo>
                  <a:lnTo>
                    <a:pt x="21" y="507"/>
                  </a:lnTo>
                  <a:lnTo>
                    <a:pt x="21" y="555"/>
                  </a:lnTo>
                  <a:lnTo>
                    <a:pt x="9" y="585"/>
                  </a:lnTo>
                  <a:lnTo>
                    <a:pt x="9" y="624"/>
                  </a:lnTo>
                  <a:lnTo>
                    <a:pt x="12" y="714"/>
                  </a:lnTo>
                  <a:lnTo>
                    <a:pt x="15" y="771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1" name="Freeform 253">
              <a:extLst>
                <a:ext uri="{FF2B5EF4-FFF2-40B4-BE49-F238E27FC236}">
                  <a16:creationId xmlns:a16="http://schemas.microsoft.com/office/drawing/2014/main" id="{148FD577-8BD6-4607-905B-01614BD93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1" y="4627"/>
              <a:ext cx="385" cy="589"/>
            </a:xfrm>
            <a:custGeom>
              <a:avLst/>
              <a:gdLst>
                <a:gd name="T0" fmla="*/ 297 w 385"/>
                <a:gd name="T1" fmla="*/ 93 h 589"/>
                <a:gd name="T2" fmla="*/ 309 w 385"/>
                <a:gd name="T3" fmla="*/ 135 h 589"/>
                <a:gd name="T4" fmla="*/ 282 w 385"/>
                <a:gd name="T5" fmla="*/ 183 h 589"/>
                <a:gd name="T6" fmla="*/ 309 w 385"/>
                <a:gd name="T7" fmla="*/ 180 h 589"/>
                <a:gd name="T8" fmla="*/ 306 w 385"/>
                <a:gd name="T9" fmla="*/ 189 h 589"/>
                <a:gd name="T10" fmla="*/ 381 w 385"/>
                <a:gd name="T11" fmla="*/ 444 h 589"/>
                <a:gd name="T12" fmla="*/ 348 w 385"/>
                <a:gd name="T13" fmla="*/ 477 h 589"/>
                <a:gd name="T14" fmla="*/ 273 w 385"/>
                <a:gd name="T15" fmla="*/ 486 h 589"/>
                <a:gd name="T16" fmla="*/ 378 w 385"/>
                <a:gd name="T17" fmla="*/ 474 h 589"/>
                <a:gd name="T18" fmla="*/ 372 w 385"/>
                <a:gd name="T19" fmla="*/ 513 h 589"/>
                <a:gd name="T20" fmla="*/ 306 w 385"/>
                <a:gd name="T21" fmla="*/ 516 h 589"/>
                <a:gd name="T22" fmla="*/ 252 w 385"/>
                <a:gd name="T23" fmla="*/ 528 h 589"/>
                <a:gd name="T24" fmla="*/ 309 w 385"/>
                <a:gd name="T25" fmla="*/ 531 h 589"/>
                <a:gd name="T26" fmla="*/ 366 w 385"/>
                <a:gd name="T27" fmla="*/ 522 h 589"/>
                <a:gd name="T28" fmla="*/ 324 w 385"/>
                <a:gd name="T29" fmla="*/ 519 h 589"/>
                <a:gd name="T30" fmla="*/ 270 w 385"/>
                <a:gd name="T31" fmla="*/ 528 h 589"/>
                <a:gd name="T32" fmla="*/ 252 w 385"/>
                <a:gd name="T33" fmla="*/ 519 h 589"/>
                <a:gd name="T34" fmla="*/ 249 w 385"/>
                <a:gd name="T35" fmla="*/ 558 h 589"/>
                <a:gd name="T36" fmla="*/ 222 w 385"/>
                <a:gd name="T37" fmla="*/ 561 h 589"/>
                <a:gd name="T38" fmla="*/ 219 w 385"/>
                <a:gd name="T39" fmla="*/ 564 h 589"/>
                <a:gd name="T40" fmla="*/ 198 w 385"/>
                <a:gd name="T41" fmla="*/ 567 h 589"/>
                <a:gd name="T42" fmla="*/ 195 w 385"/>
                <a:gd name="T43" fmla="*/ 567 h 589"/>
                <a:gd name="T44" fmla="*/ 195 w 385"/>
                <a:gd name="T45" fmla="*/ 558 h 589"/>
                <a:gd name="T46" fmla="*/ 177 w 385"/>
                <a:gd name="T47" fmla="*/ 564 h 589"/>
                <a:gd name="T48" fmla="*/ 159 w 385"/>
                <a:gd name="T49" fmla="*/ 567 h 589"/>
                <a:gd name="T50" fmla="*/ 138 w 385"/>
                <a:gd name="T51" fmla="*/ 576 h 589"/>
                <a:gd name="T52" fmla="*/ 144 w 385"/>
                <a:gd name="T53" fmla="*/ 582 h 589"/>
                <a:gd name="T54" fmla="*/ 126 w 385"/>
                <a:gd name="T55" fmla="*/ 588 h 589"/>
                <a:gd name="T56" fmla="*/ 108 w 385"/>
                <a:gd name="T57" fmla="*/ 588 h 589"/>
                <a:gd name="T58" fmla="*/ 90 w 385"/>
                <a:gd name="T59" fmla="*/ 588 h 589"/>
                <a:gd name="T60" fmla="*/ 72 w 385"/>
                <a:gd name="T61" fmla="*/ 588 h 589"/>
                <a:gd name="T62" fmla="*/ 54 w 385"/>
                <a:gd name="T63" fmla="*/ 582 h 589"/>
                <a:gd name="T64" fmla="*/ 27 w 385"/>
                <a:gd name="T65" fmla="*/ 576 h 589"/>
                <a:gd name="T66" fmla="*/ 0 w 385"/>
                <a:gd name="T67" fmla="*/ 570 h 589"/>
                <a:gd name="T68" fmla="*/ 21 w 385"/>
                <a:gd name="T69" fmla="*/ 570 h 589"/>
                <a:gd name="T70" fmla="*/ 48 w 385"/>
                <a:gd name="T71" fmla="*/ 573 h 589"/>
                <a:gd name="T72" fmla="*/ 66 w 385"/>
                <a:gd name="T73" fmla="*/ 576 h 589"/>
                <a:gd name="T74" fmla="*/ 96 w 385"/>
                <a:gd name="T75" fmla="*/ 579 h 589"/>
                <a:gd name="T76" fmla="*/ 126 w 385"/>
                <a:gd name="T77" fmla="*/ 582 h 589"/>
                <a:gd name="T78" fmla="*/ 111 w 385"/>
                <a:gd name="T79" fmla="*/ 582 h 589"/>
                <a:gd name="T80" fmla="*/ 84 w 385"/>
                <a:gd name="T81" fmla="*/ 582 h 589"/>
                <a:gd name="T82" fmla="*/ 51 w 385"/>
                <a:gd name="T83" fmla="*/ 576 h 589"/>
                <a:gd name="T84" fmla="*/ 33 w 385"/>
                <a:gd name="T85" fmla="*/ 573 h 589"/>
                <a:gd name="T86" fmla="*/ 15 w 385"/>
                <a:gd name="T87" fmla="*/ 561 h 589"/>
                <a:gd name="T88" fmla="*/ 3 w 385"/>
                <a:gd name="T89" fmla="*/ 552 h 589"/>
                <a:gd name="T90" fmla="*/ 24 w 385"/>
                <a:gd name="T91" fmla="*/ 543 h 589"/>
                <a:gd name="T92" fmla="*/ 42 w 385"/>
                <a:gd name="T93" fmla="*/ 540 h 589"/>
                <a:gd name="T94" fmla="*/ 63 w 385"/>
                <a:gd name="T95" fmla="*/ 531 h 589"/>
                <a:gd name="T96" fmla="*/ 81 w 385"/>
                <a:gd name="T97" fmla="*/ 525 h 589"/>
                <a:gd name="T98" fmla="*/ 99 w 385"/>
                <a:gd name="T99" fmla="*/ 510 h 58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385"/>
                <a:gd name="T151" fmla="*/ 0 h 589"/>
                <a:gd name="T152" fmla="*/ 385 w 385"/>
                <a:gd name="T153" fmla="*/ 589 h 589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385" h="589">
                  <a:moveTo>
                    <a:pt x="303" y="0"/>
                  </a:moveTo>
                  <a:lnTo>
                    <a:pt x="297" y="93"/>
                  </a:lnTo>
                  <a:lnTo>
                    <a:pt x="300" y="117"/>
                  </a:lnTo>
                  <a:lnTo>
                    <a:pt x="309" y="135"/>
                  </a:lnTo>
                  <a:lnTo>
                    <a:pt x="309" y="153"/>
                  </a:lnTo>
                  <a:lnTo>
                    <a:pt x="282" y="183"/>
                  </a:lnTo>
                  <a:lnTo>
                    <a:pt x="306" y="150"/>
                  </a:lnTo>
                  <a:lnTo>
                    <a:pt x="309" y="180"/>
                  </a:lnTo>
                  <a:lnTo>
                    <a:pt x="294" y="213"/>
                  </a:lnTo>
                  <a:lnTo>
                    <a:pt x="306" y="189"/>
                  </a:lnTo>
                  <a:lnTo>
                    <a:pt x="327" y="219"/>
                  </a:lnTo>
                  <a:lnTo>
                    <a:pt x="381" y="444"/>
                  </a:lnTo>
                  <a:lnTo>
                    <a:pt x="384" y="468"/>
                  </a:lnTo>
                  <a:lnTo>
                    <a:pt x="348" y="477"/>
                  </a:lnTo>
                  <a:lnTo>
                    <a:pt x="321" y="486"/>
                  </a:lnTo>
                  <a:lnTo>
                    <a:pt x="273" y="486"/>
                  </a:lnTo>
                  <a:lnTo>
                    <a:pt x="324" y="486"/>
                  </a:lnTo>
                  <a:lnTo>
                    <a:pt x="378" y="474"/>
                  </a:lnTo>
                  <a:lnTo>
                    <a:pt x="378" y="492"/>
                  </a:lnTo>
                  <a:lnTo>
                    <a:pt x="372" y="513"/>
                  </a:lnTo>
                  <a:lnTo>
                    <a:pt x="363" y="516"/>
                  </a:lnTo>
                  <a:lnTo>
                    <a:pt x="306" y="516"/>
                  </a:lnTo>
                  <a:lnTo>
                    <a:pt x="291" y="525"/>
                  </a:lnTo>
                  <a:lnTo>
                    <a:pt x="252" y="528"/>
                  </a:lnTo>
                  <a:lnTo>
                    <a:pt x="306" y="519"/>
                  </a:lnTo>
                  <a:lnTo>
                    <a:pt x="309" y="531"/>
                  </a:lnTo>
                  <a:lnTo>
                    <a:pt x="342" y="531"/>
                  </a:lnTo>
                  <a:lnTo>
                    <a:pt x="366" y="522"/>
                  </a:lnTo>
                  <a:lnTo>
                    <a:pt x="369" y="510"/>
                  </a:lnTo>
                  <a:lnTo>
                    <a:pt x="324" y="519"/>
                  </a:lnTo>
                  <a:lnTo>
                    <a:pt x="294" y="522"/>
                  </a:lnTo>
                  <a:lnTo>
                    <a:pt x="270" y="528"/>
                  </a:lnTo>
                  <a:lnTo>
                    <a:pt x="255" y="531"/>
                  </a:lnTo>
                  <a:lnTo>
                    <a:pt x="252" y="519"/>
                  </a:lnTo>
                  <a:lnTo>
                    <a:pt x="258" y="531"/>
                  </a:lnTo>
                  <a:lnTo>
                    <a:pt x="249" y="558"/>
                  </a:lnTo>
                  <a:lnTo>
                    <a:pt x="246" y="561"/>
                  </a:lnTo>
                  <a:lnTo>
                    <a:pt x="222" y="561"/>
                  </a:lnTo>
                  <a:lnTo>
                    <a:pt x="231" y="561"/>
                  </a:lnTo>
                  <a:lnTo>
                    <a:pt x="219" y="564"/>
                  </a:lnTo>
                  <a:lnTo>
                    <a:pt x="207" y="564"/>
                  </a:lnTo>
                  <a:lnTo>
                    <a:pt x="198" y="567"/>
                  </a:lnTo>
                  <a:lnTo>
                    <a:pt x="186" y="567"/>
                  </a:lnTo>
                  <a:lnTo>
                    <a:pt x="195" y="567"/>
                  </a:lnTo>
                  <a:lnTo>
                    <a:pt x="204" y="561"/>
                  </a:lnTo>
                  <a:lnTo>
                    <a:pt x="195" y="558"/>
                  </a:lnTo>
                  <a:lnTo>
                    <a:pt x="186" y="558"/>
                  </a:lnTo>
                  <a:lnTo>
                    <a:pt x="177" y="564"/>
                  </a:lnTo>
                  <a:lnTo>
                    <a:pt x="168" y="567"/>
                  </a:lnTo>
                  <a:lnTo>
                    <a:pt x="159" y="567"/>
                  </a:lnTo>
                  <a:lnTo>
                    <a:pt x="156" y="576"/>
                  </a:lnTo>
                  <a:lnTo>
                    <a:pt x="138" y="576"/>
                  </a:lnTo>
                  <a:lnTo>
                    <a:pt x="153" y="582"/>
                  </a:lnTo>
                  <a:lnTo>
                    <a:pt x="144" y="582"/>
                  </a:lnTo>
                  <a:lnTo>
                    <a:pt x="135" y="582"/>
                  </a:lnTo>
                  <a:lnTo>
                    <a:pt x="126" y="588"/>
                  </a:lnTo>
                  <a:lnTo>
                    <a:pt x="117" y="588"/>
                  </a:lnTo>
                  <a:lnTo>
                    <a:pt x="108" y="588"/>
                  </a:lnTo>
                  <a:lnTo>
                    <a:pt x="99" y="588"/>
                  </a:lnTo>
                  <a:lnTo>
                    <a:pt x="90" y="588"/>
                  </a:lnTo>
                  <a:lnTo>
                    <a:pt x="81" y="588"/>
                  </a:lnTo>
                  <a:lnTo>
                    <a:pt x="72" y="588"/>
                  </a:lnTo>
                  <a:lnTo>
                    <a:pt x="63" y="585"/>
                  </a:lnTo>
                  <a:lnTo>
                    <a:pt x="54" y="582"/>
                  </a:lnTo>
                  <a:lnTo>
                    <a:pt x="36" y="582"/>
                  </a:lnTo>
                  <a:lnTo>
                    <a:pt x="27" y="576"/>
                  </a:lnTo>
                  <a:lnTo>
                    <a:pt x="9" y="573"/>
                  </a:lnTo>
                  <a:lnTo>
                    <a:pt x="0" y="570"/>
                  </a:lnTo>
                  <a:lnTo>
                    <a:pt x="12" y="570"/>
                  </a:lnTo>
                  <a:lnTo>
                    <a:pt x="21" y="570"/>
                  </a:lnTo>
                  <a:lnTo>
                    <a:pt x="39" y="570"/>
                  </a:lnTo>
                  <a:lnTo>
                    <a:pt x="48" y="573"/>
                  </a:lnTo>
                  <a:lnTo>
                    <a:pt x="57" y="576"/>
                  </a:lnTo>
                  <a:lnTo>
                    <a:pt x="66" y="576"/>
                  </a:lnTo>
                  <a:lnTo>
                    <a:pt x="84" y="579"/>
                  </a:lnTo>
                  <a:lnTo>
                    <a:pt x="96" y="579"/>
                  </a:lnTo>
                  <a:lnTo>
                    <a:pt x="114" y="582"/>
                  </a:lnTo>
                  <a:lnTo>
                    <a:pt x="126" y="582"/>
                  </a:lnTo>
                  <a:lnTo>
                    <a:pt x="135" y="582"/>
                  </a:lnTo>
                  <a:lnTo>
                    <a:pt x="111" y="582"/>
                  </a:lnTo>
                  <a:lnTo>
                    <a:pt x="93" y="582"/>
                  </a:lnTo>
                  <a:lnTo>
                    <a:pt x="84" y="582"/>
                  </a:lnTo>
                  <a:lnTo>
                    <a:pt x="60" y="582"/>
                  </a:lnTo>
                  <a:lnTo>
                    <a:pt x="51" y="576"/>
                  </a:lnTo>
                  <a:lnTo>
                    <a:pt x="42" y="573"/>
                  </a:lnTo>
                  <a:lnTo>
                    <a:pt x="33" y="573"/>
                  </a:lnTo>
                  <a:lnTo>
                    <a:pt x="24" y="567"/>
                  </a:lnTo>
                  <a:lnTo>
                    <a:pt x="15" y="561"/>
                  </a:lnTo>
                  <a:lnTo>
                    <a:pt x="6" y="561"/>
                  </a:lnTo>
                  <a:lnTo>
                    <a:pt x="3" y="552"/>
                  </a:lnTo>
                  <a:lnTo>
                    <a:pt x="15" y="546"/>
                  </a:lnTo>
                  <a:lnTo>
                    <a:pt x="24" y="543"/>
                  </a:lnTo>
                  <a:lnTo>
                    <a:pt x="33" y="543"/>
                  </a:lnTo>
                  <a:lnTo>
                    <a:pt x="42" y="540"/>
                  </a:lnTo>
                  <a:lnTo>
                    <a:pt x="51" y="537"/>
                  </a:lnTo>
                  <a:lnTo>
                    <a:pt x="63" y="531"/>
                  </a:lnTo>
                  <a:lnTo>
                    <a:pt x="72" y="528"/>
                  </a:lnTo>
                  <a:lnTo>
                    <a:pt x="81" y="525"/>
                  </a:lnTo>
                  <a:lnTo>
                    <a:pt x="90" y="516"/>
                  </a:lnTo>
                  <a:lnTo>
                    <a:pt x="99" y="510"/>
                  </a:lnTo>
                  <a:lnTo>
                    <a:pt x="102" y="501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2" name="Line 254">
              <a:extLst>
                <a:ext uri="{FF2B5EF4-FFF2-40B4-BE49-F238E27FC236}">
                  <a16:creationId xmlns:a16="http://schemas.microsoft.com/office/drawing/2014/main" id="{6FCCAB59-7AB9-4C9F-8F37-0F2EDBC3EB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43" y="4814"/>
              <a:ext cx="0" cy="36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3" name="Freeform 255">
              <a:extLst>
                <a:ext uri="{FF2B5EF4-FFF2-40B4-BE49-F238E27FC236}">
                  <a16:creationId xmlns:a16="http://schemas.microsoft.com/office/drawing/2014/main" id="{22DD45A2-C0A9-4C5C-965C-5C2A8C551FB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1" y="3874"/>
              <a:ext cx="27" cy="29"/>
            </a:xfrm>
            <a:custGeom>
              <a:avLst/>
              <a:gdLst>
                <a:gd name="T0" fmla="*/ 8 w 27"/>
                <a:gd name="T1" fmla="*/ 24 h 29"/>
                <a:gd name="T2" fmla="*/ 2 w 27"/>
                <a:gd name="T3" fmla="*/ 24 h 29"/>
                <a:gd name="T4" fmla="*/ 0 w 27"/>
                <a:gd name="T5" fmla="*/ 18 h 29"/>
                <a:gd name="T6" fmla="*/ 6 w 27"/>
                <a:gd name="T7" fmla="*/ 12 h 29"/>
                <a:gd name="T8" fmla="*/ 6 w 27"/>
                <a:gd name="T9" fmla="*/ 6 h 29"/>
                <a:gd name="T10" fmla="*/ 8 w 27"/>
                <a:gd name="T11" fmla="*/ 0 h 29"/>
                <a:gd name="T12" fmla="*/ 8 w 27"/>
                <a:gd name="T13" fmla="*/ 8 h 29"/>
                <a:gd name="T14" fmla="*/ 6 w 27"/>
                <a:gd name="T15" fmla="*/ 14 h 29"/>
                <a:gd name="T16" fmla="*/ 2 w 27"/>
                <a:gd name="T17" fmla="*/ 20 h 29"/>
                <a:gd name="T18" fmla="*/ 2 w 27"/>
                <a:gd name="T19" fmla="*/ 26 h 29"/>
                <a:gd name="T20" fmla="*/ 8 w 27"/>
                <a:gd name="T21" fmla="*/ 28 h 29"/>
                <a:gd name="T22" fmla="*/ 14 w 27"/>
                <a:gd name="T23" fmla="*/ 28 h 29"/>
                <a:gd name="T24" fmla="*/ 20 w 27"/>
                <a:gd name="T25" fmla="*/ 28 h 29"/>
                <a:gd name="T26" fmla="*/ 26 w 27"/>
                <a:gd name="T27" fmla="*/ 28 h 29"/>
                <a:gd name="T28" fmla="*/ 20 w 27"/>
                <a:gd name="T29" fmla="*/ 26 h 29"/>
                <a:gd name="T30" fmla="*/ 14 w 27"/>
                <a:gd name="T31" fmla="*/ 26 h 29"/>
                <a:gd name="T32" fmla="*/ 8 w 27"/>
                <a:gd name="T33" fmla="*/ 26 h 29"/>
                <a:gd name="T34" fmla="*/ 8 w 27"/>
                <a:gd name="T35" fmla="*/ 24 h 2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7"/>
                <a:gd name="T55" fmla="*/ 0 h 29"/>
                <a:gd name="T56" fmla="*/ 27 w 27"/>
                <a:gd name="T57" fmla="*/ 29 h 29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7" h="29">
                  <a:moveTo>
                    <a:pt x="8" y="24"/>
                  </a:moveTo>
                  <a:lnTo>
                    <a:pt x="2" y="24"/>
                  </a:lnTo>
                  <a:lnTo>
                    <a:pt x="0" y="18"/>
                  </a:lnTo>
                  <a:lnTo>
                    <a:pt x="6" y="12"/>
                  </a:lnTo>
                  <a:lnTo>
                    <a:pt x="6" y="6"/>
                  </a:lnTo>
                  <a:lnTo>
                    <a:pt x="8" y="0"/>
                  </a:lnTo>
                  <a:lnTo>
                    <a:pt x="8" y="8"/>
                  </a:lnTo>
                  <a:lnTo>
                    <a:pt x="6" y="14"/>
                  </a:lnTo>
                  <a:lnTo>
                    <a:pt x="2" y="20"/>
                  </a:lnTo>
                  <a:lnTo>
                    <a:pt x="2" y="26"/>
                  </a:lnTo>
                  <a:lnTo>
                    <a:pt x="8" y="28"/>
                  </a:lnTo>
                  <a:lnTo>
                    <a:pt x="14" y="28"/>
                  </a:lnTo>
                  <a:lnTo>
                    <a:pt x="20" y="28"/>
                  </a:lnTo>
                  <a:lnTo>
                    <a:pt x="26" y="28"/>
                  </a:lnTo>
                  <a:lnTo>
                    <a:pt x="20" y="26"/>
                  </a:lnTo>
                  <a:lnTo>
                    <a:pt x="14" y="26"/>
                  </a:lnTo>
                  <a:lnTo>
                    <a:pt x="8" y="26"/>
                  </a:lnTo>
                  <a:lnTo>
                    <a:pt x="8" y="24"/>
                  </a:lnTo>
                </a:path>
              </a:pathLst>
            </a:custGeom>
            <a:solidFill>
              <a:schemeClr val="accent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4" name="Line 256">
              <a:extLst>
                <a:ext uri="{FF2B5EF4-FFF2-40B4-BE49-F238E27FC236}">
                  <a16:creationId xmlns:a16="http://schemas.microsoft.com/office/drawing/2014/main" id="{42ECC83D-5F3D-437A-81C0-6B72AEE5D7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7" y="4822"/>
              <a:ext cx="36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5">
            <a:extLst>
              <a:ext uri="{FF2B5EF4-FFF2-40B4-BE49-F238E27FC236}">
                <a16:creationId xmlns:a16="http://schemas.microsoft.com/office/drawing/2014/main" id="{4569A0DB-9667-4F35-838C-E8A941FF3B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874963"/>
            <a:ext cx="4419600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ES" altLang="en-US" sz="6600">
                <a:latin typeface="Chaparral Pro Light" panose="02060403030505090203" pitchFamily="18" charset="0"/>
                <a:cs typeface="Arial" panose="020B0604020202020204" pitchFamily="34" charset="0"/>
              </a:rPr>
              <a:t>Thank you!</a:t>
            </a:r>
          </a:p>
        </p:txBody>
      </p:sp>
      <p:sp>
        <p:nvSpPr>
          <p:cNvPr id="16387" name="TextBox 6">
            <a:extLst>
              <a:ext uri="{FF2B5EF4-FFF2-40B4-BE49-F238E27FC236}">
                <a16:creationId xmlns:a16="http://schemas.microsoft.com/office/drawing/2014/main" id="{CDE17529-CCB6-4EC8-96C8-DD2ED50EC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874963"/>
            <a:ext cx="3733800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s-ES_tradnl" altLang="en-US" sz="6600">
                <a:latin typeface="Arial" panose="020B0604020202020204" pitchFamily="34" charset="0"/>
                <a:cs typeface="Arial" panose="020B0604020202020204" pitchFamily="34" charset="0"/>
              </a:rPr>
              <a:t>¡</a:t>
            </a:r>
            <a:r>
              <a:rPr lang="es-ES_tradnl" altLang="en-US" sz="6600">
                <a:latin typeface="Chaparral Pro Light" panose="02060403030505090203" pitchFamily="18" charset="0"/>
                <a:cs typeface="Arial" panose="020B0604020202020204" pitchFamily="34" charset="0"/>
              </a:rPr>
              <a:t>Gracias</a:t>
            </a:r>
            <a:r>
              <a:rPr lang="es-ES_tradnl" altLang="en-US" sz="660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>
            <a:extLst>
              <a:ext uri="{FF2B5EF4-FFF2-40B4-BE49-F238E27FC236}">
                <a16:creationId xmlns:a16="http://schemas.microsoft.com/office/drawing/2014/main" id="{0AA2C721-F7A9-43A8-ACAE-6D4FA5827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890588"/>
            <a:ext cx="25146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Arial" panose="020B0604020202020204" pitchFamily="34" charset="0"/>
              </a:rPr>
              <a:t>Welcome!</a:t>
            </a: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r>
              <a:rPr lang="es-ES_tradnl" altLang="en-US" b="1">
                <a:latin typeface="Arial" panose="020B0604020202020204" pitchFamily="34" charset="0"/>
              </a:rPr>
              <a:t>The reason</a:t>
            </a:r>
            <a:endParaRPr lang="en-US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r>
              <a:rPr lang="es-ES_tradnl" altLang="en-US" b="1">
                <a:latin typeface="Arial" panose="020B0604020202020204" pitchFamily="34" charset="0"/>
              </a:rPr>
              <a:t>The goal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579BF5E9-205E-4925-A9E8-531B84AC7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5213" y="890588"/>
            <a:ext cx="25146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Arial" panose="020B0604020202020204" pitchFamily="34" charset="0"/>
              </a:rPr>
              <a:t>¡Bienvenidos!</a:t>
            </a:r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r>
              <a:rPr lang="es-ES_tradnl" altLang="en-US" b="1">
                <a:latin typeface="Arial" panose="020B0604020202020204" pitchFamily="34" charset="0"/>
              </a:rPr>
              <a:t>La razón</a:t>
            </a:r>
            <a:endParaRPr lang="en-US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endParaRPr lang="es-ES_tradnl" altLang="en-US" b="1">
              <a:latin typeface="Arial" panose="020B0604020202020204" pitchFamily="34" charset="0"/>
            </a:endParaRPr>
          </a:p>
          <a:p>
            <a:r>
              <a:rPr lang="es-ES_tradnl" altLang="en-US" b="1">
                <a:latin typeface="Arial" panose="020B0604020202020204" pitchFamily="34" charset="0"/>
              </a:rPr>
              <a:t>La meta</a:t>
            </a:r>
          </a:p>
        </p:txBody>
      </p:sp>
      <p:grpSp>
        <p:nvGrpSpPr>
          <p:cNvPr id="6148" name="Group 70">
            <a:extLst>
              <a:ext uri="{FF2B5EF4-FFF2-40B4-BE49-F238E27FC236}">
                <a16:creationId xmlns:a16="http://schemas.microsoft.com/office/drawing/2014/main" id="{4ACAA40E-6BB6-4CE5-947F-BB199C1CB5EF}"/>
              </a:ext>
            </a:extLst>
          </p:cNvPr>
          <p:cNvGrpSpPr>
            <a:grpSpLocks/>
          </p:cNvGrpSpPr>
          <p:nvPr/>
        </p:nvGrpSpPr>
        <p:grpSpPr bwMode="auto">
          <a:xfrm>
            <a:off x="2686050" y="4724400"/>
            <a:ext cx="3771900" cy="1852613"/>
            <a:chOff x="1602" y="2043"/>
            <a:chExt cx="2374" cy="1438"/>
          </a:xfrm>
        </p:grpSpPr>
        <p:sp>
          <p:nvSpPr>
            <p:cNvPr id="6149" name="Freeform 71">
              <a:extLst>
                <a:ext uri="{FF2B5EF4-FFF2-40B4-BE49-F238E27FC236}">
                  <a16:creationId xmlns:a16="http://schemas.microsoft.com/office/drawing/2014/main" id="{C56E05A0-402A-4E65-B18C-ACA60ED2C65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9" y="2592"/>
              <a:ext cx="205" cy="595"/>
            </a:xfrm>
            <a:custGeom>
              <a:avLst/>
              <a:gdLst>
                <a:gd name="T0" fmla="*/ 6 w 205"/>
                <a:gd name="T1" fmla="*/ 114 h 595"/>
                <a:gd name="T2" fmla="*/ 21 w 205"/>
                <a:gd name="T3" fmla="*/ 114 h 595"/>
                <a:gd name="T4" fmla="*/ 18 w 205"/>
                <a:gd name="T5" fmla="*/ 132 h 595"/>
                <a:gd name="T6" fmla="*/ 0 w 205"/>
                <a:gd name="T7" fmla="*/ 177 h 595"/>
                <a:gd name="T8" fmla="*/ 15 w 205"/>
                <a:gd name="T9" fmla="*/ 186 h 595"/>
                <a:gd name="T10" fmla="*/ 27 w 205"/>
                <a:gd name="T11" fmla="*/ 201 h 595"/>
                <a:gd name="T12" fmla="*/ 66 w 205"/>
                <a:gd name="T13" fmla="*/ 228 h 595"/>
                <a:gd name="T14" fmla="*/ 105 w 205"/>
                <a:gd name="T15" fmla="*/ 243 h 595"/>
                <a:gd name="T16" fmla="*/ 117 w 205"/>
                <a:gd name="T17" fmla="*/ 249 h 595"/>
                <a:gd name="T18" fmla="*/ 147 w 205"/>
                <a:gd name="T19" fmla="*/ 228 h 595"/>
                <a:gd name="T20" fmla="*/ 186 w 205"/>
                <a:gd name="T21" fmla="*/ 186 h 595"/>
                <a:gd name="T22" fmla="*/ 162 w 205"/>
                <a:gd name="T23" fmla="*/ 180 h 595"/>
                <a:gd name="T24" fmla="*/ 123 w 205"/>
                <a:gd name="T25" fmla="*/ 162 h 595"/>
                <a:gd name="T26" fmla="*/ 108 w 205"/>
                <a:gd name="T27" fmla="*/ 183 h 595"/>
                <a:gd name="T28" fmla="*/ 105 w 205"/>
                <a:gd name="T29" fmla="*/ 174 h 595"/>
                <a:gd name="T30" fmla="*/ 141 w 205"/>
                <a:gd name="T31" fmla="*/ 159 h 595"/>
                <a:gd name="T32" fmla="*/ 126 w 205"/>
                <a:gd name="T33" fmla="*/ 123 h 595"/>
                <a:gd name="T34" fmla="*/ 132 w 205"/>
                <a:gd name="T35" fmla="*/ 138 h 595"/>
                <a:gd name="T36" fmla="*/ 114 w 205"/>
                <a:gd name="T37" fmla="*/ 117 h 595"/>
                <a:gd name="T38" fmla="*/ 99 w 205"/>
                <a:gd name="T39" fmla="*/ 129 h 595"/>
                <a:gd name="T40" fmla="*/ 90 w 205"/>
                <a:gd name="T41" fmla="*/ 120 h 595"/>
                <a:gd name="T42" fmla="*/ 93 w 205"/>
                <a:gd name="T43" fmla="*/ 108 h 595"/>
                <a:gd name="T44" fmla="*/ 63 w 205"/>
                <a:gd name="T45" fmla="*/ 99 h 595"/>
                <a:gd name="T46" fmla="*/ 15 w 205"/>
                <a:gd name="T47" fmla="*/ 75 h 595"/>
                <a:gd name="T48" fmla="*/ 15 w 205"/>
                <a:gd name="T49" fmla="*/ 36 h 595"/>
                <a:gd name="T50" fmla="*/ 60 w 205"/>
                <a:gd name="T51" fmla="*/ 12 h 595"/>
                <a:gd name="T52" fmla="*/ 108 w 205"/>
                <a:gd name="T53" fmla="*/ 0 h 595"/>
                <a:gd name="T54" fmla="*/ 168 w 205"/>
                <a:gd name="T55" fmla="*/ 21 h 595"/>
                <a:gd name="T56" fmla="*/ 198 w 205"/>
                <a:gd name="T57" fmla="*/ 66 h 595"/>
                <a:gd name="T58" fmla="*/ 204 w 205"/>
                <a:gd name="T59" fmla="*/ 111 h 595"/>
                <a:gd name="T60" fmla="*/ 189 w 205"/>
                <a:gd name="T61" fmla="*/ 156 h 595"/>
                <a:gd name="T62" fmla="*/ 201 w 205"/>
                <a:gd name="T63" fmla="*/ 201 h 595"/>
                <a:gd name="T64" fmla="*/ 165 w 205"/>
                <a:gd name="T65" fmla="*/ 243 h 595"/>
                <a:gd name="T66" fmla="*/ 153 w 205"/>
                <a:gd name="T67" fmla="*/ 264 h 595"/>
                <a:gd name="T68" fmla="*/ 135 w 205"/>
                <a:gd name="T69" fmla="*/ 309 h 595"/>
                <a:gd name="T70" fmla="*/ 132 w 205"/>
                <a:gd name="T71" fmla="*/ 321 h 595"/>
                <a:gd name="T72" fmla="*/ 123 w 205"/>
                <a:gd name="T73" fmla="*/ 276 h 595"/>
                <a:gd name="T74" fmla="*/ 123 w 205"/>
                <a:gd name="T75" fmla="*/ 285 h 595"/>
                <a:gd name="T76" fmla="*/ 135 w 205"/>
                <a:gd name="T77" fmla="*/ 327 h 595"/>
                <a:gd name="T78" fmla="*/ 138 w 205"/>
                <a:gd name="T79" fmla="*/ 375 h 595"/>
                <a:gd name="T80" fmla="*/ 141 w 205"/>
                <a:gd name="T81" fmla="*/ 393 h 595"/>
                <a:gd name="T82" fmla="*/ 138 w 205"/>
                <a:gd name="T83" fmla="*/ 444 h 595"/>
                <a:gd name="T84" fmla="*/ 138 w 205"/>
                <a:gd name="T85" fmla="*/ 492 h 595"/>
                <a:gd name="T86" fmla="*/ 135 w 205"/>
                <a:gd name="T87" fmla="*/ 525 h 595"/>
                <a:gd name="T88" fmla="*/ 132 w 205"/>
                <a:gd name="T89" fmla="*/ 543 h 595"/>
                <a:gd name="T90" fmla="*/ 102 w 205"/>
                <a:gd name="T91" fmla="*/ 594 h 595"/>
                <a:gd name="T92" fmla="*/ 195 w 205"/>
                <a:gd name="T93" fmla="*/ 570 h 595"/>
                <a:gd name="T94" fmla="*/ 180 w 205"/>
                <a:gd name="T95" fmla="*/ 525 h 595"/>
                <a:gd name="T96" fmla="*/ 174 w 205"/>
                <a:gd name="T97" fmla="*/ 480 h 595"/>
                <a:gd name="T98" fmla="*/ 162 w 205"/>
                <a:gd name="T99" fmla="*/ 432 h 595"/>
                <a:gd name="T100" fmla="*/ 150 w 205"/>
                <a:gd name="T101" fmla="*/ 384 h 59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05"/>
                <a:gd name="T154" fmla="*/ 0 h 595"/>
                <a:gd name="T155" fmla="*/ 205 w 205"/>
                <a:gd name="T156" fmla="*/ 595 h 595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05" h="595">
                  <a:moveTo>
                    <a:pt x="15" y="78"/>
                  </a:moveTo>
                  <a:lnTo>
                    <a:pt x="12" y="87"/>
                  </a:lnTo>
                  <a:lnTo>
                    <a:pt x="9" y="96"/>
                  </a:lnTo>
                  <a:lnTo>
                    <a:pt x="6" y="105"/>
                  </a:lnTo>
                  <a:lnTo>
                    <a:pt x="6" y="114"/>
                  </a:lnTo>
                  <a:lnTo>
                    <a:pt x="9" y="123"/>
                  </a:lnTo>
                  <a:lnTo>
                    <a:pt x="12" y="129"/>
                  </a:lnTo>
                  <a:lnTo>
                    <a:pt x="12" y="120"/>
                  </a:lnTo>
                  <a:lnTo>
                    <a:pt x="21" y="114"/>
                  </a:lnTo>
                  <a:lnTo>
                    <a:pt x="18" y="120"/>
                  </a:lnTo>
                  <a:lnTo>
                    <a:pt x="18" y="129"/>
                  </a:lnTo>
                  <a:lnTo>
                    <a:pt x="21" y="138"/>
                  </a:lnTo>
                  <a:lnTo>
                    <a:pt x="30" y="138"/>
                  </a:lnTo>
                  <a:lnTo>
                    <a:pt x="18" y="132"/>
                  </a:lnTo>
                  <a:lnTo>
                    <a:pt x="15" y="141"/>
                  </a:lnTo>
                  <a:lnTo>
                    <a:pt x="12" y="150"/>
                  </a:lnTo>
                  <a:lnTo>
                    <a:pt x="6" y="159"/>
                  </a:lnTo>
                  <a:lnTo>
                    <a:pt x="3" y="168"/>
                  </a:lnTo>
                  <a:lnTo>
                    <a:pt x="0" y="177"/>
                  </a:lnTo>
                  <a:lnTo>
                    <a:pt x="9" y="177"/>
                  </a:lnTo>
                  <a:lnTo>
                    <a:pt x="18" y="177"/>
                  </a:lnTo>
                  <a:lnTo>
                    <a:pt x="27" y="171"/>
                  </a:lnTo>
                  <a:lnTo>
                    <a:pt x="18" y="177"/>
                  </a:lnTo>
                  <a:lnTo>
                    <a:pt x="15" y="186"/>
                  </a:lnTo>
                  <a:lnTo>
                    <a:pt x="21" y="195"/>
                  </a:lnTo>
                  <a:lnTo>
                    <a:pt x="30" y="195"/>
                  </a:lnTo>
                  <a:lnTo>
                    <a:pt x="39" y="189"/>
                  </a:lnTo>
                  <a:lnTo>
                    <a:pt x="30" y="192"/>
                  </a:lnTo>
                  <a:lnTo>
                    <a:pt x="27" y="201"/>
                  </a:lnTo>
                  <a:lnTo>
                    <a:pt x="27" y="210"/>
                  </a:lnTo>
                  <a:lnTo>
                    <a:pt x="30" y="219"/>
                  </a:lnTo>
                  <a:lnTo>
                    <a:pt x="30" y="228"/>
                  </a:lnTo>
                  <a:lnTo>
                    <a:pt x="42" y="231"/>
                  </a:lnTo>
                  <a:lnTo>
                    <a:pt x="66" y="228"/>
                  </a:lnTo>
                  <a:lnTo>
                    <a:pt x="75" y="225"/>
                  </a:lnTo>
                  <a:lnTo>
                    <a:pt x="84" y="222"/>
                  </a:lnTo>
                  <a:lnTo>
                    <a:pt x="93" y="225"/>
                  </a:lnTo>
                  <a:lnTo>
                    <a:pt x="99" y="234"/>
                  </a:lnTo>
                  <a:lnTo>
                    <a:pt x="105" y="243"/>
                  </a:lnTo>
                  <a:lnTo>
                    <a:pt x="114" y="249"/>
                  </a:lnTo>
                  <a:lnTo>
                    <a:pt x="120" y="240"/>
                  </a:lnTo>
                  <a:lnTo>
                    <a:pt x="120" y="231"/>
                  </a:lnTo>
                  <a:lnTo>
                    <a:pt x="117" y="240"/>
                  </a:lnTo>
                  <a:lnTo>
                    <a:pt x="117" y="249"/>
                  </a:lnTo>
                  <a:lnTo>
                    <a:pt x="117" y="258"/>
                  </a:lnTo>
                  <a:lnTo>
                    <a:pt x="126" y="255"/>
                  </a:lnTo>
                  <a:lnTo>
                    <a:pt x="132" y="246"/>
                  </a:lnTo>
                  <a:lnTo>
                    <a:pt x="141" y="237"/>
                  </a:lnTo>
                  <a:lnTo>
                    <a:pt x="147" y="228"/>
                  </a:lnTo>
                  <a:lnTo>
                    <a:pt x="159" y="219"/>
                  </a:lnTo>
                  <a:lnTo>
                    <a:pt x="168" y="210"/>
                  </a:lnTo>
                  <a:lnTo>
                    <a:pt x="177" y="204"/>
                  </a:lnTo>
                  <a:lnTo>
                    <a:pt x="183" y="195"/>
                  </a:lnTo>
                  <a:lnTo>
                    <a:pt x="186" y="186"/>
                  </a:lnTo>
                  <a:lnTo>
                    <a:pt x="186" y="177"/>
                  </a:lnTo>
                  <a:lnTo>
                    <a:pt x="183" y="168"/>
                  </a:lnTo>
                  <a:lnTo>
                    <a:pt x="174" y="168"/>
                  </a:lnTo>
                  <a:lnTo>
                    <a:pt x="165" y="168"/>
                  </a:lnTo>
                  <a:lnTo>
                    <a:pt x="162" y="180"/>
                  </a:lnTo>
                  <a:lnTo>
                    <a:pt x="159" y="171"/>
                  </a:lnTo>
                  <a:lnTo>
                    <a:pt x="150" y="165"/>
                  </a:lnTo>
                  <a:lnTo>
                    <a:pt x="141" y="162"/>
                  </a:lnTo>
                  <a:lnTo>
                    <a:pt x="132" y="162"/>
                  </a:lnTo>
                  <a:lnTo>
                    <a:pt x="123" y="162"/>
                  </a:lnTo>
                  <a:lnTo>
                    <a:pt x="114" y="165"/>
                  </a:lnTo>
                  <a:lnTo>
                    <a:pt x="111" y="174"/>
                  </a:lnTo>
                  <a:lnTo>
                    <a:pt x="114" y="183"/>
                  </a:lnTo>
                  <a:lnTo>
                    <a:pt x="108" y="174"/>
                  </a:lnTo>
                  <a:lnTo>
                    <a:pt x="108" y="183"/>
                  </a:lnTo>
                  <a:lnTo>
                    <a:pt x="99" y="192"/>
                  </a:lnTo>
                  <a:lnTo>
                    <a:pt x="99" y="201"/>
                  </a:lnTo>
                  <a:lnTo>
                    <a:pt x="99" y="192"/>
                  </a:lnTo>
                  <a:lnTo>
                    <a:pt x="102" y="183"/>
                  </a:lnTo>
                  <a:lnTo>
                    <a:pt x="105" y="174"/>
                  </a:lnTo>
                  <a:lnTo>
                    <a:pt x="105" y="165"/>
                  </a:lnTo>
                  <a:lnTo>
                    <a:pt x="114" y="162"/>
                  </a:lnTo>
                  <a:lnTo>
                    <a:pt x="123" y="162"/>
                  </a:lnTo>
                  <a:lnTo>
                    <a:pt x="132" y="162"/>
                  </a:lnTo>
                  <a:lnTo>
                    <a:pt x="141" y="159"/>
                  </a:lnTo>
                  <a:lnTo>
                    <a:pt x="147" y="150"/>
                  </a:lnTo>
                  <a:lnTo>
                    <a:pt x="147" y="141"/>
                  </a:lnTo>
                  <a:lnTo>
                    <a:pt x="144" y="132"/>
                  </a:lnTo>
                  <a:lnTo>
                    <a:pt x="135" y="126"/>
                  </a:lnTo>
                  <a:lnTo>
                    <a:pt x="126" y="123"/>
                  </a:lnTo>
                  <a:lnTo>
                    <a:pt x="120" y="132"/>
                  </a:lnTo>
                  <a:lnTo>
                    <a:pt x="120" y="141"/>
                  </a:lnTo>
                  <a:lnTo>
                    <a:pt x="120" y="132"/>
                  </a:lnTo>
                  <a:lnTo>
                    <a:pt x="129" y="129"/>
                  </a:lnTo>
                  <a:lnTo>
                    <a:pt x="132" y="138"/>
                  </a:lnTo>
                  <a:lnTo>
                    <a:pt x="132" y="147"/>
                  </a:lnTo>
                  <a:lnTo>
                    <a:pt x="132" y="138"/>
                  </a:lnTo>
                  <a:lnTo>
                    <a:pt x="132" y="129"/>
                  </a:lnTo>
                  <a:lnTo>
                    <a:pt x="123" y="126"/>
                  </a:lnTo>
                  <a:lnTo>
                    <a:pt x="114" y="117"/>
                  </a:lnTo>
                  <a:lnTo>
                    <a:pt x="114" y="126"/>
                  </a:lnTo>
                  <a:lnTo>
                    <a:pt x="108" y="135"/>
                  </a:lnTo>
                  <a:lnTo>
                    <a:pt x="114" y="117"/>
                  </a:lnTo>
                  <a:lnTo>
                    <a:pt x="105" y="120"/>
                  </a:lnTo>
                  <a:lnTo>
                    <a:pt x="99" y="129"/>
                  </a:lnTo>
                  <a:lnTo>
                    <a:pt x="99" y="138"/>
                  </a:lnTo>
                  <a:lnTo>
                    <a:pt x="102" y="129"/>
                  </a:lnTo>
                  <a:lnTo>
                    <a:pt x="111" y="120"/>
                  </a:lnTo>
                  <a:lnTo>
                    <a:pt x="99" y="120"/>
                  </a:lnTo>
                  <a:lnTo>
                    <a:pt x="90" y="120"/>
                  </a:lnTo>
                  <a:lnTo>
                    <a:pt x="99" y="114"/>
                  </a:lnTo>
                  <a:lnTo>
                    <a:pt x="87" y="114"/>
                  </a:lnTo>
                  <a:lnTo>
                    <a:pt x="78" y="114"/>
                  </a:lnTo>
                  <a:lnTo>
                    <a:pt x="102" y="114"/>
                  </a:lnTo>
                  <a:lnTo>
                    <a:pt x="93" y="108"/>
                  </a:lnTo>
                  <a:lnTo>
                    <a:pt x="84" y="108"/>
                  </a:lnTo>
                  <a:lnTo>
                    <a:pt x="72" y="108"/>
                  </a:lnTo>
                  <a:lnTo>
                    <a:pt x="81" y="105"/>
                  </a:lnTo>
                  <a:lnTo>
                    <a:pt x="72" y="105"/>
                  </a:lnTo>
                  <a:lnTo>
                    <a:pt x="63" y="99"/>
                  </a:lnTo>
                  <a:lnTo>
                    <a:pt x="54" y="96"/>
                  </a:lnTo>
                  <a:lnTo>
                    <a:pt x="51" y="87"/>
                  </a:lnTo>
                  <a:lnTo>
                    <a:pt x="33" y="81"/>
                  </a:lnTo>
                  <a:lnTo>
                    <a:pt x="24" y="78"/>
                  </a:lnTo>
                  <a:lnTo>
                    <a:pt x="15" y="75"/>
                  </a:lnTo>
                  <a:lnTo>
                    <a:pt x="6" y="75"/>
                  </a:lnTo>
                  <a:lnTo>
                    <a:pt x="6" y="66"/>
                  </a:lnTo>
                  <a:lnTo>
                    <a:pt x="6" y="57"/>
                  </a:lnTo>
                  <a:lnTo>
                    <a:pt x="9" y="48"/>
                  </a:lnTo>
                  <a:lnTo>
                    <a:pt x="15" y="36"/>
                  </a:lnTo>
                  <a:lnTo>
                    <a:pt x="24" y="30"/>
                  </a:lnTo>
                  <a:lnTo>
                    <a:pt x="33" y="24"/>
                  </a:lnTo>
                  <a:lnTo>
                    <a:pt x="42" y="21"/>
                  </a:lnTo>
                  <a:lnTo>
                    <a:pt x="51" y="18"/>
                  </a:lnTo>
                  <a:lnTo>
                    <a:pt x="60" y="12"/>
                  </a:lnTo>
                  <a:lnTo>
                    <a:pt x="69" y="9"/>
                  </a:lnTo>
                  <a:lnTo>
                    <a:pt x="78" y="6"/>
                  </a:lnTo>
                  <a:lnTo>
                    <a:pt x="87" y="3"/>
                  </a:lnTo>
                  <a:lnTo>
                    <a:pt x="96" y="0"/>
                  </a:lnTo>
                  <a:lnTo>
                    <a:pt x="108" y="0"/>
                  </a:lnTo>
                  <a:lnTo>
                    <a:pt x="117" y="0"/>
                  </a:lnTo>
                  <a:lnTo>
                    <a:pt x="135" y="0"/>
                  </a:lnTo>
                  <a:lnTo>
                    <a:pt x="156" y="6"/>
                  </a:lnTo>
                  <a:lnTo>
                    <a:pt x="159" y="15"/>
                  </a:lnTo>
                  <a:lnTo>
                    <a:pt x="168" y="21"/>
                  </a:lnTo>
                  <a:lnTo>
                    <a:pt x="174" y="30"/>
                  </a:lnTo>
                  <a:lnTo>
                    <a:pt x="180" y="39"/>
                  </a:lnTo>
                  <a:lnTo>
                    <a:pt x="189" y="48"/>
                  </a:lnTo>
                  <a:lnTo>
                    <a:pt x="192" y="57"/>
                  </a:lnTo>
                  <a:lnTo>
                    <a:pt x="198" y="66"/>
                  </a:lnTo>
                  <a:lnTo>
                    <a:pt x="198" y="75"/>
                  </a:lnTo>
                  <a:lnTo>
                    <a:pt x="204" y="84"/>
                  </a:lnTo>
                  <a:lnTo>
                    <a:pt x="204" y="93"/>
                  </a:lnTo>
                  <a:lnTo>
                    <a:pt x="204" y="102"/>
                  </a:lnTo>
                  <a:lnTo>
                    <a:pt x="204" y="111"/>
                  </a:lnTo>
                  <a:lnTo>
                    <a:pt x="204" y="120"/>
                  </a:lnTo>
                  <a:lnTo>
                    <a:pt x="201" y="129"/>
                  </a:lnTo>
                  <a:lnTo>
                    <a:pt x="198" y="138"/>
                  </a:lnTo>
                  <a:lnTo>
                    <a:pt x="189" y="147"/>
                  </a:lnTo>
                  <a:lnTo>
                    <a:pt x="189" y="156"/>
                  </a:lnTo>
                  <a:lnTo>
                    <a:pt x="189" y="165"/>
                  </a:lnTo>
                  <a:lnTo>
                    <a:pt x="189" y="174"/>
                  </a:lnTo>
                  <a:lnTo>
                    <a:pt x="189" y="183"/>
                  </a:lnTo>
                  <a:lnTo>
                    <a:pt x="195" y="192"/>
                  </a:lnTo>
                  <a:lnTo>
                    <a:pt x="201" y="201"/>
                  </a:lnTo>
                  <a:lnTo>
                    <a:pt x="195" y="210"/>
                  </a:lnTo>
                  <a:lnTo>
                    <a:pt x="192" y="219"/>
                  </a:lnTo>
                  <a:lnTo>
                    <a:pt x="183" y="228"/>
                  </a:lnTo>
                  <a:lnTo>
                    <a:pt x="174" y="234"/>
                  </a:lnTo>
                  <a:lnTo>
                    <a:pt x="165" y="243"/>
                  </a:lnTo>
                  <a:lnTo>
                    <a:pt x="162" y="252"/>
                  </a:lnTo>
                  <a:lnTo>
                    <a:pt x="153" y="261"/>
                  </a:lnTo>
                  <a:lnTo>
                    <a:pt x="165" y="255"/>
                  </a:lnTo>
                  <a:lnTo>
                    <a:pt x="156" y="255"/>
                  </a:lnTo>
                  <a:lnTo>
                    <a:pt x="153" y="264"/>
                  </a:lnTo>
                  <a:lnTo>
                    <a:pt x="147" y="273"/>
                  </a:lnTo>
                  <a:lnTo>
                    <a:pt x="144" y="282"/>
                  </a:lnTo>
                  <a:lnTo>
                    <a:pt x="138" y="291"/>
                  </a:lnTo>
                  <a:lnTo>
                    <a:pt x="138" y="300"/>
                  </a:lnTo>
                  <a:lnTo>
                    <a:pt x="135" y="309"/>
                  </a:lnTo>
                  <a:lnTo>
                    <a:pt x="135" y="318"/>
                  </a:lnTo>
                  <a:lnTo>
                    <a:pt x="135" y="327"/>
                  </a:lnTo>
                  <a:lnTo>
                    <a:pt x="135" y="339"/>
                  </a:lnTo>
                  <a:lnTo>
                    <a:pt x="132" y="330"/>
                  </a:lnTo>
                  <a:lnTo>
                    <a:pt x="132" y="321"/>
                  </a:lnTo>
                  <a:lnTo>
                    <a:pt x="132" y="312"/>
                  </a:lnTo>
                  <a:lnTo>
                    <a:pt x="126" y="303"/>
                  </a:lnTo>
                  <a:lnTo>
                    <a:pt x="123" y="294"/>
                  </a:lnTo>
                  <a:lnTo>
                    <a:pt x="123" y="285"/>
                  </a:lnTo>
                  <a:lnTo>
                    <a:pt x="123" y="276"/>
                  </a:lnTo>
                  <a:lnTo>
                    <a:pt x="123" y="267"/>
                  </a:lnTo>
                  <a:lnTo>
                    <a:pt x="123" y="258"/>
                  </a:lnTo>
                  <a:lnTo>
                    <a:pt x="123" y="267"/>
                  </a:lnTo>
                  <a:lnTo>
                    <a:pt x="123" y="276"/>
                  </a:lnTo>
                  <a:lnTo>
                    <a:pt x="123" y="285"/>
                  </a:lnTo>
                  <a:lnTo>
                    <a:pt x="123" y="294"/>
                  </a:lnTo>
                  <a:lnTo>
                    <a:pt x="123" y="303"/>
                  </a:lnTo>
                  <a:lnTo>
                    <a:pt x="126" y="312"/>
                  </a:lnTo>
                  <a:lnTo>
                    <a:pt x="135" y="315"/>
                  </a:lnTo>
                  <a:lnTo>
                    <a:pt x="135" y="327"/>
                  </a:lnTo>
                  <a:lnTo>
                    <a:pt x="141" y="339"/>
                  </a:lnTo>
                  <a:lnTo>
                    <a:pt x="138" y="348"/>
                  </a:lnTo>
                  <a:lnTo>
                    <a:pt x="141" y="357"/>
                  </a:lnTo>
                  <a:lnTo>
                    <a:pt x="138" y="366"/>
                  </a:lnTo>
                  <a:lnTo>
                    <a:pt x="138" y="375"/>
                  </a:lnTo>
                  <a:lnTo>
                    <a:pt x="138" y="384"/>
                  </a:lnTo>
                  <a:lnTo>
                    <a:pt x="147" y="387"/>
                  </a:lnTo>
                  <a:lnTo>
                    <a:pt x="144" y="396"/>
                  </a:lnTo>
                  <a:lnTo>
                    <a:pt x="141" y="384"/>
                  </a:lnTo>
                  <a:lnTo>
                    <a:pt x="141" y="393"/>
                  </a:lnTo>
                  <a:lnTo>
                    <a:pt x="141" y="402"/>
                  </a:lnTo>
                  <a:lnTo>
                    <a:pt x="138" y="411"/>
                  </a:lnTo>
                  <a:lnTo>
                    <a:pt x="138" y="423"/>
                  </a:lnTo>
                  <a:lnTo>
                    <a:pt x="138" y="435"/>
                  </a:lnTo>
                  <a:lnTo>
                    <a:pt x="138" y="444"/>
                  </a:lnTo>
                  <a:lnTo>
                    <a:pt x="138" y="453"/>
                  </a:lnTo>
                  <a:lnTo>
                    <a:pt x="138" y="462"/>
                  </a:lnTo>
                  <a:lnTo>
                    <a:pt x="138" y="471"/>
                  </a:lnTo>
                  <a:lnTo>
                    <a:pt x="138" y="483"/>
                  </a:lnTo>
                  <a:lnTo>
                    <a:pt x="138" y="492"/>
                  </a:lnTo>
                  <a:lnTo>
                    <a:pt x="138" y="501"/>
                  </a:lnTo>
                  <a:lnTo>
                    <a:pt x="138" y="510"/>
                  </a:lnTo>
                  <a:lnTo>
                    <a:pt x="147" y="516"/>
                  </a:lnTo>
                  <a:lnTo>
                    <a:pt x="138" y="516"/>
                  </a:lnTo>
                  <a:lnTo>
                    <a:pt x="135" y="525"/>
                  </a:lnTo>
                  <a:lnTo>
                    <a:pt x="135" y="537"/>
                  </a:lnTo>
                  <a:lnTo>
                    <a:pt x="141" y="546"/>
                  </a:lnTo>
                  <a:lnTo>
                    <a:pt x="144" y="555"/>
                  </a:lnTo>
                  <a:lnTo>
                    <a:pt x="141" y="543"/>
                  </a:lnTo>
                  <a:lnTo>
                    <a:pt x="132" y="543"/>
                  </a:lnTo>
                  <a:lnTo>
                    <a:pt x="126" y="555"/>
                  </a:lnTo>
                  <a:lnTo>
                    <a:pt x="123" y="567"/>
                  </a:lnTo>
                  <a:lnTo>
                    <a:pt x="114" y="576"/>
                  </a:lnTo>
                  <a:lnTo>
                    <a:pt x="108" y="585"/>
                  </a:lnTo>
                  <a:lnTo>
                    <a:pt x="102" y="594"/>
                  </a:lnTo>
                  <a:lnTo>
                    <a:pt x="9" y="594"/>
                  </a:lnTo>
                  <a:lnTo>
                    <a:pt x="180" y="594"/>
                  </a:lnTo>
                  <a:lnTo>
                    <a:pt x="189" y="588"/>
                  </a:lnTo>
                  <a:lnTo>
                    <a:pt x="189" y="579"/>
                  </a:lnTo>
                  <a:lnTo>
                    <a:pt x="195" y="570"/>
                  </a:lnTo>
                  <a:lnTo>
                    <a:pt x="192" y="561"/>
                  </a:lnTo>
                  <a:lnTo>
                    <a:pt x="192" y="552"/>
                  </a:lnTo>
                  <a:lnTo>
                    <a:pt x="186" y="543"/>
                  </a:lnTo>
                  <a:lnTo>
                    <a:pt x="180" y="534"/>
                  </a:lnTo>
                  <a:lnTo>
                    <a:pt x="180" y="525"/>
                  </a:lnTo>
                  <a:lnTo>
                    <a:pt x="180" y="516"/>
                  </a:lnTo>
                  <a:lnTo>
                    <a:pt x="174" y="507"/>
                  </a:lnTo>
                  <a:lnTo>
                    <a:pt x="174" y="498"/>
                  </a:lnTo>
                  <a:lnTo>
                    <a:pt x="174" y="489"/>
                  </a:lnTo>
                  <a:lnTo>
                    <a:pt x="174" y="480"/>
                  </a:lnTo>
                  <a:lnTo>
                    <a:pt x="171" y="471"/>
                  </a:lnTo>
                  <a:lnTo>
                    <a:pt x="171" y="462"/>
                  </a:lnTo>
                  <a:lnTo>
                    <a:pt x="168" y="453"/>
                  </a:lnTo>
                  <a:lnTo>
                    <a:pt x="165" y="444"/>
                  </a:lnTo>
                  <a:lnTo>
                    <a:pt x="162" y="432"/>
                  </a:lnTo>
                  <a:lnTo>
                    <a:pt x="156" y="420"/>
                  </a:lnTo>
                  <a:lnTo>
                    <a:pt x="156" y="411"/>
                  </a:lnTo>
                  <a:lnTo>
                    <a:pt x="153" y="402"/>
                  </a:lnTo>
                  <a:lnTo>
                    <a:pt x="150" y="393"/>
                  </a:lnTo>
                  <a:lnTo>
                    <a:pt x="150" y="384"/>
                  </a:lnTo>
                  <a:lnTo>
                    <a:pt x="147" y="372"/>
                  </a:lnTo>
                  <a:lnTo>
                    <a:pt x="144" y="363"/>
                  </a:lnTo>
                  <a:lnTo>
                    <a:pt x="141" y="354"/>
                  </a:lnTo>
                  <a:lnTo>
                    <a:pt x="138" y="345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0" name="Freeform 72">
              <a:extLst>
                <a:ext uri="{FF2B5EF4-FFF2-40B4-BE49-F238E27FC236}">
                  <a16:creationId xmlns:a16="http://schemas.microsoft.com/office/drawing/2014/main" id="{2D55D801-F21B-430A-B831-C38C5BAD1BD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9" y="2871"/>
              <a:ext cx="421" cy="586"/>
            </a:xfrm>
            <a:custGeom>
              <a:avLst/>
              <a:gdLst>
                <a:gd name="T0" fmla="*/ 126 w 421"/>
                <a:gd name="T1" fmla="*/ 54 h 586"/>
                <a:gd name="T2" fmla="*/ 132 w 421"/>
                <a:gd name="T3" fmla="*/ 126 h 586"/>
                <a:gd name="T4" fmla="*/ 141 w 421"/>
                <a:gd name="T5" fmla="*/ 195 h 586"/>
                <a:gd name="T6" fmla="*/ 153 w 421"/>
                <a:gd name="T7" fmla="*/ 258 h 586"/>
                <a:gd name="T8" fmla="*/ 183 w 421"/>
                <a:gd name="T9" fmla="*/ 267 h 586"/>
                <a:gd name="T10" fmla="*/ 171 w 421"/>
                <a:gd name="T11" fmla="*/ 270 h 586"/>
                <a:gd name="T12" fmla="*/ 108 w 421"/>
                <a:gd name="T13" fmla="*/ 300 h 586"/>
                <a:gd name="T14" fmla="*/ 39 w 421"/>
                <a:gd name="T15" fmla="*/ 336 h 586"/>
                <a:gd name="T16" fmla="*/ 0 w 421"/>
                <a:gd name="T17" fmla="*/ 393 h 586"/>
                <a:gd name="T18" fmla="*/ 30 w 421"/>
                <a:gd name="T19" fmla="*/ 441 h 586"/>
                <a:gd name="T20" fmla="*/ 75 w 421"/>
                <a:gd name="T21" fmla="*/ 480 h 586"/>
                <a:gd name="T22" fmla="*/ 33 w 421"/>
                <a:gd name="T23" fmla="*/ 537 h 586"/>
                <a:gd name="T24" fmla="*/ 33 w 421"/>
                <a:gd name="T25" fmla="*/ 537 h 586"/>
                <a:gd name="T26" fmla="*/ 63 w 421"/>
                <a:gd name="T27" fmla="*/ 549 h 586"/>
                <a:gd name="T28" fmla="*/ 69 w 421"/>
                <a:gd name="T29" fmla="*/ 585 h 586"/>
                <a:gd name="T30" fmla="*/ 81 w 421"/>
                <a:gd name="T31" fmla="*/ 561 h 586"/>
                <a:gd name="T32" fmla="*/ 96 w 421"/>
                <a:gd name="T33" fmla="*/ 573 h 586"/>
                <a:gd name="T34" fmla="*/ 144 w 421"/>
                <a:gd name="T35" fmla="*/ 552 h 586"/>
                <a:gd name="T36" fmla="*/ 150 w 421"/>
                <a:gd name="T37" fmla="*/ 489 h 586"/>
                <a:gd name="T38" fmla="*/ 69 w 421"/>
                <a:gd name="T39" fmla="*/ 465 h 586"/>
                <a:gd name="T40" fmla="*/ 150 w 421"/>
                <a:gd name="T41" fmla="*/ 483 h 586"/>
                <a:gd name="T42" fmla="*/ 225 w 421"/>
                <a:gd name="T43" fmla="*/ 486 h 586"/>
                <a:gd name="T44" fmla="*/ 285 w 421"/>
                <a:gd name="T45" fmla="*/ 525 h 586"/>
                <a:gd name="T46" fmla="*/ 267 w 421"/>
                <a:gd name="T47" fmla="*/ 540 h 586"/>
                <a:gd name="T48" fmla="*/ 270 w 421"/>
                <a:gd name="T49" fmla="*/ 579 h 586"/>
                <a:gd name="T50" fmla="*/ 282 w 421"/>
                <a:gd name="T51" fmla="*/ 555 h 586"/>
                <a:gd name="T52" fmla="*/ 330 w 421"/>
                <a:gd name="T53" fmla="*/ 531 h 586"/>
                <a:gd name="T54" fmla="*/ 327 w 421"/>
                <a:gd name="T55" fmla="*/ 540 h 586"/>
                <a:gd name="T56" fmla="*/ 267 w 421"/>
                <a:gd name="T57" fmla="*/ 555 h 586"/>
                <a:gd name="T58" fmla="*/ 306 w 421"/>
                <a:gd name="T59" fmla="*/ 576 h 586"/>
                <a:gd name="T60" fmla="*/ 357 w 421"/>
                <a:gd name="T61" fmla="*/ 534 h 586"/>
                <a:gd name="T62" fmla="*/ 384 w 421"/>
                <a:gd name="T63" fmla="*/ 471 h 586"/>
                <a:gd name="T64" fmla="*/ 390 w 421"/>
                <a:gd name="T65" fmla="*/ 492 h 586"/>
                <a:gd name="T66" fmla="*/ 399 w 421"/>
                <a:gd name="T67" fmla="*/ 462 h 586"/>
                <a:gd name="T68" fmla="*/ 372 w 421"/>
                <a:gd name="T69" fmla="*/ 429 h 586"/>
                <a:gd name="T70" fmla="*/ 354 w 421"/>
                <a:gd name="T71" fmla="*/ 471 h 586"/>
                <a:gd name="T72" fmla="*/ 345 w 421"/>
                <a:gd name="T73" fmla="*/ 483 h 586"/>
                <a:gd name="T74" fmla="*/ 312 w 421"/>
                <a:gd name="T75" fmla="*/ 501 h 586"/>
                <a:gd name="T76" fmla="*/ 318 w 421"/>
                <a:gd name="T77" fmla="*/ 489 h 586"/>
                <a:gd name="T78" fmla="*/ 345 w 421"/>
                <a:gd name="T79" fmla="*/ 423 h 586"/>
                <a:gd name="T80" fmla="*/ 327 w 421"/>
                <a:gd name="T81" fmla="*/ 405 h 586"/>
                <a:gd name="T82" fmla="*/ 246 w 421"/>
                <a:gd name="T83" fmla="*/ 378 h 586"/>
                <a:gd name="T84" fmla="*/ 159 w 421"/>
                <a:gd name="T85" fmla="*/ 360 h 586"/>
                <a:gd name="T86" fmla="*/ 99 w 421"/>
                <a:gd name="T87" fmla="*/ 363 h 586"/>
                <a:gd name="T88" fmla="*/ 132 w 421"/>
                <a:gd name="T89" fmla="*/ 339 h 586"/>
                <a:gd name="T90" fmla="*/ 129 w 421"/>
                <a:gd name="T91" fmla="*/ 348 h 586"/>
                <a:gd name="T92" fmla="*/ 192 w 421"/>
                <a:gd name="T93" fmla="*/ 324 h 586"/>
                <a:gd name="T94" fmla="*/ 273 w 421"/>
                <a:gd name="T95" fmla="*/ 303 h 586"/>
                <a:gd name="T96" fmla="*/ 339 w 421"/>
                <a:gd name="T97" fmla="*/ 258 h 586"/>
                <a:gd name="T98" fmla="*/ 342 w 421"/>
                <a:gd name="T99" fmla="*/ 195 h 586"/>
                <a:gd name="T100" fmla="*/ 309 w 421"/>
                <a:gd name="T101" fmla="*/ 219 h 586"/>
                <a:gd name="T102" fmla="*/ 243 w 421"/>
                <a:gd name="T103" fmla="*/ 243 h 586"/>
                <a:gd name="T104" fmla="*/ 291 w 421"/>
                <a:gd name="T105" fmla="*/ 261 h 586"/>
                <a:gd name="T106" fmla="*/ 303 w 421"/>
                <a:gd name="T107" fmla="*/ 225 h 586"/>
                <a:gd name="T108" fmla="*/ 363 w 421"/>
                <a:gd name="T109" fmla="*/ 186 h 586"/>
                <a:gd name="T110" fmla="*/ 414 w 421"/>
                <a:gd name="T111" fmla="*/ 219 h 586"/>
                <a:gd name="T112" fmla="*/ 420 w 421"/>
                <a:gd name="T113" fmla="*/ 285 h 586"/>
                <a:gd name="T114" fmla="*/ 372 w 421"/>
                <a:gd name="T115" fmla="*/ 330 h 586"/>
                <a:gd name="T116" fmla="*/ 294 w 421"/>
                <a:gd name="T117" fmla="*/ 363 h 58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421"/>
                <a:gd name="T178" fmla="*/ 0 h 586"/>
                <a:gd name="T179" fmla="*/ 421 w 421"/>
                <a:gd name="T180" fmla="*/ 586 h 58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421" h="586">
                  <a:moveTo>
                    <a:pt x="105" y="0"/>
                  </a:moveTo>
                  <a:lnTo>
                    <a:pt x="111" y="9"/>
                  </a:lnTo>
                  <a:lnTo>
                    <a:pt x="117" y="18"/>
                  </a:lnTo>
                  <a:lnTo>
                    <a:pt x="120" y="27"/>
                  </a:lnTo>
                  <a:lnTo>
                    <a:pt x="123" y="36"/>
                  </a:lnTo>
                  <a:lnTo>
                    <a:pt x="126" y="45"/>
                  </a:lnTo>
                  <a:lnTo>
                    <a:pt x="126" y="54"/>
                  </a:lnTo>
                  <a:lnTo>
                    <a:pt x="126" y="63"/>
                  </a:lnTo>
                  <a:lnTo>
                    <a:pt x="126" y="75"/>
                  </a:lnTo>
                  <a:lnTo>
                    <a:pt x="129" y="84"/>
                  </a:lnTo>
                  <a:lnTo>
                    <a:pt x="129" y="93"/>
                  </a:lnTo>
                  <a:lnTo>
                    <a:pt x="132" y="105"/>
                  </a:lnTo>
                  <a:lnTo>
                    <a:pt x="132" y="117"/>
                  </a:lnTo>
                  <a:lnTo>
                    <a:pt x="132" y="126"/>
                  </a:lnTo>
                  <a:lnTo>
                    <a:pt x="132" y="135"/>
                  </a:lnTo>
                  <a:lnTo>
                    <a:pt x="135" y="147"/>
                  </a:lnTo>
                  <a:lnTo>
                    <a:pt x="138" y="159"/>
                  </a:lnTo>
                  <a:lnTo>
                    <a:pt x="138" y="168"/>
                  </a:lnTo>
                  <a:lnTo>
                    <a:pt x="141" y="177"/>
                  </a:lnTo>
                  <a:lnTo>
                    <a:pt x="141" y="186"/>
                  </a:lnTo>
                  <a:lnTo>
                    <a:pt x="141" y="195"/>
                  </a:lnTo>
                  <a:lnTo>
                    <a:pt x="144" y="204"/>
                  </a:lnTo>
                  <a:lnTo>
                    <a:pt x="144" y="213"/>
                  </a:lnTo>
                  <a:lnTo>
                    <a:pt x="147" y="222"/>
                  </a:lnTo>
                  <a:lnTo>
                    <a:pt x="150" y="231"/>
                  </a:lnTo>
                  <a:lnTo>
                    <a:pt x="153" y="240"/>
                  </a:lnTo>
                  <a:lnTo>
                    <a:pt x="153" y="249"/>
                  </a:lnTo>
                  <a:lnTo>
                    <a:pt x="153" y="258"/>
                  </a:lnTo>
                  <a:lnTo>
                    <a:pt x="153" y="267"/>
                  </a:lnTo>
                  <a:lnTo>
                    <a:pt x="153" y="276"/>
                  </a:lnTo>
                  <a:lnTo>
                    <a:pt x="144" y="282"/>
                  </a:lnTo>
                  <a:lnTo>
                    <a:pt x="153" y="285"/>
                  </a:lnTo>
                  <a:lnTo>
                    <a:pt x="162" y="276"/>
                  </a:lnTo>
                  <a:lnTo>
                    <a:pt x="174" y="273"/>
                  </a:lnTo>
                  <a:lnTo>
                    <a:pt x="183" y="267"/>
                  </a:lnTo>
                  <a:lnTo>
                    <a:pt x="174" y="261"/>
                  </a:lnTo>
                  <a:lnTo>
                    <a:pt x="165" y="258"/>
                  </a:lnTo>
                  <a:lnTo>
                    <a:pt x="156" y="249"/>
                  </a:lnTo>
                  <a:lnTo>
                    <a:pt x="165" y="252"/>
                  </a:lnTo>
                  <a:lnTo>
                    <a:pt x="171" y="261"/>
                  </a:lnTo>
                  <a:lnTo>
                    <a:pt x="180" y="264"/>
                  </a:lnTo>
                  <a:lnTo>
                    <a:pt x="171" y="270"/>
                  </a:lnTo>
                  <a:lnTo>
                    <a:pt x="162" y="273"/>
                  </a:lnTo>
                  <a:lnTo>
                    <a:pt x="153" y="273"/>
                  </a:lnTo>
                  <a:lnTo>
                    <a:pt x="144" y="276"/>
                  </a:lnTo>
                  <a:lnTo>
                    <a:pt x="135" y="282"/>
                  </a:lnTo>
                  <a:lnTo>
                    <a:pt x="126" y="291"/>
                  </a:lnTo>
                  <a:lnTo>
                    <a:pt x="117" y="294"/>
                  </a:lnTo>
                  <a:lnTo>
                    <a:pt x="108" y="300"/>
                  </a:lnTo>
                  <a:lnTo>
                    <a:pt x="99" y="306"/>
                  </a:lnTo>
                  <a:lnTo>
                    <a:pt x="90" y="309"/>
                  </a:lnTo>
                  <a:lnTo>
                    <a:pt x="78" y="312"/>
                  </a:lnTo>
                  <a:lnTo>
                    <a:pt x="69" y="315"/>
                  </a:lnTo>
                  <a:lnTo>
                    <a:pt x="60" y="321"/>
                  </a:lnTo>
                  <a:lnTo>
                    <a:pt x="51" y="327"/>
                  </a:lnTo>
                  <a:lnTo>
                    <a:pt x="39" y="336"/>
                  </a:lnTo>
                  <a:lnTo>
                    <a:pt x="30" y="342"/>
                  </a:lnTo>
                  <a:lnTo>
                    <a:pt x="24" y="351"/>
                  </a:lnTo>
                  <a:lnTo>
                    <a:pt x="15" y="357"/>
                  </a:lnTo>
                  <a:lnTo>
                    <a:pt x="12" y="366"/>
                  </a:lnTo>
                  <a:lnTo>
                    <a:pt x="9" y="375"/>
                  </a:lnTo>
                  <a:lnTo>
                    <a:pt x="0" y="384"/>
                  </a:lnTo>
                  <a:lnTo>
                    <a:pt x="0" y="393"/>
                  </a:lnTo>
                  <a:lnTo>
                    <a:pt x="0" y="402"/>
                  </a:lnTo>
                  <a:lnTo>
                    <a:pt x="0" y="411"/>
                  </a:lnTo>
                  <a:lnTo>
                    <a:pt x="0" y="420"/>
                  </a:lnTo>
                  <a:lnTo>
                    <a:pt x="3" y="429"/>
                  </a:lnTo>
                  <a:lnTo>
                    <a:pt x="12" y="432"/>
                  </a:lnTo>
                  <a:lnTo>
                    <a:pt x="21" y="438"/>
                  </a:lnTo>
                  <a:lnTo>
                    <a:pt x="30" y="441"/>
                  </a:lnTo>
                  <a:lnTo>
                    <a:pt x="39" y="450"/>
                  </a:lnTo>
                  <a:lnTo>
                    <a:pt x="48" y="456"/>
                  </a:lnTo>
                  <a:lnTo>
                    <a:pt x="57" y="459"/>
                  </a:lnTo>
                  <a:lnTo>
                    <a:pt x="66" y="462"/>
                  </a:lnTo>
                  <a:lnTo>
                    <a:pt x="75" y="468"/>
                  </a:lnTo>
                  <a:lnTo>
                    <a:pt x="84" y="474"/>
                  </a:lnTo>
                  <a:lnTo>
                    <a:pt x="75" y="480"/>
                  </a:lnTo>
                  <a:lnTo>
                    <a:pt x="72" y="489"/>
                  </a:lnTo>
                  <a:lnTo>
                    <a:pt x="63" y="495"/>
                  </a:lnTo>
                  <a:lnTo>
                    <a:pt x="57" y="504"/>
                  </a:lnTo>
                  <a:lnTo>
                    <a:pt x="51" y="513"/>
                  </a:lnTo>
                  <a:lnTo>
                    <a:pt x="48" y="522"/>
                  </a:lnTo>
                  <a:lnTo>
                    <a:pt x="39" y="528"/>
                  </a:lnTo>
                  <a:lnTo>
                    <a:pt x="33" y="537"/>
                  </a:lnTo>
                  <a:lnTo>
                    <a:pt x="33" y="546"/>
                  </a:lnTo>
                  <a:lnTo>
                    <a:pt x="45" y="549"/>
                  </a:lnTo>
                  <a:lnTo>
                    <a:pt x="30" y="555"/>
                  </a:lnTo>
                  <a:lnTo>
                    <a:pt x="27" y="546"/>
                  </a:lnTo>
                  <a:lnTo>
                    <a:pt x="36" y="543"/>
                  </a:lnTo>
                  <a:lnTo>
                    <a:pt x="42" y="534"/>
                  </a:lnTo>
                  <a:lnTo>
                    <a:pt x="33" y="537"/>
                  </a:lnTo>
                  <a:lnTo>
                    <a:pt x="33" y="546"/>
                  </a:lnTo>
                  <a:lnTo>
                    <a:pt x="42" y="549"/>
                  </a:lnTo>
                  <a:lnTo>
                    <a:pt x="51" y="549"/>
                  </a:lnTo>
                  <a:lnTo>
                    <a:pt x="57" y="540"/>
                  </a:lnTo>
                  <a:lnTo>
                    <a:pt x="63" y="531"/>
                  </a:lnTo>
                  <a:lnTo>
                    <a:pt x="69" y="540"/>
                  </a:lnTo>
                  <a:lnTo>
                    <a:pt x="63" y="549"/>
                  </a:lnTo>
                  <a:lnTo>
                    <a:pt x="60" y="558"/>
                  </a:lnTo>
                  <a:lnTo>
                    <a:pt x="54" y="567"/>
                  </a:lnTo>
                  <a:lnTo>
                    <a:pt x="45" y="567"/>
                  </a:lnTo>
                  <a:lnTo>
                    <a:pt x="42" y="576"/>
                  </a:lnTo>
                  <a:lnTo>
                    <a:pt x="51" y="582"/>
                  </a:lnTo>
                  <a:lnTo>
                    <a:pt x="60" y="585"/>
                  </a:lnTo>
                  <a:lnTo>
                    <a:pt x="69" y="585"/>
                  </a:lnTo>
                  <a:lnTo>
                    <a:pt x="78" y="579"/>
                  </a:lnTo>
                  <a:lnTo>
                    <a:pt x="81" y="570"/>
                  </a:lnTo>
                  <a:lnTo>
                    <a:pt x="81" y="561"/>
                  </a:lnTo>
                  <a:lnTo>
                    <a:pt x="90" y="555"/>
                  </a:lnTo>
                  <a:lnTo>
                    <a:pt x="96" y="546"/>
                  </a:lnTo>
                  <a:lnTo>
                    <a:pt x="90" y="555"/>
                  </a:lnTo>
                  <a:lnTo>
                    <a:pt x="81" y="561"/>
                  </a:lnTo>
                  <a:lnTo>
                    <a:pt x="75" y="570"/>
                  </a:lnTo>
                  <a:lnTo>
                    <a:pt x="72" y="579"/>
                  </a:lnTo>
                  <a:lnTo>
                    <a:pt x="81" y="582"/>
                  </a:lnTo>
                  <a:lnTo>
                    <a:pt x="90" y="585"/>
                  </a:lnTo>
                  <a:lnTo>
                    <a:pt x="99" y="576"/>
                  </a:lnTo>
                  <a:lnTo>
                    <a:pt x="105" y="567"/>
                  </a:lnTo>
                  <a:lnTo>
                    <a:pt x="96" y="573"/>
                  </a:lnTo>
                  <a:lnTo>
                    <a:pt x="96" y="582"/>
                  </a:lnTo>
                  <a:lnTo>
                    <a:pt x="105" y="585"/>
                  </a:lnTo>
                  <a:lnTo>
                    <a:pt x="111" y="576"/>
                  </a:lnTo>
                  <a:lnTo>
                    <a:pt x="120" y="570"/>
                  </a:lnTo>
                  <a:lnTo>
                    <a:pt x="129" y="564"/>
                  </a:lnTo>
                  <a:lnTo>
                    <a:pt x="135" y="552"/>
                  </a:lnTo>
                  <a:lnTo>
                    <a:pt x="144" y="552"/>
                  </a:lnTo>
                  <a:lnTo>
                    <a:pt x="150" y="543"/>
                  </a:lnTo>
                  <a:lnTo>
                    <a:pt x="150" y="534"/>
                  </a:lnTo>
                  <a:lnTo>
                    <a:pt x="150" y="525"/>
                  </a:lnTo>
                  <a:lnTo>
                    <a:pt x="150" y="516"/>
                  </a:lnTo>
                  <a:lnTo>
                    <a:pt x="150" y="507"/>
                  </a:lnTo>
                  <a:lnTo>
                    <a:pt x="150" y="498"/>
                  </a:lnTo>
                  <a:lnTo>
                    <a:pt x="150" y="489"/>
                  </a:lnTo>
                  <a:lnTo>
                    <a:pt x="141" y="483"/>
                  </a:lnTo>
                  <a:lnTo>
                    <a:pt x="129" y="483"/>
                  </a:lnTo>
                  <a:lnTo>
                    <a:pt x="117" y="477"/>
                  </a:lnTo>
                  <a:lnTo>
                    <a:pt x="108" y="471"/>
                  </a:lnTo>
                  <a:lnTo>
                    <a:pt x="99" y="468"/>
                  </a:lnTo>
                  <a:lnTo>
                    <a:pt x="78" y="465"/>
                  </a:lnTo>
                  <a:lnTo>
                    <a:pt x="69" y="465"/>
                  </a:lnTo>
                  <a:lnTo>
                    <a:pt x="78" y="465"/>
                  </a:lnTo>
                  <a:lnTo>
                    <a:pt x="87" y="465"/>
                  </a:lnTo>
                  <a:lnTo>
                    <a:pt x="99" y="471"/>
                  </a:lnTo>
                  <a:lnTo>
                    <a:pt x="108" y="474"/>
                  </a:lnTo>
                  <a:lnTo>
                    <a:pt x="129" y="477"/>
                  </a:lnTo>
                  <a:lnTo>
                    <a:pt x="138" y="477"/>
                  </a:lnTo>
                  <a:lnTo>
                    <a:pt x="150" y="483"/>
                  </a:lnTo>
                  <a:lnTo>
                    <a:pt x="159" y="483"/>
                  </a:lnTo>
                  <a:lnTo>
                    <a:pt x="168" y="486"/>
                  </a:lnTo>
                  <a:lnTo>
                    <a:pt x="177" y="486"/>
                  </a:lnTo>
                  <a:lnTo>
                    <a:pt x="198" y="486"/>
                  </a:lnTo>
                  <a:lnTo>
                    <a:pt x="207" y="486"/>
                  </a:lnTo>
                  <a:lnTo>
                    <a:pt x="216" y="486"/>
                  </a:lnTo>
                  <a:lnTo>
                    <a:pt x="225" y="486"/>
                  </a:lnTo>
                  <a:lnTo>
                    <a:pt x="237" y="486"/>
                  </a:lnTo>
                  <a:lnTo>
                    <a:pt x="249" y="489"/>
                  </a:lnTo>
                  <a:lnTo>
                    <a:pt x="267" y="492"/>
                  </a:lnTo>
                  <a:lnTo>
                    <a:pt x="267" y="501"/>
                  </a:lnTo>
                  <a:lnTo>
                    <a:pt x="276" y="507"/>
                  </a:lnTo>
                  <a:lnTo>
                    <a:pt x="282" y="516"/>
                  </a:lnTo>
                  <a:lnTo>
                    <a:pt x="285" y="525"/>
                  </a:lnTo>
                  <a:lnTo>
                    <a:pt x="294" y="528"/>
                  </a:lnTo>
                  <a:lnTo>
                    <a:pt x="303" y="534"/>
                  </a:lnTo>
                  <a:lnTo>
                    <a:pt x="312" y="537"/>
                  </a:lnTo>
                  <a:lnTo>
                    <a:pt x="294" y="537"/>
                  </a:lnTo>
                  <a:lnTo>
                    <a:pt x="285" y="537"/>
                  </a:lnTo>
                  <a:lnTo>
                    <a:pt x="276" y="537"/>
                  </a:lnTo>
                  <a:lnTo>
                    <a:pt x="267" y="540"/>
                  </a:lnTo>
                  <a:lnTo>
                    <a:pt x="264" y="549"/>
                  </a:lnTo>
                  <a:lnTo>
                    <a:pt x="261" y="558"/>
                  </a:lnTo>
                  <a:lnTo>
                    <a:pt x="261" y="567"/>
                  </a:lnTo>
                  <a:lnTo>
                    <a:pt x="270" y="573"/>
                  </a:lnTo>
                  <a:lnTo>
                    <a:pt x="279" y="579"/>
                  </a:lnTo>
                  <a:lnTo>
                    <a:pt x="291" y="579"/>
                  </a:lnTo>
                  <a:lnTo>
                    <a:pt x="270" y="579"/>
                  </a:lnTo>
                  <a:lnTo>
                    <a:pt x="261" y="579"/>
                  </a:lnTo>
                  <a:lnTo>
                    <a:pt x="255" y="570"/>
                  </a:lnTo>
                  <a:lnTo>
                    <a:pt x="255" y="561"/>
                  </a:lnTo>
                  <a:lnTo>
                    <a:pt x="255" y="552"/>
                  </a:lnTo>
                  <a:lnTo>
                    <a:pt x="264" y="549"/>
                  </a:lnTo>
                  <a:lnTo>
                    <a:pt x="273" y="552"/>
                  </a:lnTo>
                  <a:lnTo>
                    <a:pt x="282" y="555"/>
                  </a:lnTo>
                  <a:lnTo>
                    <a:pt x="291" y="555"/>
                  </a:lnTo>
                  <a:lnTo>
                    <a:pt x="300" y="555"/>
                  </a:lnTo>
                  <a:lnTo>
                    <a:pt x="309" y="555"/>
                  </a:lnTo>
                  <a:lnTo>
                    <a:pt x="318" y="555"/>
                  </a:lnTo>
                  <a:lnTo>
                    <a:pt x="327" y="549"/>
                  </a:lnTo>
                  <a:lnTo>
                    <a:pt x="330" y="540"/>
                  </a:lnTo>
                  <a:lnTo>
                    <a:pt x="330" y="531"/>
                  </a:lnTo>
                  <a:lnTo>
                    <a:pt x="333" y="522"/>
                  </a:lnTo>
                  <a:lnTo>
                    <a:pt x="336" y="513"/>
                  </a:lnTo>
                  <a:lnTo>
                    <a:pt x="342" y="504"/>
                  </a:lnTo>
                  <a:lnTo>
                    <a:pt x="345" y="513"/>
                  </a:lnTo>
                  <a:lnTo>
                    <a:pt x="339" y="522"/>
                  </a:lnTo>
                  <a:lnTo>
                    <a:pt x="336" y="531"/>
                  </a:lnTo>
                  <a:lnTo>
                    <a:pt x="327" y="540"/>
                  </a:lnTo>
                  <a:lnTo>
                    <a:pt x="321" y="549"/>
                  </a:lnTo>
                  <a:lnTo>
                    <a:pt x="312" y="552"/>
                  </a:lnTo>
                  <a:lnTo>
                    <a:pt x="303" y="552"/>
                  </a:lnTo>
                  <a:lnTo>
                    <a:pt x="294" y="555"/>
                  </a:lnTo>
                  <a:lnTo>
                    <a:pt x="285" y="555"/>
                  </a:lnTo>
                  <a:lnTo>
                    <a:pt x="276" y="555"/>
                  </a:lnTo>
                  <a:lnTo>
                    <a:pt x="267" y="555"/>
                  </a:lnTo>
                  <a:lnTo>
                    <a:pt x="258" y="558"/>
                  </a:lnTo>
                  <a:lnTo>
                    <a:pt x="255" y="567"/>
                  </a:lnTo>
                  <a:lnTo>
                    <a:pt x="255" y="576"/>
                  </a:lnTo>
                  <a:lnTo>
                    <a:pt x="264" y="576"/>
                  </a:lnTo>
                  <a:lnTo>
                    <a:pt x="273" y="576"/>
                  </a:lnTo>
                  <a:lnTo>
                    <a:pt x="282" y="576"/>
                  </a:lnTo>
                  <a:lnTo>
                    <a:pt x="306" y="576"/>
                  </a:lnTo>
                  <a:lnTo>
                    <a:pt x="318" y="573"/>
                  </a:lnTo>
                  <a:lnTo>
                    <a:pt x="327" y="564"/>
                  </a:lnTo>
                  <a:lnTo>
                    <a:pt x="336" y="564"/>
                  </a:lnTo>
                  <a:lnTo>
                    <a:pt x="345" y="558"/>
                  </a:lnTo>
                  <a:lnTo>
                    <a:pt x="354" y="552"/>
                  </a:lnTo>
                  <a:lnTo>
                    <a:pt x="357" y="543"/>
                  </a:lnTo>
                  <a:lnTo>
                    <a:pt x="357" y="534"/>
                  </a:lnTo>
                  <a:lnTo>
                    <a:pt x="366" y="525"/>
                  </a:lnTo>
                  <a:lnTo>
                    <a:pt x="372" y="516"/>
                  </a:lnTo>
                  <a:lnTo>
                    <a:pt x="375" y="507"/>
                  </a:lnTo>
                  <a:lnTo>
                    <a:pt x="375" y="498"/>
                  </a:lnTo>
                  <a:lnTo>
                    <a:pt x="378" y="489"/>
                  </a:lnTo>
                  <a:lnTo>
                    <a:pt x="381" y="480"/>
                  </a:lnTo>
                  <a:lnTo>
                    <a:pt x="384" y="471"/>
                  </a:lnTo>
                  <a:lnTo>
                    <a:pt x="390" y="462"/>
                  </a:lnTo>
                  <a:lnTo>
                    <a:pt x="393" y="453"/>
                  </a:lnTo>
                  <a:lnTo>
                    <a:pt x="402" y="456"/>
                  </a:lnTo>
                  <a:lnTo>
                    <a:pt x="405" y="465"/>
                  </a:lnTo>
                  <a:lnTo>
                    <a:pt x="402" y="474"/>
                  </a:lnTo>
                  <a:lnTo>
                    <a:pt x="396" y="483"/>
                  </a:lnTo>
                  <a:lnTo>
                    <a:pt x="390" y="492"/>
                  </a:lnTo>
                  <a:lnTo>
                    <a:pt x="381" y="498"/>
                  </a:lnTo>
                  <a:lnTo>
                    <a:pt x="372" y="498"/>
                  </a:lnTo>
                  <a:lnTo>
                    <a:pt x="381" y="498"/>
                  </a:lnTo>
                  <a:lnTo>
                    <a:pt x="390" y="492"/>
                  </a:lnTo>
                  <a:lnTo>
                    <a:pt x="393" y="480"/>
                  </a:lnTo>
                  <a:lnTo>
                    <a:pt x="399" y="471"/>
                  </a:lnTo>
                  <a:lnTo>
                    <a:pt x="399" y="462"/>
                  </a:lnTo>
                  <a:lnTo>
                    <a:pt x="399" y="453"/>
                  </a:lnTo>
                  <a:lnTo>
                    <a:pt x="396" y="444"/>
                  </a:lnTo>
                  <a:lnTo>
                    <a:pt x="390" y="435"/>
                  </a:lnTo>
                  <a:lnTo>
                    <a:pt x="381" y="432"/>
                  </a:lnTo>
                  <a:lnTo>
                    <a:pt x="372" y="432"/>
                  </a:lnTo>
                  <a:lnTo>
                    <a:pt x="363" y="429"/>
                  </a:lnTo>
                  <a:lnTo>
                    <a:pt x="372" y="429"/>
                  </a:lnTo>
                  <a:lnTo>
                    <a:pt x="381" y="429"/>
                  </a:lnTo>
                  <a:lnTo>
                    <a:pt x="372" y="426"/>
                  </a:lnTo>
                  <a:lnTo>
                    <a:pt x="366" y="435"/>
                  </a:lnTo>
                  <a:lnTo>
                    <a:pt x="363" y="444"/>
                  </a:lnTo>
                  <a:lnTo>
                    <a:pt x="360" y="453"/>
                  </a:lnTo>
                  <a:lnTo>
                    <a:pt x="357" y="462"/>
                  </a:lnTo>
                  <a:lnTo>
                    <a:pt x="354" y="471"/>
                  </a:lnTo>
                  <a:lnTo>
                    <a:pt x="348" y="480"/>
                  </a:lnTo>
                  <a:lnTo>
                    <a:pt x="345" y="471"/>
                  </a:lnTo>
                  <a:lnTo>
                    <a:pt x="336" y="465"/>
                  </a:lnTo>
                  <a:lnTo>
                    <a:pt x="327" y="465"/>
                  </a:lnTo>
                  <a:lnTo>
                    <a:pt x="336" y="465"/>
                  </a:lnTo>
                  <a:lnTo>
                    <a:pt x="345" y="474"/>
                  </a:lnTo>
                  <a:lnTo>
                    <a:pt x="345" y="483"/>
                  </a:lnTo>
                  <a:lnTo>
                    <a:pt x="339" y="474"/>
                  </a:lnTo>
                  <a:lnTo>
                    <a:pt x="336" y="465"/>
                  </a:lnTo>
                  <a:lnTo>
                    <a:pt x="327" y="465"/>
                  </a:lnTo>
                  <a:lnTo>
                    <a:pt x="321" y="474"/>
                  </a:lnTo>
                  <a:lnTo>
                    <a:pt x="315" y="483"/>
                  </a:lnTo>
                  <a:lnTo>
                    <a:pt x="315" y="492"/>
                  </a:lnTo>
                  <a:lnTo>
                    <a:pt x="312" y="501"/>
                  </a:lnTo>
                  <a:lnTo>
                    <a:pt x="306" y="510"/>
                  </a:lnTo>
                  <a:lnTo>
                    <a:pt x="300" y="519"/>
                  </a:lnTo>
                  <a:lnTo>
                    <a:pt x="291" y="528"/>
                  </a:lnTo>
                  <a:lnTo>
                    <a:pt x="294" y="519"/>
                  </a:lnTo>
                  <a:lnTo>
                    <a:pt x="300" y="510"/>
                  </a:lnTo>
                  <a:lnTo>
                    <a:pt x="309" y="498"/>
                  </a:lnTo>
                  <a:lnTo>
                    <a:pt x="318" y="489"/>
                  </a:lnTo>
                  <a:lnTo>
                    <a:pt x="321" y="480"/>
                  </a:lnTo>
                  <a:lnTo>
                    <a:pt x="327" y="471"/>
                  </a:lnTo>
                  <a:lnTo>
                    <a:pt x="330" y="462"/>
                  </a:lnTo>
                  <a:lnTo>
                    <a:pt x="333" y="450"/>
                  </a:lnTo>
                  <a:lnTo>
                    <a:pt x="336" y="441"/>
                  </a:lnTo>
                  <a:lnTo>
                    <a:pt x="342" y="432"/>
                  </a:lnTo>
                  <a:lnTo>
                    <a:pt x="345" y="423"/>
                  </a:lnTo>
                  <a:lnTo>
                    <a:pt x="354" y="423"/>
                  </a:lnTo>
                  <a:lnTo>
                    <a:pt x="366" y="426"/>
                  </a:lnTo>
                  <a:lnTo>
                    <a:pt x="357" y="426"/>
                  </a:lnTo>
                  <a:lnTo>
                    <a:pt x="348" y="426"/>
                  </a:lnTo>
                  <a:lnTo>
                    <a:pt x="345" y="414"/>
                  </a:lnTo>
                  <a:lnTo>
                    <a:pt x="336" y="411"/>
                  </a:lnTo>
                  <a:lnTo>
                    <a:pt x="327" y="405"/>
                  </a:lnTo>
                  <a:lnTo>
                    <a:pt x="318" y="399"/>
                  </a:lnTo>
                  <a:lnTo>
                    <a:pt x="306" y="396"/>
                  </a:lnTo>
                  <a:lnTo>
                    <a:pt x="297" y="393"/>
                  </a:lnTo>
                  <a:lnTo>
                    <a:pt x="285" y="387"/>
                  </a:lnTo>
                  <a:lnTo>
                    <a:pt x="276" y="384"/>
                  </a:lnTo>
                  <a:lnTo>
                    <a:pt x="255" y="381"/>
                  </a:lnTo>
                  <a:lnTo>
                    <a:pt x="246" y="378"/>
                  </a:lnTo>
                  <a:lnTo>
                    <a:pt x="237" y="372"/>
                  </a:lnTo>
                  <a:lnTo>
                    <a:pt x="228" y="369"/>
                  </a:lnTo>
                  <a:lnTo>
                    <a:pt x="216" y="366"/>
                  </a:lnTo>
                  <a:lnTo>
                    <a:pt x="207" y="363"/>
                  </a:lnTo>
                  <a:lnTo>
                    <a:pt x="198" y="363"/>
                  </a:lnTo>
                  <a:lnTo>
                    <a:pt x="189" y="360"/>
                  </a:lnTo>
                  <a:lnTo>
                    <a:pt x="159" y="360"/>
                  </a:lnTo>
                  <a:lnTo>
                    <a:pt x="150" y="360"/>
                  </a:lnTo>
                  <a:lnTo>
                    <a:pt x="138" y="360"/>
                  </a:lnTo>
                  <a:lnTo>
                    <a:pt x="114" y="360"/>
                  </a:lnTo>
                  <a:lnTo>
                    <a:pt x="105" y="360"/>
                  </a:lnTo>
                  <a:lnTo>
                    <a:pt x="81" y="360"/>
                  </a:lnTo>
                  <a:lnTo>
                    <a:pt x="90" y="363"/>
                  </a:lnTo>
                  <a:lnTo>
                    <a:pt x="99" y="363"/>
                  </a:lnTo>
                  <a:lnTo>
                    <a:pt x="96" y="375"/>
                  </a:lnTo>
                  <a:lnTo>
                    <a:pt x="96" y="384"/>
                  </a:lnTo>
                  <a:lnTo>
                    <a:pt x="99" y="372"/>
                  </a:lnTo>
                  <a:lnTo>
                    <a:pt x="108" y="369"/>
                  </a:lnTo>
                  <a:lnTo>
                    <a:pt x="117" y="360"/>
                  </a:lnTo>
                  <a:lnTo>
                    <a:pt x="120" y="348"/>
                  </a:lnTo>
                  <a:lnTo>
                    <a:pt x="132" y="339"/>
                  </a:lnTo>
                  <a:lnTo>
                    <a:pt x="141" y="336"/>
                  </a:lnTo>
                  <a:lnTo>
                    <a:pt x="132" y="336"/>
                  </a:lnTo>
                  <a:lnTo>
                    <a:pt x="123" y="342"/>
                  </a:lnTo>
                  <a:lnTo>
                    <a:pt x="117" y="351"/>
                  </a:lnTo>
                  <a:lnTo>
                    <a:pt x="111" y="360"/>
                  </a:lnTo>
                  <a:lnTo>
                    <a:pt x="120" y="354"/>
                  </a:lnTo>
                  <a:lnTo>
                    <a:pt x="129" y="348"/>
                  </a:lnTo>
                  <a:lnTo>
                    <a:pt x="138" y="345"/>
                  </a:lnTo>
                  <a:lnTo>
                    <a:pt x="147" y="339"/>
                  </a:lnTo>
                  <a:lnTo>
                    <a:pt x="156" y="336"/>
                  </a:lnTo>
                  <a:lnTo>
                    <a:pt x="165" y="336"/>
                  </a:lnTo>
                  <a:lnTo>
                    <a:pt x="174" y="330"/>
                  </a:lnTo>
                  <a:lnTo>
                    <a:pt x="183" y="327"/>
                  </a:lnTo>
                  <a:lnTo>
                    <a:pt x="192" y="324"/>
                  </a:lnTo>
                  <a:lnTo>
                    <a:pt x="210" y="324"/>
                  </a:lnTo>
                  <a:lnTo>
                    <a:pt x="219" y="321"/>
                  </a:lnTo>
                  <a:lnTo>
                    <a:pt x="237" y="318"/>
                  </a:lnTo>
                  <a:lnTo>
                    <a:pt x="246" y="315"/>
                  </a:lnTo>
                  <a:lnTo>
                    <a:pt x="255" y="312"/>
                  </a:lnTo>
                  <a:lnTo>
                    <a:pt x="264" y="309"/>
                  </a:lnTo>
                  <a:lnTo>
                    <a:pt x="273" y="303"/>
                  </a:lnTo>
                  <a:lnTo>
                    <a:pt x="285" y="297"/>
                  </a:lnTo>
                  <a:lnTo>
                    <a:pt x="294" y="288"/>
                  </a:lnTo>
                  <a:lnTo>
                    <a:pt x="303" y="285"/>
                  </a:lnTo>
                  <a:lnTo>
                    <a:pt x="312" y="279"/>
                  </a:lnTo>
                  <a:lnTo>
                    <a:pt x="321" y="273"/>
                  </a:lnTo>
                  <a:lnTo>
                    <a:pt x="330" y="267"/>
                  </a:lnTo>
                  <a:lnTo>
                    <a:pt x="339" y="258"/>
                  </a:lnTo>
                  <a:lnTo>
                    <a:pt x="342" y="249"/>
                  </a:lnTo>
                  <a:lnTo>
                    <a:pt x="342" y="240"/>
                  </a:lnTo>
                  <a:lnTo>
                    <a:pt x="342" y="231"/>
                  </a:lnTo>
                  <a:lnTo>
                    <a:pt x="342" y="222"/>
                  </a:lnTo>
                  <a:lnTo>
                    <a:pt x="342" y="213"/>
                  </a:lnTo>
                  <a:lnTo>
                    <a:pt x="342" y="204"/>
                  </a:lnTo>
                  <a:lnTo>
                    <a:pt x="342" y="195"/>
                  </a:lnTo>
                  <a:lnTo>
                    <a:pt x="333" y="195"/>
                  </a:lnTo>
                  <a:lnTo>
                    <a:pt x="324" y="198"/>
                  </a:lnTo>
                  <a:lnTo>
                    <a:pt x="315" y="201"/>
                  </a:lnTo>
                  <a:lnTo>
                    <a:pt x="309" y="210"/>
                  </a:lnTo>
                  <a:lnTo>
                    <a:pt x="300" y="210"/>
                  </a:lnTo>
                  <a:lnTo>
                    <a:pt x="318" y="213"/>
                  </a:lnTo>
                  <a:lnTo>
                    <a:pt x="309" y="219"/>
                  </a:lnTo>
                  <a:lnTo>
                    <a:pt x="303" y="228"/>
                  </a:lnTo>
                  <a:lnTo>
                    <a:pt x="300" y="237"/>
                  </a:lnTo>
                  <a:lnTo>
                    <a:pt x="291" y="234"/>
                  </a:lnTo>
                  <a:lnTo>
                    <a:pt x="279" y="237"/>
                  </a:lnTo>
                  <a:lnTo>
                    <a:pt x="270" y="243"/>
                  </a:lnTo>
                  <a:lnTo>
                    <a:pt x="261" y="243"/>
                  </a:lnTo>
                  <a:lnTo>
                    <a:pt x="243" y="243"/>
                  </a:lnTo>
                  <a:lnTo>
                    <a:pt x="252" y="243"/>
                  </a:lnTo>
                  <a:lnTo>
                    <a:pt x="261" y="243"/>
                  </a:lnTo>
                  <a:lnTo>
                    <a:pt x="261" y="252"/>
                  </a:lnTo>
                  <a:lnTo>
                    <a:pt x="267" y="261"/>
                  </a:lnTo>
                  <a:lnTo>
                    <a:pt x="276" y="261"/>
                  </a:lnTo>
                  <a:lnTo>
                    <a:pt x="303" y="261"/>
                  </a:lnTo>
                  <a:lnTo>
                    <a:pt x="291" y="261"/>
                  </a:lnTo>
                  <a:lnTo>
                    <a:pt x="282" y="261"/>
                  </a:lnTo>
                  <a:lnTo>
                    <a:pt x="273" y="261"/>
                  </a:lnTo>
                  <a:lnTo>
                    <a:pt x="270" y="252"/>
                  </a:lnTo>
                  <a:lnTo>
                    <a:pt x="279" y="246"/>
                  </a:lnTo>
                  <a:lnTo>
                    <a:pt x="288" y="240"/>
                  </a:lnTo>
                  <a:lnTo>
                    <a:pt x="297" y="234"/>
                  </a:lnTo>
                  <a:lnTo>
                    <a:pt x="303" y="225"/>
                  </a:lnTo>
                  <a:lnTo>
                    <a:pt x="309" y="216"/>
                  </a:lnTo>
                  <a:lnTo>
                    <a:pt x="318" y="213"/>
                  </a:lnTo>
                  <a:lnTo>
                    <a:pt x="327" y="210"/>
                  </a:lnTo>
                  <a:lnTo>
                    <a:pt x="336" y="201"/>
                  </a:lnTo>
                  <a:lnTo>
                    <a:pt x="345" y="198"/>
                  </a:lnTo>
                  <a:lnTo>
                    <a:pt x="354" y="192"/>
                  </a:lnTo>
                  <a:lnTo>
                    <a:pt x="363" y="186"/>
                  </a:lnTo>
                  <a:lnTo>
                    <a:pt x="372" y="180"/>
                  </a:lnTo>
                  <a:lnTo>
                    <a:pt x="390" y="177"/>
                  </a:lnTo>
                  <a:lnTo>
                    <a:pt x="402" y="183"/>
                  </a:lnTo>
                  <a:lnTo>
                    <a:pt x="408" y="192"/>
                  </a:lnTo>
                  <a:lnTo>
                    <a:pt x="408" y="201"/>
                  </a:lnTo>
                  <a:lnTo>
                    <a:pt x="411" y="210"/>
                  </a:lnTo>
                  <a:lnTo>
                    <a:pt x="414" y="219"/>
                  </a:lnTo>
                  <a:lnTo>
                    <a:pt x="414" y="228"/>
                  </a:lnTo>
                  <a:lnTo>
                    <a:pt x="414" y="237"/>
                  </a:lnTo>
                  <a:lnTo>
                    <a:pt x="414" y="246"/>
                  </a:lnTo>
                  <a:lnTo>
                    <a:pt x="417" y="255"/>
                  </a:lnTo>
                  <a:lnTo>
                    <a:pt x="420" y="267"/>
                  </a:lnTo>
                  <a:lnTo>
                    <a:pt x="420" y="276"/>
                  </a:lnTo>
                  <a:lnTo>
                    <a:pt x="420" y="285"/>
                  </a:lnTo>
                  <a:lnTo>
                    <a:pt x="420" y="294"/>
                  </a:lnTo>
                  <a:lnTo>
                    <a:pt x="411" y="300"/>
                  </a:lnTo>
                  <a:lnTo>
                    <a:pt x="408" y="309"/>
                  </a:lnTo>
                  <a:lnTo>
                    <a:pt x="399" y="315"/>
                  </a:lnTo>
                  <a:lnTo>
                    <a:pt x="390" y="321"/>
                  </a:lnTo>
                  <a:lnTo>
                    <a:pt x="381" y="324"/>
                  </a:lnTo>
                  <a:lnTo>
                    <a:pt x="372" y="330"/>
                  </a:lnTo>
                  <a:lnTo>
                    <a:pt x="363" y="333"/>
                  </a:lnTo>
                  <a:lnTo>
                    <a:pt x="354" y="339"/>
                  </a:lnTo>
                  <a:lnTo>
                    <a:pt x="345" y="342"/>
                  </a:lnTo>
                  <a:lnTo>
                    <a:pt x="336" y="348"/>
                  </a:lnTo>
                  <a:lnTo>
                    <a:pt x="315" y="354"/>
                  </a:lnTo>
                  <a:lnTo>
                    <a:pt x="306" y="357"/>
                  </a:lnTo>
                  <a:lnTo>
                    <a:pt x="294" y="363"/>
                  </a:lnTo>
                  <a:lnTo>
                    <a:pt x="285" y="369"/>
                  </a:lnTo>
                  <a:lnTo>
                    <a:pt x="276" y="372"/>
                  </a:lnTo>
                  <a:lnTo>
                    <a:pt x="267" y="378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1" name="Freeform 73">
              <a:extLst>
                <a:ext uri="{FF2B5EF4-FFF2-40B4-BE49-F238E27FC236}">
                  <a16:creationId xmlns:a16="http://schemas.microsoft.com/office/drawing/2014/main" id="{24663703-4C76-412F-8FD9-6B07577A9A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6" y="2787"/>
              <a:ext cx="292" cy="265"/>
            </a:xfrm>
            <a:custGeom>
              <a:avLst/>
              <a:gdLst>
                <a:gd name="T0" fmla="*/ 0 w 292"/>
                <a:gd name="T1" fmla="*/ 0 h 265"/>
                <a:gd name="T2" fmla="*/ 9 w 292"/>
                <a:gd name="T3" fmla="*/ 9 h 265"/>
                <a:gd name="T4" fmla="*/ 18 w 292"/>
                <a:gd name="T5" fmla="*/ 12 h 265"/>
                <a:gd name="T6" fmla="*/ 27 w 292"/>
                <a:gd name="T7" fmla="*/ 15 h 265"/>
                <a:gd name="T8" fmla="*/ 39 w 292"/>
                <a:gd name="T9" fmla="*/ 21 h 265"/>
                <a:gd name="T10" fmla="*/ 48 w 292"/>
                <a:gd name="T11" fmla="*/ 27 h 265"/>
                <a:gd name="T12" fmla="*/ 57 w 292"/>
                <a:gd name="T13" fmla="*/ 33 h 265"/>
                <a:gd name="T14" fmla="*/ 60 w 292"/>
                <a:gd name="T15" fmla="*/ 42 h 265"/>
                <a:gd name="T16" fmla="*/ 69 w 292"/>
                <a:gd name="T17" fmla="*/ 51 h 265"/>
                <a:gd name="T18" fmla="*/ 75 w 292"/>
                <a:gd name="T19" fmla="*/ 63 h 265"/>
                <a:gd name="T20" fmla="*/ 84 w 292"/>
                <a:gd name="T21" fmla="*/ 66 h 265"/>
                <a:gd name="T22" fmla="*/ 93 w 292"/>
                <a:gd name="T23" fmla="*/ 72 h 265"/>
                <a:gd name="T24" fmla="*/ 96 w 292"/>
                <a:gd name="T25" fmla="*/ 81 h 265"/>
                <a:gd name="T26" fmla="*/ 102 w 292"/>
                <a:gd name="T27" fmla="*/ 90 h 265"/>
                <a:gd name="T28" fmla="*/ 105 w 292"/>
                <a:gd name="T29" fmla="*/ 99 h 265"/>
                <a:gd name="T30" fmla="*/ 105 w 292"/>
                <a:gd name="T31" fmla="*/ 90 h 265"/>
                <a:gd name="T32" fmla="*/ 114 w 292"/>
                <a:gd name="T33" fmla="*/ 93 h 265"/>
                <a:gd name="T34" fmla="*/ 120 w 292"/>
                <a:gd name="T35" fmla="*/ 102 h 265"/>
                <a:gd name="T36" fmla="*/ 129 w 292"/>
                <a:gd name="T37" fmla="*/ 111 h 265"/>
                <a:gd name="T38" fmla="*/ 138 w 292"/>
                <a:gd name="T39" fmla="*/ 123 h 265"/>
                <a:gd name="T40" fmla="*/ 144 w 292"/>
                <a:gd name="T41" fmla="*/ 132 h 265"/>
                <a:gd name="T42" fmla="*/ 153 w 292"/>
                <a:gd name="T43" fmla="*/ 141 h 265"/>
                <a:gd name="T44" fmla="*/ 162 w 292"/>
                <a:gd name="T45" fmla="*/ 150 h 265"/>
                <a:gd name="T46" fmla="*/ 174 w 292"/>
                <a:gd name="T47" fmla="*/ 156 h 265"/>
                <a:gd name="T48" fmla="*/ 180 w 292"/>
                <a:gd name="T49" fmla="*/ 165 h 265"/>
                <a:gd name="T50" fmla="*/ 189 w 292"/>
                <a:gd name="T51" fmla="*/ 171 h 265"/>
                <a:gd name="T52" fmla="*/ 195 w 292"/>
                <a:gd name="T53" fmla="*/ 180 h 265"/>
                <a:gd name="T54" fmla="*/ 204 w 292"/>
                <a:gd name="T55" fmla="*/ 183 h 265"/>
                <a:gd name="T56" fmla="*/ 222 w 292"/>
                <a:gd name="T57" fmla="*/ 186 h 265"/>
                <a:gd name="T58" fmla="*/ 231 w 292"/>
                <a:gd name="T59" fmla="*/ 195 h 265"/>
                <a:gd name="T60" fmla="*/ 240 w 292"/>
                <a:gd name="T61" fmla="*/ 201 h 265"/>
                <a:gd name="T62" fmla="*/ 249 w 292"/>
                <a:gd name="T63" fmla="*/ 207 h 265"/>
                <a:gd name="T64" fmla="*/ 258 w 292"/>
                <a:gd name="T65" fmla="*/ 210 h 265"/>
                <a:gd name="T66" fmla="*/ 267 w 292"/>
                <a:gd name="T67" fmla="*/ 219 h 265"/>
                <a:gd name="T68" fmla="*/ 276 w 292"/>
                <a:gd name="T69" fmla="*/ 231 h 265"/>
                <a:gd name="T70" fmla="*/ 285 w 292"/>
                <a:gd name="T71" fmla="*/ 237 h 265"/>
                <a:gd name="T72" fmla="*/ 288 w 292"/>
                <a:gd name="T73" fmla="*/ 246 h 265"/>
                <a:gd name="T74" fmla="*/ 291 w 292"/>
                <a:gd name="T75" fmla="*/ 255 h 265"/>
                <a:gd name="T76" fmla="*/ 291 w 292"/>
                <a:gd name="T77" fmla="*/ 264 h 265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92"/>
                <a:gd name="T118" fmla="*/ 0 h 265"/>
                <a:gd name="T119" fmla="*/ 292 w 292"/>
                <a:gd name="T120" fmla="*/ 265 h 265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92" h="265">
                  <a:moveTo>
                    <a:pt x="0" y="0"/>
                  </a:moveTo>
                  <a:lnTo>
                    <a:pt x="9" y="9"/>
                  </a:lnTo>
                  <a:lnTo>
                    <a:pt x="18" y="12"/>
                  </a:lnTo>
                  <a:lnTo>
                    <a:pt x="27" y="15"/>
                  </a:lnTo>
                  <a:lnTo>
                    <a:pt x="39" y="21"/>
                  </a:lnTo>
                  <a:lnTo>
                    <a:pt x="48" y="27"/>
                  </a:lnTo>
                  <a:lnTo>
                    <a:pt x="57" y="33"/>
                  </a:lnTo>
                  <a:lnTo>
                    <a:pt x="60" y="42"/>
                  </a:lnTo>
                  <a:lnTo>
                    <a:pt x="69" y="51"/>
                  </a:lnTo>
                  <a:lnTo>
                    <a:pt x="75" y="63"/>
                  </a:lnTo>
                  <a:lnTo>
                    <a:pt x="84" y="66"/>
                  </a:lnTo>
                  <a:lnTo>
                    <a:pt x="93" y="72"/>
                  </a:lnTo>
                  <a:lnTo>
                    <a:pt x="96" y="81"/>
                  </a:lnTo>
                  <a:lnTo>
                    <a:pt x="102" y="90"/>
                  </a:lnTo>
                  <a:lnTo>
                    <a:pt x="105" y="99"/>
                  </a:lnTo>
                  <a:lnTo>
                    <a:pt x="105" y="90"/>
                  </a:lnTo>
                  <a:lnTo>
                    <a:pt x="114" y="93"/>
                  </a:lnTo>
                  <a:lnTo>
                    <a:pt x="120" y="102"/>
                  </a:lnTo>
                  <a:lnTo>
                    <a:pt x="129" y="111"/>
                  </a:lnTo>
                  <a:lnTo>
                    <a:pt x="138" y="123"/>
                  </a:lnTo>
                  <a:lnTo>
                    <a:pt x="144" y="132"/>
                  </a:lnTo>
                  <a:lnTo>
                    <a:pt x="153" y="141"/>
                  </a:lnTo>
                  <a:lnTo>
                    <a:pt x="162" y="150"/>
                  </a:lnTo>
                  <a:lnTo>
                    <a:pt x="174" y="156"/>
                  </a:lnTo>
                  <a:lnTo>
                    <a:pt x="180" y="165"/>
                  </a:lnTo>
                  <a:lnTo>
                    <a:pt x="189" y="171"/>
                  </a:lnTo>
                  <a:lnTo>
                    <a:pt x="195" y="180"/>
                  </a:lnTo>
                  <a:lnTo>
                    <a:pt x="204" y="183"/>
                  </a:lnTo>
                  <a:lnTo>
                    <a:pt x="222" y="186"/>
                  </a:lnTo>
                  <a:lnTo>
                    <a:pt x="231" y="195"/>
                  </a:lnTo>
                  <a:lnTo>
                    <a:pt x="240" y="201"/>
                  </a:lnTo>
                  <a:lnTo>
                    <a:pt x="249" y="207"/>
                  </a:lnTo>
                  <a:lnTo>
                    <a:pt x="258" y="210"/>
                  </a:lnTo>
                  <a:lnTo>
                    <a:pt x="267" y="219"/>
                  </a:lnTo>
                  <a:lnTo>
                    <a:pt x="276" y="231"/>
                  </a:lnTo>
                  <a:lnTo>
                    <a:pt x="285" y="237"/>
                  </a:lnTo>
                  <a:lnTo>
                    <a:pt x="288" y="246"/>
                  </a:lnTo>
                  <a:lnTo>
                    <a:pt x="291" y="255"/>
                  </a:lnTo>
                  <a:lnTo>
                    <a:pt x="291" y="264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2" name="Freeform 74">
              <a:extLst>
                <a:ext uri="{FF2B5EF4-FFF2-40B4-BE49-F238E27FC236}">
                  <a16:creationId xmlns:a16="http://schemas.microsoft.com/office/drawing/2014/main" id="{0CC87819-B339-4C70-9B78-CCD238213FB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2" y="3183"/>
              <a:ext cx="223" cy="256"/>
            </a:xfrm>
            <a:custGeom>
              <a:avLst/>
              <a:gdLst>
                <a:gd name="T0" fmla="*/ 75 w 223"/>
                <a:gd name="T1" fmla="*/ 0 h 256"/>
                <a:gd name="T2" fmla="*/ 0 w 223"/>
                <a:gd name="T3" fmla="*/ 54 h 256"/>
                <a:gd name="T4" fmla="*/ 186 w 223"/>
                <a:gd name="T5" fmla="*/ 54 h 256"/>
                <a:gd name="T6" fmla="*/ 0 w 223"/>
                <a:gd name="T7" fmla="*/ 54 h 256"/>
                <a:gd name="T8" fmla="*/ 0 w 223"/>
                <a:gd name="T9" fmla="*/ 255 h 256"/>
                <a:gd name="T10" fmla="*/ 222 w 223"/>
                <a:gd name="T11" fmla="*/ 255 h 2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23"/>
                <a:gd name="T19" fmla="*/ 0 h 256"/>
                <a:gd name="T20" fmla="*/ 223 w 223"/>
                <a:gd name="T21" fmla="*/ 256 h 25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23" h="256">
                  <a:moveTo>
                    <a:pt x="75" y="0"/>
                  </a:moveTo>
                  <a:lnTo>
                    <a:pt x="0" y="54"/>
                  </a:lnTo>
                  <a:lnTo>
                    <a:pt x="186" y="54"/>
                  </a:lnTo>
                  <a:lnTo>
                    <a:pt x="0" y="54"/>
                  </a:lnTo>
                  <a:lnTo>
                    <a:pt x="0" y="255"/>
                  </a:lnTo>
                  <a:lnTo>
                    <a:pt x="222" y="255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3" name="Freeform 75">
              <a:extLst>
                <a:ext uri="{FF2B5EF4-FFF2-40B4-BE49-F238E27FC236}">
                  <a16:creationId xmlns:a16="http://schemas.microsoft.com/office/drawing/2014/main" id="{05DC10B3-C835-4007-9075-459ECC40008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0" y="3357"/>
              <a:ext cx="58" cy="79"/>
            </a:xfrm>
            <a:custGeom>
              <a:avLst/>
              <a:gdLst>
                <a:gd name="T0" fmla="*/ 57 w 58"/>
                <a:gd name="T1" fmla="*/ 6 h 79"/>
                <a:gd name="T2" fmla="*/ 24 w 58"/>
                <a:gd name="T3" fmla="*/ 72 h 79"/>
                <a:gd name="T4" fmla="*/ 24 w 58"/>
                <a:gd name="T5" fmla="*/ 0 h 79"/>
                <a:gd name="T6" fmla="*/ 24 w 58"/>
                <a:gd name="T7" fmla="*/ 78 h 79"/>
                <a:gd name="T8" fmla="*/ 0 w 58"/>
                <a:gd name="T9" fmla="*/ 78 h 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8"/>
                <a:gd name="T16" fmla="*/ 0 h 79"/>
                <a:gd name="T17" fmla="*/ 58 w 58"/>
                <a:gd name="T18" fmla="*/ 79 h 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8" h="79">
                  <a:moveTo>
                    <a:pt x="57" y="6"/>
                  </a:moveTo>
                  <a:lnTo>
                    <a:pt x="24" y="72"/>
                  </a:lnTo>
                  <a:lnTo>
                    <a:pt x="24" y="0"/>
                  </a:lnTo>
                  <a:lnTo>
                    <a:pt x="24" y="78"/>
                  </a:lnTo>
                  <a:lnTo>
                    <a:pt x="0" y="78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4" name="Freeform 76">
              <a:extLst>
                <a:ext uri="{FF2B5EF4-FFF2-40B4-BE49-F238E27FC236}">
                  <a16:creationId xmlns:a16="http://schemas.microsoft.com/office/drawing/2014/main" id="{7BFD3F37-04DA-467F-ACA2-832E1BA7F3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" y="2829"/>
              <a:ext cx="115" cy="55"/>
            </a:xfrm>
            <a:custGeom>
              <a:avLst/>
              <a:gdLst>
                <a:gd name="T0" fmla="*/ 0 w 115"/>
                <a:gd name="T1" fmla="*/ 54 h 55"/>
                <a:gd name="T2" fmla="*/ 9 w 115"/>
                <a:gd name="T3" fmla="*/ 48 h 55"/>
                <a:gd name="T4" fmla="*/ 18 w 115"/>
                <a:gd name="T5" fmla="*/ 45 h 55"/>
                <a:gd name="T6" fmla="*/ 27 w 115"/>
                <a:gd name="T7" fmla="*/ 39 h 55"/>
                <a:gd name="T8" fmla="*/ 36 w 115"/>
                <a:gd name="T9" fmla="*/ 33 h 55"/>
                <a:gd name="T10" fmla="*/ 45 w 115"/>
                <a:gd name="T11" fmla="*/ 33 h 55"/>
                <a:gd name="T12" fmla="*/ 54 w 115"/>
                <a:gd name="T13" fmla="*/ 27 h 55"/>
                <a:gd name="T14" fmla="*/ 66 w 115"/>
                <a:gd name="T15" fmla="*/ 24 h 55"/>
                <a:gd name="T16" fmla="*/ 75 w 115"/>
                <a:gd name="T17" fmla="*/ 18 h 55"/>
                <a:gd name="T18" fmla="*/ 87 w 115"/>
                <a:gd name="T19" fmla="*/ 12 h 55"/>
                <a:gd name="T20" fmla="*/ 96 w 115"/>
                <a:gd name="T21" fmla="*/ 9 h 55"/>
                <a:gd name="T22" fmla="*/ 105 w 115"/>
                <a:gd name="T23" fmla="*/ 3 h 55"/>
                <a:gd name="T24" fmla="*/ 114 w 115"/>
                <a:gd name="T25" fmla="*/ 0 h 5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15"/>
                <a:gd name="T40" fmla="*/ 0 h 55"/>
                <a:gd name="T41" fmla="*/ 115 w 115"/>
                <a:gd name="T42" fmla="*/ 55 h 5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15" h="55">
                  <a:moveTo>
                    <a:pt x="0" y="54"/>
                  </a:moveTo>
                  <a:lnTo>
                    <a:pt x="9" y="48"/>
                  </a:lnTo>
                  <a:lnTo>
                    <a:pt x="18" y="45"/>
                  </a:lnTo>
                  <a:lnTo>
                    <a:pt x="27" y="39"/>
                  </a:lnTo>
                  <a:lnTo>
                    <a:pt x="36" y="33"/>
                  </a:lnTo>
                  <a:lnTo>
                    <a:pt x="45" y="33"/>
                  </a:lnTo>
                  <a:lnTo>
                    <a:pt x="54" y="27"/>
                  </a:lnTo>
                  <a:lnTo>
                    <a:pt x="66" y="24"/>
                  </a:lnTo>
                  <a:lnTo>
                    <a:pt x="75" y="18"/>
                  </a:lnTo>
                  <a:lnTo>
                    <a:pt x="87" y="12"/>
                  </a:lnTo>
                  <a:lnTo>
                    <a:pt x="96" y="9"/>
                  </a:lnTo>
                  <a:lnTo>
                    <a:pt x="105" y="3"/>
                  </a:lnTo>
                  <a:lnTo>
                    <a:pt x="114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5" name="Freeform 77">
              <a:extLst>
                <a:ext uri="{FF2B5EF4-FFF2-40B4-BE49-F238E27FC236}">
                  <a16:creationId xmlns:a16="http://schemas.microsoft.com/office/drawing/2014/main" id="{16146893-4D3D-4A9D-9386-DA868725AF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8" y="2814"/>
              <a:ext cx="172" cy="283"/>
            </a:xfrm>
            <a:custGeom>
              <a:avLst/>
              <a:gdLst>
                <a:gd name="T0" fmla="*/ 117 w 172"/>
                <a:gd name="T1" fmla="*/ 15 h 283"/>
                <a:gd name="T2" fmla="*/ 123 w 172"/>
                <a:gd name="T3" fmla="*/ 6 h 283"/>
                <a:gd name="T4" fmla="*/ 132 w 172"/>
                <a:gd name="T5" fmla="*/ 0 h 283"/>
                <a:gd name="T6" fmla="*/ 141 w 172"/>
                <a:gd name="T7" fmla="*/ 3 h 283"/>
                <a:gd name="T8" fmla="*/ 147 w 172"/>
                <a:gd name="T9" fmla="*/ 12 h 283"/>
                <a:gd name="T10" fmla="*/ 150 w 172"/>
                <a:gd name="T11" fmla="*/ 21 h 283"/>
                <a:gd name="T12" fmla="*/ 156 w 172"/>
                <a:gd name="T13" fmla="*/ 33 h 283"/>
                <a:gd name="T14" fmla="*/ 162 w 172"/>
                <a:gd name="T15" fmla="*/ 42 h 283"/>
                <a:gd name="T16" fmla="*/ 168 w 172"/>
                <a:gd name="T17" fmla="*/ 51 h 283"/>
                <a:gd name="T18" fmla="*/ 168 w 172"/>
                <a:gd name="T19" fmla="*/ 60 h 283"/>
                <a:gd name="T20" fmla="*/ 168 w 172"/>
                <a:gd name="T21" fmla="*/ 69 h 283"/>
                <a:gd name="T22" fmla="*/ 171 w 172"/>
                <a:gd name="T23" fmla="*/ 78 h 283"/>
                <a:gd name="T24" fmla="*/ 171 w 172"/>
                <a:gd name="T25" fmla="*/ 90 h 283"/>
                <a:gd name="T26" fmla="*/ 171 w 172"/>
                <a:gd name="T27" fmla="*/ 99 h 283"/>
                <a:gd name="T28" fmla="*/ 171 w 172"/>
                <a:gd name="T29" fmla="*/ 108 h 283"/>
                <a:gd name="T30" fmla="*/ 168 w 172"/>
                <a:gd name="T31" fmla="*/ 117 h 283"/>
                <a:gd name="T32" fmla="*/ 162 w 172"/>
                <a:gd name="T33" fmla="*/ 126 h 283"/>
                <a:gd name="T34" fmla="*/ 159 w 172"/>
                <a:gd name="T35" fmla="*/ 135 h 283"/>
                <a:gd name="T36" fmla="*/ 150 w 172"/>
                <a:gd name="T37" fmla="*/ 141 h 283"/>
                <a:gd name="T38" fmla="*/ 144 w 172"/>
                <a:gd name="T39" fmla="*/ 150 h 283"/>
                <a:gd name="T40" fmla="*/ 135 w 172"/>
                <a:gd name="T41" fmla="*/ 153 h 283"/>
                <a:gd name="T42" fmla="*/ 126 w 172"/>
                <a:gd name="T43" fmla="*/ 156 h 283"/>
                <a:gd name="T44" fmla="*/ 117 w 172"/>
                <a:gd name="T45" fmla="*/ 159 h 283"/>
                <a:gd name="T46" fmla="*/ 105 w 172"/>
                <a:gd name="T47" fmla="*/ 165 h 283"/>
                <a:gd name="T48" fmla="*/ 114 w 172"/>
                <a:gd name="T49" fmla="*/ 162 h 283"/>
                <a:gd name="T50" fmla="*/ 132 w 172"/>
                <a:gd name="T51" fmla="*/ 162 h 283"/>
                <a:gd name="T52" fmla="*/ 141 w 172"/>
                <a:gd name="T53" fmla="*/ 159 h 283"/>
                <a:gd name="T54" fmla="*/ 132 w 172"/>
                <a:gd name="T55" fmla="*/ 168 h 283"/>
                <a:gd name="T56" fmla="*/ 123 w 172"/>
                <a:gd name="T57" fmla="*/ 174 h 283"/>
                <a:gd name="T58" fmla="*/ 114 w 172"/>
                <a:gd name="T59" fmla="*/ 183 h 283"/>
                <a:gd name="T60" fmla="*/ 21 w 172"/>
                <a:gd name="T61" fmla="*/ 270 h 283"/>
                <a:gd name="T62" fmla="*/ 0 w 172"/>
                <a:gd name="T63" fmla="*/ 282 h 28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72"/>
                <a:gd name="T97" fmla="*/ 0 h 283"/>
                <a:gd name="T98" fmla="*/ 172 w 172"/>
                <a:gd name="T99" fmla="*/ 283 h 283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72" h="283">
                  <a:moveTo>
                    <a:pt x="117" y="15"/>
                  </a:moveTo>
                  <a:lnTo>
                    <a:pt x="123" y="6"/>
                  </a:lnTo>
                  <a:lnTo>
                    <a:pt x="132" y="0"/>
                  </a:lnTo>
                  <a:lnTo>
                    <a:pt x="141" y="3"/>
                  </a:lnTo>
                  <a:lnTo>
                    <a:pt x="147" y="12"/>
                  </a:lnTo>
                  <a:lnTo>
                    <a:pt x="150" y="21"/>
                  </a:lnTo>
                  <a:lnTo>
                    <a:pt x="156" y="33"/>
                  </a:lnTo>
                  <a:lnTo>
                    <a:pt x="162" y="42"/>
                  </a:lnTo>
                  <a:lnTo>
                    <a:pt x="168" y="51"/>
                  </a:lnTo>
                  <a:lnTo>
                    <a:pt x="168" y="60"/>
                  </a:lnTo>
                  <a:lnTo>
                    <a:pt x="168" y="69"/>
                  </a:lnTo>
                  <a:lnTo>
                    <a:pt x="171" y="78"/>
                  </a:lnTo>
                  <a:lnTo>
                    <a:pt x="171" y="90"/>
                  </a:lnTo>
                  <a:lnTo>
                    <a:pt x="171" y="99"/>
                  </a:lnTo>
                  <a:lnTo>
                    <a:pt x="171" y="108"/>
                  </a:lnTo>
                  <a:lnTo>
                    <a:pt x="168" y="117"/>
                  </a:lnTo>
                  <a:lnTo>
                    <a:pt x="162" y="126"/>
                  </a:lnTo>
                  <a:lnTo>
                    <a:pt x="159" y="135"/>
                  </a:lnTo>
                  <a:lnTo>
                    <a:pt x="150" y="141"/>
                  </a:lnTo>
                  <a:lnTo>
                    <a:pt x="144" y="150"/>
                  </a:lnTo>
                  <a:lnTo>
                    <a:pt x="135" y="153"/>
                  </a:lnTo>
                  <a:lnTo>
                    <a:pt x="126" y="156"/>
                  </a:lnTo>
                  <a:lnTo>
                    <a:pt x="117" y="159"/>
                  </a:lnTo>
                  <a:lnTo>
                    <a:pt x="105" y="165"/>
                  </a:lnTo>
                  <a:lnTo>
                    <a:pt x="114" y="162"/>
                  </a:lnTo>
                  <a:lnTo>
                    <a:pt x="132" y="162"/>
                  </a:lnTo>
                  <a:lnTo>
                    <a:pt x="141" y="159"/>
                  </a:lnTo>
                  <a:lnTo>
                    <a:pt x="132" y="168"/>
                  </a:lnTo>
                  <a:lnTo>
                    <a:pt x="123" y="174"/>
                  </a:lnTo>
                  <a:lnTo>
                    <a:pt x="114" y="183"/>
                  </a:lnTo>
                  <a:lnTo>
                    <a:pt x="21" y="270"/>
                  </a:lnTo>
                  <a:lnTo>
                    <a:pt x="0" y="282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6" name="Freeform 78">
              <a:extLst>
                <a:ext uri="{FF2B5EF4-FFF2-40B4-BE49-F238E27FC236}">
                  <a16:creationId xmlns:a16="http://schemas.microsoft.com/office/drawing/2014/main" id="{49325DE8-5CA8-48BE-8D37-93883E30945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9" y="3090"/>
              <a:ext cx="193" cy="346"/>
            </a:xfrm>
            <a:custGeom>
              <a:avLst/>
              <a:gdLst>
                <a:gd name="T0" fmla="*/ 0 w 193"/>
                <a:gd name="T1" fmla="*/ 6 h 346"/>
                <a:gd name="T2" fmla="*/ 9 w 193"/>
                <a:gd name="T3" fmla="*/ 6 h 346"/>
                <a:gd name="T4" fmla="*/ 18 w 193"/>
                <a:gd name="T5" fmla="*/ 3 h 346"/>
                <a:gd name="T6" fmla="*/ 27 w 193"/>
                <a:gd name="T7" fmla="*/ 0 h 346"/>
                <a:gd name="T8" fmla="*/ 24 w 193"/>
                <a:gd name="T9" fmla="*/ 9 h 346"/>
                <a:gd name="T10" fmla="*/ 18 w 193"/>
                <a:gd name="T11" fmla="*/ 18 h 346"/>
                <a:gd name="T12" fmla="*/ 15 w 193"/>
                <a:gd name="T13" fmla="*/ 27 h 346"/>
                <a:gd name="T14" fmla="*/ 15 w 193"/>
                <a:gd name="T15" fmla="*/ 36 h 346"/>
                <a:gd name="T16" fmla="*/ 15 w 193"/>
                <a:gd name="T17" fmla="*/ 27 h 346"/>
                <a:gd name="T18" fmla="*/ 21 w 193"/>
                <a:gd name="T19" fmla="*/ 18 h 346"/>
                <a:gd name="T20" fmla="*/ 27 w 193"/>
                <a:gd name="T21" fmla="*/ 27 h 346"/>
                <a:gd name="T22" fmla="*/ 39 w 193"/>
                <a:gd name="T23" fmla="*/ 33 h 346"/>
                <a:gd name="T24" fmla="*/ 30 w 193"/>
                <a:gd name="T25" fmla="*/ 39 h 346"/>
                <a:gd name="T26" fmla="*/ 39 w 193"/>
                <a:gd name="T27" fmla="*/ 39 h 346"/>
                <a:gd name="T28" fmla="*/ 138 w 193"/>
                <a:gd name="T29" fmla="*/ 111 h 346"/>
                <a:gd name="T30" fmla="*/ 165 w 193"/>
                <a:gd name="T31" fmla="*/ 135 h 346"/>
                <a:gd name="T32" fmla="*/ 192 w 193"/>
                <a:gd name="T33" fmla="*/ 150 h 346"/>
                <a:gd name="T34" fmla="*/ 183 w 193"/>
                <a:gd name="T35" fmla="*/ 189 h 346"/>
                <a:gd name="T36" fmla="*/ 156 w 193"/>
                <a:gd name="T37" fmla="*/ 234 h 346"/>
                <a:gd name="T38" fmla="*/ 132 w 193"/>
                <a:gd name="T39" fmla="*/ 264 h 346"/>
                <a:gd name="T40" fmla="*/ 141 w 193"/>
                <a:gd name="T41" fmla="*/ 255 h 346"/>
                <a:gd name="T42" fmla="*/ 150 w 193"/>
                <a:gd name="T43" fmla="*/ 249 h 346"/>
                <a:gd name="T44" fmla="*/ 162 w 193"/>
                <a:gd name="T45" fmla="*/ 243 h 346"/>
                <a:gd name="T46" fmla="*/ 171 w 193"/>
                <a:gd name="T47" fmla="*/ 243 h 346"/>
                <a:gd name="T48" fmla="*/ 177 w 193"/>
                <a:gd name="T49" fmla="*/ 252 h 346"/>
                <a:gd name="T50" fmla="*/ 180 w 193"/>
                <a:gd name="T51" fmla="*/ 261 h 346"/>
                <a:gd name="T52" fmla="*/ 183 w 193"/>
                <a:gd name="T53" fmla="*/ 270 h 346"/>
                <a:gd name="T54" fmla="*/ 183 w 193"/>
                <a:gd name="T55" fmla="*/ 279 h 346"/>
                <a:gd name="T56" fmla="*/ 183 w 193"/>
                <a:gd name="T57" fmla="*/ 288 h 346"/>
                <a:gd name="T58" fmla="*/ 180 w 193"/>
                <a:gd name="T59" fmla="*/ 297 h 346"/>
                <a:gd name="T60" fmla="*/ 171 w 193"/>
                <a:gd name="T61" fmla="*/ 306 h 346"/>
                <a:gd name="T62" fmla="*/ 165 w 193"/>
                <a:gd name="T63" fmla="*/ 315 h 346"/>
                <a:gd name="T64" fmla="*/ 156 w 193"/>
                <a:gd name="T65" fmla="*/ 321 h 346"/>
                <a:gd name="T66" fmla="*/ 153 w 193"/>
                <a:gd name="T67" fmla="*/ 330 h 346"/>
                <a:gd name="T68" fmla="*/ 144 w 193"/>
                <a:gd name="T69" fmla="*/ 336 h 346"/>
                <a:gd name="T70" fmla="*/ 135 w 193"/>
                <a:gd name="T71" fmla="*/ 342 h 346"/>
                <a:gd name="T72" fmla="*/ 126 w 193"/>
                <a:gd name="T73" fmla="*/ 342 h 346"/>
                <a:gd name="T74" fmla="*/ 117 w 193"/>
                <a:gd name="T75" fmla="*/ 345 h 346"/>
                <a:gd name="T76" fmla="*/ 108 w 193"/>
                <a:gd name="T77" fmla="*/ 345 h 346"/>
                <a:gd name="T78" fmla="*/ 90 w 193"/>
                <a:gd name="T79" fmla="*/ 345 h 346"/>
                <a:gd name="T80" fmla="*/ 84 w 193"/>
                <a:gd name="T81" fmla="*/ 336 h 346"/>
                <a:gd name="T82" fmla="*/ 96 w 193"/>
                <a:gd name="T83" fmla="*/ 330 h 346"/>
                <a:gd name="T84" fmla="*/ 105 w 193"/>
                <a:gd name="T85" fmla="*/ 324 h 346"/>
                <a:gd name="T86" fmla="*/ 117 w 193"/>
                <a:gd name="T87" fmla="*/ 321 h 346"/>
                <a:gd name="T88" fmla="*/ 126 w 193"/>
                <a:gd name="T89" fmla="*/ 318 h 346"/>
                <a:gd name="T90" fmla="*/ 135 w 193"/>
                <a:gd name="T91" fmla="*/ 312 h 346"/>
                <a:gd name="T92" fmla="*/ 135 w 193"/>
                <a:gd name="T93" fmla="*/ 303 h 346"/>
                <a:gd name="T94" fmla="*/ 135 w 193"/>
                <a:gd name="T95" fmla="*/ 294 h 346"/>
                <a:gd name="T96" fmla="*/ 135 w 193"/>
                <a:gd name="T97" fmla="*/ 285 h 346"/>
                <a:gd name="T98" fmla="*/ 138 w 193"/>
                <a:gd name="T99" fmla="*/ 276 h 346"/>
                <a:gd name="T100" fmla="*/ 141 w 193"/>
                <a:gd name="T101" fmla="*/ 267 h 346"/>
                <a:gd name="T102" fmla="*/ 144 w 193"/>
                <a:gd name="T103" fmla="*/ 261 h 34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93"/>
                <a:gd name="T157" fmla="*/ 0 h 346"/>
                <a:gd name="T158" fmla="*/ 193 w 193"/>
                <a:gd name="T159" fmla="*/ 346 h 34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93" h="346">
                  <a:moveTo>
                    <a:pt x="0" y="6"/>
                  </a:moveTo>
                  <a:lnTo>
                    <a:pt x="9" y="6"/>
                  </a:lnTo>
                  <a:lnTo>
                    <a:pt x="18" y="3"/>
                  </a:lnTo>
                  <a:lnTo>
                    <a:pt x="27" y="0"/>
                  </a:lnTo>
                  <a:lnTo>
                    <a:pt x="24" y="9"/>
                  </a:lnTo>
                  <a:lnTo>
                    <a:pt x="18" y="18"/>
                  </a:lnTo>
                  <a:lnTo>
                    <a:pt x="15" y="27"/>
                  </a:lnTo>
                  <a:lnTo>
                    <a:pt x="15" y="36"/>
                  </a:lnTo>
                  <a:lnTo>
                    <a:pt x="15" y="27"/>
                  </a:lnTo>
                  <a:lnTo>
                    <a:pt x="21" y="18"/>
                  </a:lnTo>
                  <a:lnTo>
                    <a:pt x="27" y="27"/>
                  </a:lnTo>
                  <a:lnTo>
                    <a:pt x="39" y="33"/>
                  </a:lnTo>
                  <a:lnTo>
                    <a:pt x="30" y="39"/>
                  </a:lnTo>
                  <a:lnTo>
                    <a:pt x="39" y="39"/>
                  </a:lnTo>
                  <a:lnTo>
                    <a:pt x="138" y="111"/>
                  </a:lnTo>
                  <a:lnTo>
                    <a:pt x="165" y="135"/>
                  </a:lnTo>
                  <a:lnTo>
                    <a:pt x="192" y="150"/>
                  </a:lnTo>
                  <a:lnTo>
                    <a:pt x="183" y="189"/>
                  </a:lnTo>
                  <a:lnTo>
                    <a:pt x="156" y="234"/>
                  </a:lnTo>
                  <a:lnTo>
                    <a:pt x="132" y="264"/>
                  </a:lnTo>
                  <a:lnTo>
                    <a:pt x="141" y="255"/>
                  </a:lnTo>
                  <a:lnTo>
                    <a:pt x="150" y="249"/>
                  </a:lnTo>
                  <a:lnTo>
                    <a:pt x="162" y="243"/>
                  </a:lnTo>
                  <a:lnTo>
                    <a:pt x="171" y="243"/>
                  </a:lnTo>
                  <a:lnTo>
                    <a:pt x="177" y="252"/>
                  </a:lnTo>
                  <a:lnTo>
                    <a:pt x="180" y="261"/>
                  </a:lnTo>
                  <a:lnTo>
                    <a:pt x="183" y="270"/>
                  </a:lnTo>
                  <a:lnTo>
                    <a:pt x="183" y="279"/>
                  </a:lnTo>
                  <a:lnTo>
                    <a:pt x="183" y="288"/>
                  </a:lnTo>
                  <a:lnTo>
                    <a:pt x="180" y="297"/>
                  </a:lnTo>
                  <a:lnTo>
                    <a:pt x="171" y="306"/>
                  </a:lnTo>
                  <a:lnTo>
                    <a:pt x="165" y="315"/>
                  </a:lnTo>
                  <a:lnTo>
                    <a:pt x="156" y="321"/>
                  </a:lnTo>
                  <a:lnTo>
                    <a:pt x="153" y="330"/>
                  </a:lnTo>
                  <a:lnTo>
                    <a:pt x="144" y="336"/>
                  </a:lnTo>
                  <a:lnTo>
                    <a:pt x="135" y="342"/>
                  </a:lnTo>
                  <a:lnTo>
                    <a:pt x="126" y="342"/>
                  </a:lnTo>
                  <a:lnTo>
                    <a:pt x="117" y="345"/>
                  </a:lnTo>
                  <a:lnTo>
                    <a:pt x="108" y="345"/>
                  </a:lnTo>
                  <a:lnTo>
                    <a:pt x="90" y="345"/>
                  </a:lnTo>
                  <a:lnTo>
                    <a:pt x="84" y="336"/>
                  </a:lnTo>
                  <a:lnTo>
                    <a:pt x="96" y="330"/>
                  </a:lnTo>
                  <a:lnTo>
                    <a:pt x="105" y="324"/>
                  </a:lnTo>
                  <a:lnTo>
                    <a:pt x="117" y="321"/>
                  </a:lnTo>
                  <a:lnTo>
                    <a:pt x="126" y="318"/>
                  </a:lnTo>
                  <a:lnTo>
                    <a:pt x="135" y="312"/>
                  </a:lnTo>
                  <a:lnTo>
                    <a:pt x="135" y="303"/>
                  </a:lnTo>
                  <a:lnTo>
                    <a:pt x="135" y="294"/>
                  </a:lnTo>
                  <a:lnTo>
                    <a:pt x="135" y="285"/>
                  </a:lnTo>
                  <a:lnTo>
                    <a:pt x="138" y="276"/>
                  </a:lnTo>
                  <a:lnTo>
                    <a:pt x="141" y="267"/>
                  </a:lnTo>
                  <a:lnTo>
                    <a:pt x="144" y="261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7" name="Freeform 79">
              <a:extLst>
                <a:ext uri="{FF2B5EF4-FFF2-40B4-BE49-F238E27FC236}">
                  <a16:creationId xmlns:a16="http://schemas.microsoft.com/office/drawing/2014/main" id="{998CFCBA-F73A-468F-8443-6C69429F0D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0" y="3282"/>
              <a:ext cx="178" cy="169"/>
            </a:xfrm>
            <a:custGeom>
              <a:avLst/>
              <a:gdLst>
                <a:gd name="T0" fmla="*/ 12 w 178"/>
                <a:gd name="T1" fmla="*/ 147 h 169"/>
                <a:gd name="T2" fmla="*/ 9 w 178"/>
                <a:gd name="T3" fmla="*/ 147 h 169"/>
                <a:gd name="T4" fmla="*/ 3 w 178"/>
                <a:gd name="T5" fmla="*/ 156 h 169"/>
                <a:gd name="T6" fmla="*/ 0 w 178"/>
                <a:gd name="T7" fmla="*/ 165 h 169"/>
                <a:gd name="T8" fmla="*/ 9 w 178"/>
                <a:gd name="T9" fmla="*/ 165 h 169"/>
                <a:gd name="T10" fmla="*/ 21 w 178"/>
                <a:gd name="T11" fmla="*/ 165 h 169"/>
                <a:gd name="T12" fmla="*/ 33 w 178"/>
                <a:gd name="T13" fmla="*/ 168 h 169"/>
                <a:gd name="T14" fmla="*/ 42 w 178"/>
                <a:gd name="T15" fmla="*/ 168 h 169"/>
                <a:gd name="T16" fmla="*/ 51 w 178"/>
                <a:gd name="T17" fmla="*/ 168 h 169"/>
                <a:gd name="T18" fmla="*/ 60 w 178"/>
                <a:gd name="T19" fmla="*/ 168 h 169"/>
                <a:gd name="T20" fmla="*/ 69 w 178"/>
                <a:gd name="T21" fmla="*/ 168 h 169"/>
                <a:gd name="T22" fmla="*/ 78 w 178"/>
                <a:gd name="T23" fmla="*/ 168 h 169"/>
                <a:gd name="T24" fmla="*/ 87 w 178"/>
                <a:gd name="T25" fmla="*/ 165 h 169"/>
                <a:gd name="T26" fmla="*/ 96 w 178"/>
                <a:gd name="T27" fmla="*/ 159 h 169"/>
                <a:gd name="T28" fmla="*/ 105 w 178"/>
                <a:gd name="T29" fmla="*/ 150 h 169"/>
                <a:gd name="T30" fmla="*/ 111 w 178"/>
                <a:gd name="T31" fmla="*/ 141 h 169"/>
                <a:gd name="T32" fmla="*/ 120 w 178"/>
                <a:gd name="T33" fmla="*/ 132 h 169"/>
                <a:gd name="T34" fmla="*/ 129 w 178"/>
                <a:gd name="T35" fmla="*/ 123 h 169"/>
                <a:gd name="T36" fmla="*/ 132 w 178"/>
                <a:gd name="T37" fmla="*/ 114 h 169"/>
                <a:gd name="T38" fmla="*/ 141 w 178"/>
                <a:gd name="T39" fmla="*/ 114 h 169"/>
                <a:gd name="T40" fmla="*/ 153 w 178"/>
                <a:gd name="T41" fmla="*/ 114 h 169"/>
                <a:gd name="T42" fmla="*/ 159 w 178"/>
                <a:gd name="T43" fmla="*/ 105 h 169"/>
                <a:gd name="T44" fmla="*/ 168 w 178"/>
                <a:gd name="T45" fmla="*/ 96 h 169"/>
                <a:gd name="T46" fmla="*/ 174 w 178"/>
                <a:gd name="T47" fmla="*/ 87 h 169"/>
                <a:gd name="T48" fmla="*/ 177 w 178"/>
                <a:gd name="T49" fmla="*/ 78 h 169"/>
                <a:gd name="T50" fmla="*/ 177 w 178"/>
                <a:gd name="T51" fmla="*/ 69 h 169"/>
                <a:gd name="T52" fmla="*/ 177 w 178"/>
                <a:gd name="T53" fmla="*/ 60 h 169"/>
                <a:gd name="T54" fmla="*/ 168 w 178"/>
                <a:gd name="T55" fmla="*/ 63 h 169"/>
                <a:gd name="T56" fmla="*/ 159 w 178"/>
                <a:gd name="T57" fmla="*/ 72 h 169"/>
                <a:gd name="T58" fmla="*/ 153 w 178"/>
                <a:gd name="T59" fmla="*/ 81 h 169"/>
                <a:gd name="T60" fmla="*/ 147 w 178"/>
                <a:gd name="T61" fmla="*/ 90 h 169"/>
                <a:gd name="T62" fmla="*/ 138 w 178"/>
                <a:gd name="T63" fmla="*/ 102 h 169"/>
                <a:gd name="T64" fmla="*/ 132 w 178"/>
                <a:gd name="T65" fmla="*/ 111 h 169"/>
                <a:gd name="T66" fmla="*/ 141 w 178"/>
                <a:gd name="T67" fmla="*/ 102 h 169"/>
                <a:gd name="T68" fmla="*/ 147 w 178"/>
                <a:gd name="T69" fmla="*/ 93 h 169"/>
                <a:gd name="T70" fmla="*/ 153 w 178"/>
                <a:gd name="T71" fmla="*/ 84 h 169"/>
                <a:gd name="T72" fmla="*/ 159 w 178"/>
                <a:gd name="T73" fmla="*/ 75 h 169"/>
                <a:gd name="T74" fmla="*/ 168 w 178"/>
                <a:gd name="T75" fmla="*/ 66 h 169"/>
                <a:gd name="T76" fmla="*/ 171 w 178"/>
                <a:gd name="T77" fmla="*/ 57 h 169"/>
                <a:gd name="T78" fmla="*/ 171 w 178"/>
                <a:gd name="T79" fmla="*/ 48 h 169"/>
                <a:gd name="T80" fmla="*/ 165 w 178"/>
                <a:gd name="T81" fmla="*/ 39 h 169"/>
                <a:gd name="T82" fmla="*/ 156 w 178"/>
                <a:gd name="T83" fmla="*/ 36 h 169"/>
                <a:gd name="T84" fmla="*/ 147 w 178"/>
                <a:gd name="T85" fmla="*/ 33 h 169"/>
                <a:gd name="T86" fmla="*/ 138 w 178"/>
                <a:gd name="T87" fmla="*/ 36 h 169"/>
                <a:gd name="T88" fmla="*/ 135 w 178"/>
                <a:gd name="T89" fmla="*/ 45 h 169"/>
                <a:gd name="T90" fmla="*/ 132 w 178"/>
                <a:gd name="T91" fmla="*/ 54 h 169"/>
                <a:gd name="T92" fmla="*/ 126 w 178"/>
                <a:gd name="T93" fmla="*/ 63 h 169"/>
                <a:gd name="T94" fmla="*/ 123 w 178"/>
                <a:gd name="T95" fmla="*/ 72 h 169"/>
                <a:gd name="T96" fmla="*/ 117 w 178"/>
                <a:gd name="T97" fmla="*/ 81 h 169"/>
                <a:gd name="T98" fmla="*/ 111 w 178"/>
                <a:gd name="T99" fmla="*/ 90 h 169"/>
                <a:gd name="T100" fmla="*/ 114 w 178"/>
                <a:gd name="T101" fmla="*/ 81 h 169"/>
                <a:gd name="T102" fmla="*/ 120 w 178"/>
                <a:gd name="T103" fmla="*/ 72 h 169"/>
                <a:gd name="T104" fmla="*/ 129 w 178"/>
                <a:gd name="T105" fmla="*/ 63 h 169"/>
                <a:gd name="T106" fmla="*/ 135 w 178"/>
                <a:gd name="T107" fmla="*/ 54 h 169"/>
                <a:gd name="T108" fmla="*/ 141 w 178"/>
                <a:gd name="T109" fmla="*/ 42 h 169"/>
                <a:gd name="T110" fmla="*/ 141 w 178"/>
                <a:gd name="T111" fmla="*/ 33 h 169"/>
                <a:gd name="T112" fmla="*/ 135 w 178"/>
                <a:gd name="T113" fmla="*/ 24 h 169"/>
                <a:gd name="T114" fmla="*/ 123 w 178"/>
                <a:gd name="T115" fmla="*/ 15 h 169"/>
                <a:gd name="T116" fmla="*/ 114 w 178"/>
                <a:gd name="T117" fmla="*/ 9 h 169"/>
                <a:gd name="T118" fmla="*/ 108 w 178"/>
                <a:gd name="T119" fmla="*/ 0 h 16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78"/>
                <a:gd name="T181" fmla="*/ 0 h 169"/>
                <a:gd name="T182" fmla="*/ 178 w 178"/>
                <a:gd name="T183" fmla="*/ 169 h 16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78" h="169">
                  <a:moveTo>
                    <a:pt x="12" y="147"/>
                  </a:moveTo>
                  <a:lnTo>
                    <a:pt x="9" y="147"/>
                  </a:lnTo>
                  <a:lnTo>
                    <a:pt x="3" y="156"/>
                  </a:lnTo>
                  <a:lnTo>
                    <a:pt x="0" y="165"/>
                  </a:lnTo>
                  <a:lnTo>
                    <a:pt x="9" y="165"/>
                  </a:lnTo>
                  <a:lnTo>
                    <a:pt x="21" y="165"/>
                  </a:lnTo>
                  <a:lnTo>
                    <a:pt x="33" y="168"/>
                  </a:lnTo>
                  <a:lnTo>
                    <a:pt x="42" y="168"/>
                  </a:lnTo>
                  <a:lnTo>
                    <a:pt x="51" y="168"/>
                  </a:lnTo>
                  <a:lnTo>
                    <a:pt x="60" y="168"/>
                  </a:lnTo>
                  <a:lnTo>
                    <a:pt x="69" y="168"/>
                  </a:lnTo>
                  <a:lnTo>
                    <a:pt x="78" y="168"/>
                  </a:lnTo>
                  <a:lnTo>
                    <a:pt x="87" y="165"/>
                  </a:lnTo>
                  <a:lnTo>
                    <a:pt x="96" y="159"/>
                  </a:lnTo>
                  <a:lnTo>
                    <a:pt x="105" y="150"/>
                  </a:lnTo>
                  <a:lnTo>
                    <a:pt x="111" y="141"/>
                  </a:lnTo>
                  <a:lnTo>
                    <a:pt x="120" y="132"/>
                  </a:lnTo>
                  <a:lnTo>
                    <a:pt x="129" y="123"/>
                  </a:lnTo>
                  <a:lnTo>
                    <a:pt x="132" y="114"/>
                  </a:lnTo>
                  <a:lnTo>
                    <a:pt x="141" y="114"/>
                  </a:lnTo>
                  <a:lnTo>
                    <a:pt x="153" y="114"/>
                  </a:lnTo>
                  <a:lnTo>
                    <a:pt x="159" y="105"/>
                  </a:lnTo>
                  <a:lnTo>
                    <a:pt x="168" y="96"/>
                  </a:lnTo>
                  <a:lnTo>
                    <a:pt x="174" y="87"/>
                  </a:lnTo>
                  <a:lnTo>
                    <a:pt x="177" y="78"/>
                  </a:lnTo>
                  <a:lnTo>
                    <a:pt x="177" y="69"/>
                  </a:lnTo>
                  <a:lnTo>
                    <a:pt x="177" y="60"/>
                  </a:lnTo>
                  <a:lnTo>
                    <a:pt x="168" y="63"/>
                  </a:lnTo>
                  <a:lnTo>
                    <a:pt x="159" y="72"/>
                  </a:lnTo>
                  <a:lnTo>
                    <a:pt x="153" y="81"/>
                  </a:lnTo>
                  <a:lnTo>
                    <a:pt x="147" y="90"/>
                  </a:lnTo>
                  <a:lnTo>
                    <a:pt x="138" y="102"/>
                  </a:lnTo>
                  <a:lnTo>
                    <a:pt x="132" y="111"/>
                  </a:lnTo>
                  <a:lnTo>
                    <a:pt x="141" y="102"/>
                  </a:lnTo>
                  <a:lnTo>
                    <a:pt x="147" y="93"/>
                  </a:lnTo>
                  <a:lnTo>
                    <a:pt x="153" y="84"/>
                  </a:lnTo>
                  <a:lnTo>
                    <a:pt x="159" y="75"/>
                  </a:lnTo>
                  <a:lnTo>
                    <a:pt x="168" y="66"/>
                  </a:lnTo>
                  <a:lnTo>
                    <a:pt x="171" y="57"/>
                  </a:lnTo>
                  <a:lnTo>
                    <a:pt x="171" y="48"/>
                  </a:lnTo>
                  <a:lnTo>
                    <a:pt x="165" y="39"/>
                  </a:lnTo>
                  <a:lnTo>
                    <a:pt x="156" y="36"/>
                  </a:lnTo>
                  <a:lnTo>
                    <a:pt x="147" y="33"/>
                  </a:lnTo>
                  <a:lnTo>
                    <a:pt x="138" y="36"/>
                  </a:lnTo>
                  <a:lnTo>
                    <a:pt x="135" y="45"/>
                  </a:lnTo>
                  <a:lnTo>
                    <a:pt x="132" y="54"/>
                  </a:lnTo>
                  <a:lnTo>
                    <a:pt x="126" y="63"/>
                  </a:lnTo>
                  <a:lnTo>
                    <a:pt x="123" y="72"/>
                  </a:lnTo>
                  <a:lnTo>
                    <a:pt x="117" y="81"/>
                  </a:lnTo>
                  <a:lnTo>
                    <a:pt x="111" y="90"/>
                  </a:lnTo>
                  <a:lnTo>
                    <a:pt x="114" y="81"/>
                  </a:lnTo>
                  <a:lnTo>
                    <a:pt x="120" y="72"/>
                  </a:lnTo>
                  <a:lnTo>
                    <a:pt x="129" y="63"/>
                  </a:lnTo>
                  <a:lnTo>
                    <a:pt x="135" y="54"/>
                  </a:lnTo>
                  <a:lnTo>
                    <a:pt x="141" y="42"/>
                  </a:lnTo>
                  <a:lnTo>
                    <a:pt x="141" y="33"/>
                  </a:lnTo>
                  <a:lnTo>
                    <a:pt x="135" y="24"/>
                  </a:lnTo>
                  <a:lnTo>
                    <a:pt x="123" y="15"/>
                  </a:lnTo>
                  <a:lnTo>
                    <a:pt x="114" y="9"/>
                  </a:lnTo>
                  <a:lnTo>
                    <a:pt x="108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8" name="Freeform 80">
              <a:extLst>
                <a:ext uri="{FF2B5EF4-FFF2-40B4-BE49-F238E27FC236}">
                  <a16:creationId xmlns:a16="http://schemas.microsoft.com/office/drawing/2014/main" id="{6E8917DB-4600-40E0-97D0-86222E2AC1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6" y="2907"/>
              <a:ext cx="262" cy="451"/>
            </a:xfrm>
            <a:custGeom>
              <a:avLst/>
              <a:gdLst>
                <a:gd name="T0" fmla="*/ 261 w 262"/>
                <a:gd name="T1" fmla="*/ 435 h 451"/>
                <a:gd name="T2" fmla="*/ 255 w 262"/>
                <a:gd name="T3" fmla="*/ 444 h 451"/>
                <a:gd name="T4" fmla="*/ 246 w 262"/>
                <a:gd name="T5" fmla="*/ 450 h 451"/>
                <a:gd name="T6" fmla="*/ 225 w 262"/>
                <a:gd name="T7" fmla="*/ 417 h 451"/>
                <a:gd name="T8" fmla="*/ 186 w 262"/>
                <a:gd name="T9" fmla="*/ 387 h 451"/>
                <a:gd name="T10" fmla="*/ 147 w 262"/>
                <a:gd name="T11" fmla="*/ 357 h 451"/>
                <a:gd name="T12" fmla="*/ 84 w 262"/>
                <a:gd name="T13" fmla="*/ 315 h 451"/>
                <a:gd name="T14" fmla="*/ 36 w 262"/>
                <a:gd name="T15" fmla="*/ 276 h 451"/>
                <a:gd name="T16" fmla="*/ 12 w 262"/>
                <a:gd name="T17" fmla="*/ 249 h 451"/>
                <a:gd name="T18" fmla="*/ 6 w 262"/>
                <a:gd name="T19" fmla="*/ 240 h 451"/>
                <a:gd name="T20" fmla="*/ 3 w 262"/>
                <a:gd name="T21" fmla="*/ 231 h 451"/>
                <a:gd name="T22" fmla="*/ 0 w 262"/>
                <a:gd name="T23" fmla="*/ 222 h 451"/>
                <a:gd name="T24" fmla="*/ 0 w 262"/>
                <a:gd name="T25" fmla="*/ 213 h 451"/>
                <a:gd name="T26" fmla="*/ 0 w 262"/>
                <a:gd name="T27" fmla="*/ 204 h 451"/>
                <a:gd name="T28" fmla="*/ 6 w 262"/>
                <a:gd name="T29" fmla="*/ 195 h 451"/>
                <a:gd name="T30" fmla="*/ 9 w 262"/>
                <a:gd name="T31" fmla="*/ 186 h 451"/>
                <a:gd name="T32" fmla="*/ 18 w 262"/>
                <a:gd name="T33" fmla="*/ 183 h 451"/>
                <a:gd name="T34" fmla="*/ 93 w 262"/>
                <a:gd name="T35" fmla="*/ 60 h 451"/>
                <a:gd name="T36" fmla="*/ 135 w 262"/>
                <a:gd name="T37" fmla="*/ 0 h 45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62"/>
                <a:gd name="T58" fmla="*/ 0 h 451"/>
                <a:gd name="T59" fmla="*/ 262 w 262"/>
                <a:gd name="T60" fmla="*/ 451 h 45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62" h="451">
                  <a:moveTo>
                    <a:pt x="261" y="435"/>
                  </a:moveTo>
                  <a:lnTo>
                    <a:pt x="255" y="444"/>
                  </a:lnTo>
                  <a:lnTo>
                    <a:pt x="246" y="450"/>
                  </a:lnTo>
                  <a:lnTo>
                    <a:pt x="225" y="417"/>
                  </a:lnTo>
                  <a:lnTo>
                    <a:pt x="186" y="387"/>
                  </a:lnTo>
                  <a:lnTo>
                    <a:pt x="147" y="357"/>
                  </a:lnTo>
                  <a:lnTo>
                    <a:pt x="84" y="315"/>
                  </a:lnTo>
                  <a:lnTo>
                    <a:pt x="36" y="276"/>
                  </a:lnTo>
                  <a:lnTo>
                    <a:pt x="12" y="249"/>
                  </a:lnTo>
                  <a:lnTo>
                    <a:pt x="6" y="240"/>
                  </a:lnTo>
                  <a:lnTo>
                    <a:pt x="3" y="231"/>
                  </a:lnTo>
                  <a:lnTo>
                    <a:pt x="0" y="222"/>
                  </a:lnTo>
                  <a:lnTo>
                    <a:pt x="0" y="213"/>
                  </a:lnTo>
                  <a:lnTo>
                    <a:pt x="0" y="204"/>
                  </a:lnTo>
                  <a:lnTo>
                    <a:pt x="6" y="195"/>
                  </a:lnTo>
                  <a:lnTo>
                    <a:pt x="9" y="186"/>
                  </a:lnTo>
                  <a:lnTo>
                    <a:pt x="18" y="183"/>
                  </a:lnTo>
                  <a:lnTo>
                    <a:pt x="93" y="60"/>
                  </a:lnTo>
                  <a:lnTo>
                    <a:pt x="135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9" name="Freeform 81">
              <a:extLst>
                <a:ext uri="{FF2B5EF4-FFF2-40B4-BE49-F238E27FC236}">
                  <a16:creationId xmlns:a16="http://schemas.microsoft.com/office/drawing/2014/main" id="{CB0B333B-780B-49DA-A3AC-49BE97D2C69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1" y="2889"/>
              <a:ext cx="4" cy="19"/>
            </a:xfrm>
            <a:custGeom>
              <a:avLst/>
              <a:gdLst>
                <a:gd name="T0" fmla="*/ 3 w 4"/>
                <a:gd name="T1" fmla="*/ 3 h 19"/>
                <a:gd name="T2" fmla="*/ 0 w 4"/>
                <a:gd name="T3" fmla="*/ 18 h 19"/>
                <a:gd name="T4" fmla="*/ 0 w 4"/>
                <a:gd name="T5" fmla="*/ 9 h 19"/>
                <a:gd name="T6" fmla="*/ 0 w 4"/>
                <a:gd name="T7" fmla="*/ 0 h 19"/>
                <a:gd name="T8" fmla="*/ 3 w 4"/>
                <a:gd name="T9" fmla="*/ 3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9"/>
                <a:gd name="T17" fmla="*/ 4 w 4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9">
                  <a:moveTo>
                    <a:pt x="3" y="3"/>
                  </a:moveTo>
                  <a:lnTo>
                    <a:pt x="0" y="18"/>
                  </a:lnTo>
                  <a:lnTo>
                    <a:pt x="0" y="9"/>
                  </a:lnTo>
                  <a:lnTo>
                    <a:pt x="0" y="0"/>
                  </a:lnTo>
                  <a:lnTo>
                    <a:pt x="3" y="3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0" name="Freeform 82">
              <a:extLst>
                <a:ext uri="{FF2B5EF4-FFF2-40B4-BE49-F238E27FC236}">
                  <a16:creationId xmlns:a16="http://schemas.microsoft.com/office/drawing/2014/main" id="{C083E3F1-09CC-424B-A09A-E22170037A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1" y="2571"/>
              <a:ext cx="130" cy="526"/>
            </a:xfrm>
            <a:custGeom>
              <a:avLst/>
              <a:gdLst>
                <a:gd name="T0" fmla="*/ 51 w 130"/>
                <a:gd name="T1" fmla="*/ 522 h 526"/>
                <a:gd name="T2" fmla="*/ 45 w 130"/>
                <a:gd name="T3" fmla="*/ 513 h 526"/>
                <a:gd name="T4" fmla="*/ 27 w 130"/>
                <a:gd name="T5" fmla="*/ 522 h 526"/>
                <a:gd name="T6" fmla="*/ 15 w 130"/>
                <a:gd name="T7" fmla="*/ 516 h 526"/>
                <a:gd name="T8" fmla="*/ 30 w 130"/>
                <a:gd name="T9" fmla="*/ 501 h 526"/>
                <a:gd name="T10" fmla="*/ 42 w 130"/>
                <a:gd name="T11" fmla="*/ 483 h 526"/>
                <a:gd name="T12" fmla="*/ 45 w 130"/>
                <a:gd name="T13" fmla="*/ 465 h 526"/>
                <a:gd name="T14" fmla="*/ 24 w 130"/>
                <a:gd name="T15" fmla="*/ 471 h 526"/>
                <a:gd name="T16" fmla="*/ 9 w 130"/>
                <a:gd name="T17" fmla="*/ 465 h 526"/>
                <a:gd name="T18" fmla="*/ 9 w 130"/>
                <a:gd name="T19" fmla="*/ 468 h 526"/>
                <a:gd name="T20" fmla="*/ 24 w 130"/>
                <a:gd name="T21" fmla="*/ 450 h 526"/>
                <a:gd name="T22" fmla="*/ 42 w 130"/>
                <a:gd name="T23" fmla="*/ 438 h 526"/>
                <a:gd name="T24" fmla="*/ 60 w 130"/>
                <a:gd name="T25" fmla="*/ 423 h 526"/>
                <a:gd name="T26" fmla="*/ 78 w 130"/>
                <a:gd name="T27" fmla="*/ 417 h 526"/>
                <a:gd name="T28" fmla="*/ 96 w 130"/>
                <a:gd name="T29" fmla="*/ 429 h 526"/>
                <a:gd name="T30" fmla="*/ 96 w 130"/>
                <a:gd name="T31" fmla="*/ 438 h 526"/>
                <a:gd name="T32" fmla="*/ 81 w 130"/>
                <a:gd name="T33" fmla="*/ 420 h 526"/>
                <a:gd name="T34" fmla="*/ 75 w 130"/>
                <a:gd name="T35" fmla="*/ 399 h 526"/>
                <a:gd name="T36" fmla="*/ 84 w 130"/>
                <a:gd name="T37" fmla="*/ 381 h 526"/>
                <a:gd name="T38" fmla="*/ 102 w 130"/>
                <a:gd name="T39" fmla="*/ 393 h 526"/>
                <a:gd name="T40" fmla="*/ 111 w 130"/>
                <a:gd name="T41" fmla="*/ 393 h 526"/>
                <a:gd name="T42" fmla="*/ 129 w 130"/>
                <a:gd name="T43" fmla="*/ 396 h 526"/>
                <a:gd name="T44" fmla="*/ 111 w 130"/>
                <a:gd name="T45" fmla="*/ 396 h 526"/>
                <a:gd name="T46" fmla="*/ 93 w 130"/>
                <a:gd name="T47" fmla="*/ 381 h 526"/>
                <a:gd name="T48" fmla="*/ 90 w 130"/>
                <a:gd name="T49" fmla="*/ 363 h 526"/>
                <a:gd name="T50" fmla="*/ 90 w 130"/>
                <a:gd name="T51" fmla="*/ 327 h 526"/>
                <a:gd name="T52" fmla="*/ 114 w 130"/>
                <a:gd name="T53" fmla="*/ 234 h 526"/>
                <a:gd name="T54" fmla="*/ 126 w 130"/>
                <a:gd name="T55" fmla="*/ 252 h 526"/>
                <a:gd name="T56" fmla="*/ 108 w 130"/>
                <a:gd name="T57" fmla="*/ 240 h 526"/>
                <a:gd name="T58" fmla="*/ 108 w 130"/>
                <a:gd name="T59" fmla="*/ 222 h 526"/>
                <a:gd name="T60" fmla="*/ 102 w 130"/>
                <a:gd name="T61" fmla="*/ 159 h 526"/>
                <a:gd name="T62" fmla="*/ 99 w 130"/>
                <a:gd name="T63" fmla="*/ 0 h 526"/>
                <a:gd name="T64" fmla="*/ 96 w 130"/>
                <a:gd name="T65" fmla="*/ 21 h 526"/>
                <a:gd name="T66" fmla="*/ 93 w 130"/>
                <a:gd name="T67" fmla="*/ 39 h 526"/>
                <a:gd name="T68" fmla="*/ 93 w 130"/>
                <a:gd name="T69" fmla="*/ 57 h 526"/>
                <a:gd name="T70" fmla="*/ 93 w 130"/>
                <a:gd name="T71" fmla="*/ 81 h 526"/>
                <a:gd name="T72" fmla="*/ 93 w 130"/>
                <a:gd name="T73" fmla="*/ 99 h 526"/>
                <a:gd name="T74" fmla="*/ 93 w 130"/>
                <a:gd name="T75" fmla="*/ 96 h 526"/>
                <a:gd name="T76" fmla="*/ 93 w 130"/>
                <a:gd name="T77" fmla="*/ 75 h 526"/>
                <a:gd name="T78" fmla="*/ 102 w 130"/>
                <a:gd name="T79" fmla="*/ 117 h 526"/>
                <a:gd name="T80" fmla="*/ 102 w 130"/>
                <a:gd name="T81" fmla="*/ 90 h 526"/>
                <a:gd name="T82" fmla="*/ 102 w 130"/>
                <a:gd name="T83" fmla="*/ 72 h 526"/>
                <a:gd name="T84" fmla="*/ 93 w 130"/>
                <a:gd name="T85" fmla="*/ 63 h 526"/>
                <a:gd name="T86" fmla="*/ 75 w 130"/>
                <a:gd name="T87" fmla="*/ 75 h 526"/>
                <a:gd name="T88" fmla="*/ 75 w 130"/>
                <a:gd name="T89" fmla="*/ 93 h 526"/>
                <a:gd name="T90" fmla="*/ 87 w 130"/>
                <a:gd name="T91" fmla="*/ 108 h 52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30"/>
                <a:gd name="T139" fmla="*/ 0 h 526"/>
                <a:gd name="T140" fmla="*/ 130 w 130"/>
                <a:gd name="T141" fmla="*/ 526 h 52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30" h="526">
                  <a:moveTo>
                    <a:pt x="60" y="519"/>
                  </a:moveTo>
                  <a:lnTo>
                    <a:pt x="51" y="522"/>
                  </a:lnTo>
                  <a:lnTo>
                    <a:pt x="42" y="522"/>
                  </a:lnTo>
                  <a:lnTo>
                    <a:pt x="45" y="513"/>
                  </a:lnTo>
                  <a:lnTo>
                    <a:pt x="36" y="516"/>
                  </a:lnTo>
                  <a:lnTo>
                    <a:pt x="27" y="522"/>
                  </a:lnTo>
                  <a:lnTo>
                    <a:pt x="18" y="525"/>
                  </a:lnTo>
                  <a:lnTo>
                    <a:pt x="15" y="516"/>
                  </a:lnTo>
                  <a:lnTo>
                    <a:pt x="24" y="510"/>
                  </a:lnTo>
                  <a:lnTo>
                    <a:pt x="30" y="501"/>
                  </a:lnTo>
                  <a:lnTo>
                    <a:pt x="36" y="492"/>
                  </a:lnTo>
                  <a:lnTo>
                    <a:pt x="42" y="483"/>
                  </a:lnTo>
                  <a:lnTo>
                    <a:pt x="45" y="474"/>
                  </a:lnTo>
                  <a:lnTo>
                    <a:pt x="45" y="465"/>
                  </a:lnTo>
                  <a:lnTo>
                    <a:pt x="36" y="462"/>
                  </a:lnTo>
                  <a:lnTo>
                    <a:pt x="24" y="471"/>
                  </a:lnTo>
                  <a:lnTo>
                    <a:pt x="12" y="474"/>
                  </a:lnTo>
                  <a:lnTo>
                    <a:pt x="9" y="465"/>
                  </a:lnTo>
                  <a:lnTo>
                    <a:pt x="0" y="462"/>
                  </a:lnTo>
                  <a:lnTo>
                    <a:pt x="9" y="468"/>
                  </a:lnTo>
                  <a:lnTo>
                    <a:pt x="18" y="459"/>
                  </a:lnTo>
                  <a:lnTo>
                    <a:pt x="24" y="450"/>
                  </a:lnTo>
                  <a:lnTo>
                    <a:pt x="33" y="444"/>
                  </a:lnTo>
                  <a:lnTo>
                    <a:pt x="42" y="438"/>
                  </a:lnTo>
                  <a:lnTo>
                    <a:pt x="51" y="432"/>
                  </a:lnTo>
                  <a:lnTo>
                    <a:pt x="60" y="423"/>
                  </a:lnTo>
                  <a:lnTo>
                    <a:pt x="69" y="417"/>
                  </a:lnTo>
                  <a:lnTo>
                    <a:pt x="78" y="417"/>
                  </a:lnTo>
                  <a:lnTo>
                    <a:pt x="87" y="423"/>
                  </a:lnTo>
                  <a:lnTo>
                    <a:pt x="96" y="429"/>
                  </a:lnTo>
                  <a:lnTo>
                    <a:pt x="105" y="438"/>
                  </a:lnTo>
                  <a:lnTo>
                    <a:pt x="96" y="438"/>
                  </a:lnTo>
                  <a:lnTo>
                    <a:pt x="87" y="429"/>
                  </a:lnTo>
                  <a:lnTo>
                    <a:pt x="81" y="420"/>
                  </a:lnTo>
                  <a:lnTo>
                    <a:pt x="78" y="411"/>
                  </a:lnTo>
                  <a:lnTo>
                    <a:pt x="75" y="399"/>
                  </a:lnTo>
                  <a:lnTo>
                    <a:pt x="75" y="390"/>
                  </a:lnTo>
                  <a:lnTo>
                    <a:pt x="84" y="381"/>
                  </a:lnTo>
                  <a:lnTo>
                    <a:pt x="96" y="384"/>
                  </a:lnTo>
                  <a:lnTo>
                    <a:pt x="102" y="393"/>
                  </a:lnTo>
                  <a:lnTo>
                    <a:pt x="108" y="402"/>
                  </a:lnTo>
                  <a:lnTo>
                    <a:pt x="111" y="393"/>
                  </a:lnTo>
                  <a:lnTo>
                    <a:pt x="120" y="393"/>
                  </a:lnTo>
                  <a:lnTo>
                    <a:pt x="129" y="396"/>
                  </a:lnTo>
                  <a:lnTo>
                    <a:pt x="120" y="396"/>
                  </a:lnTo>
                  <a:lnTo>
                    <a:pt x="111" y="396"/>
                  </a:lnTo>
                  <a:lnTo>
                    <a:pt x="102" y="390"/>
                  </a:lnTo>
                  <a:lnTo>
                    <a:pt x="93" y="381"/>
                  </a:lnTo>
                  <a:lnTo>
                    <a:pt x="90" y="372"/>
                  </a:lnTo>
                  <a:lnTo>
                    <a:pt x="90" y="363"/>
                  </a:lnTo>
                  <a:lnTo>
                    <a:pt x="87" y="354"/>
                  </a:lnTo>
                  <a:lnTo>
                    <a:pt x="90" y="327"/>
                  </a:lnTo>
                  <a:lnTo>
                    <a:pt x="102" y="285"/>
                  </a:lnTo>
                  <a:lnTo>
                    <a:pt x="114" y="234"/>
                  </a:lnTo>
                  <a:lnTo>
                    <a:pt x="123" y="243"/>
                  </a:lnTo>
                  <a:lnTo>
                    <a:pt x="126" y="252"/>
                  </a:lnTo>
                  <a:lnTo>
                    <a:pt x="117" y="246"/>
                  </a:lnTo>
                  <a:lnTo>
                    <a:pt x="108" y="240"/>
                  </a:lnTo>
                  <a:lnTo>
                    <a:pt x="108" y="231"/>
                  </a:lnTo>
                  <a:lnTo>
                    <a:pt x="108" y="222"/>
                  </a:lnTo>
                  <a:lnTo>
                    <a:pt x="105" y="213"/>
                  </a:lnTo>
                  <a:lnTo>
                    <a:pt x="102" y="159"/>
                  </a:lnTo>
                  <a:lnTo>
                    <a:pt x="105" y="57"/>
                  </a:lnTo>
                  <a:lnTo>
                    <a:pt x="99" y="0"/>
                  </a:lnTo>
                  <a:lnTo>
                    <a:pt x="99" y="9"/>
                  </a:lnTo>
                  <a:lnTo>
                    <a:pt x="96" y="21"/>
                  </a:lnTo>
                  <a:lnTo>
                    <a:pt x="93" y="30"/>
                  </a:lnTo>
                  <a:lnTo>
                    <a:pt x="93" y="39"/>
                  </a:lnTo>
                  <a:lnTo>
                    <a:pt x="93" y="48"/>
                  </a:lnTo>
                  <a:lnTo>
                    <a:pt x="93" y="57"/>
                  </a:lnTo>
                  <a:lnTo>
                    <a:pt x="93" y="69"/>
                  </a:lnTo>
                  <a:lnTo>
                    <a:pt x="93" y="81"/>
                  </a:lnTo>
                  <a:lnTo>
                    <a:pt x="93" y="90"/>
                  </a:lnTo>
                  <a:lnTo>
                    <a:pt x="93" y="99"/>
                  </a:lnTo>
                  <a:lnTo>
                    <a:pt x="93" y="111"/>
                  </a:lnTo>
                  <a:lnTo>
                    <a:pt x="93" y="96"/>
                  </a:lnTo>
                  <a:lnTo>
                    <a:pt x="93" y="87"/>
                  </a:lnTo>
                  <a:lnTo>
                    <a:pt x="93" y="75"/>
                  </a:lnTo>
                  <a:lnTo>
                    <a:pt x="99" y="99"/>
                  </a:lnTo>
                  <a:lnTo>
                    <a:pt x="102" y="117"/>
                  </a:lnTo>
                  <a:lnTo>
                    <a:pt x="102" y="99"/>
                  </a:lnTo>
                  <a:lnTo>
                    <a:pt x="102" y="90"/>
                  </a:lnTo>
                  <a:lnTo>
                    <a:pt x="102" y="81"/>
                  </a:lnTo>
                  <a:lnTo>
                    <a:pt x="102" y="72"/>
                  </a:lnTo>
                  <a:lnTo>
                    <a:pt x="102" y="60"/>
                  </a:lnTo>
                  <a:lnTo>
                    <a:pt x="93" y="63"/>
                  </a:lnTo>
                  <a:lnTo>
                    <a:pt x="84" y="66"/>
                  </a:lnTo>
                  <a:lnTo>
                    <a:pt x="75" y="75"/>
                  </a:lnTo>
                  <a:lnTo>
                    <a:pt x="75" y="84"/>
                  </a:lnTo>
                  <a:lnTo>
                    <a:pt x="75" y="93"/>
                  </a:lnTo>
                  <a:lnTo>
                    <a:pt x="78" y="102"/>
                  </a:lnTo>
                  <a:lnTo>
                    <a:pt x="87" y="108"/>
                  </a:lnTo>
                  <a:lnTo>
                    <a:pt x="96" y="117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1" name="Freeform 83">
              <a:extLst>
                <a:ext uri="{FF2B5EF4-FFF2-40B4-BE49-F238E27FC236}">
                  <a16:creationId xmlns:a16="http://schemas.microsoft.com/office/drawing/2014/main" id="{B74E22B4-8DAE-414F-858B-655FA50F4F5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3099"/>
              <a:ext cx="130" cy="151"/>
            </a:xfrm>
            <a:custGeom>
              <a:avLst/>
              <a:gdLst>
                <a:gd name="T0" fmla="*/ 129 w 130"/>
                <a:gd name="T1" fmla="*/ 96 h 151"/>
                <a:gd name="T2" fmla="*/ 129 w 130"/>
                <a:gd name="T3" fmla="*/ 105 h 151"/>
                <a:gd name="T4" fmla="*/ 129 w 130"/>
                <a:gd name="T5" fmla="*/ 114 h 151"/>
                <a:gd name="T6" fmla="*/ 129 w 130"/>
                <a:gd name="T7" fmla="*/ 123 h 151"/>
                <a:gd name="T8" fmla="*/ 129 w 130"/>
                <a:gd name="T9" fmla="*/ 132 h 151"/>
                <a:gd name="T10" fmla="*/ 126 w 130"/>
                <a:gd name="T11" fmla="*/ 141 h 151"/>
                <a:gd name="T12" fmla="*/ 123 w 130"/>
                <a:gd name="T13" fmla="*/ 150 h 151"/>
                <a:gd name="T14" fmla="*/ 114 w 130"/>
                <a:gd name="T15" fmla="*/ 150 h 151"/>
                <a:gd name="T16" fmla="*/ 105 w 130"/>
                <a:gd name="T17" fmla="*/ 150 h 151"/>
                <a:gd name="T18" fmla="*/ 93 w 130"/>
                <a:gd name="T19" fmla="*/ 150 h 151"/>
                <a:gd name="T20" fmla="*/ 81 w 130"/>
                <a:gd name="T21" fmla="*/ 150 h 151"/>
                <a:gd name="T22" fmla="*/ 57 w 130"/>
                <a:gd name="T23" fmla="*/ 150 h 151"/>
                <a:gd name="T24" fmla="*/ 39 w 130"/>
                <a:gd name="T25" fmla="*/ 150 h 151"/>
                <a:gd name="T26" fmla="*/ 18 w 130"/>
                <a:gd name="T27" fmla="*/ 150 h 151"/>
                <a:gd name="T28" fmla="*/ 9 w 130"/>
                <a:gd name="T29" fmla="*/ 150 h 151"/>
                <a:gd name="T30" fmla="*/ 0 w 130"/>
                <a:gd name="T31" fmla="*/ 147 h 151"/>
                <a:gd name="T32" fmla="*/ 0 w 130"/>
                <a:gd name="T33" fmla="*/ 135 h 151"/>
                <a:gd name="T34" fmla="*/ 3 w 130"/>
                <a:gd name="T35" fmla="*/ 126 h 151"/>
                <a:gd name="T36" fmla="*/ 3 w 130"/>
                <a:gd name="T37" fmla="*/ 117 h 151"/>
                <a:gd name="T38" fmla="*/ 3 w 130"/>
                <a:gd name="T39" fmla="*/ 105 h 151"/>
                <a:gd name="T40" fmla="*/ 3 w 130"/>
                <a:gd name="T41" fmla="*/ 96 h 151"/>
                <a:gd name="T42" fmla="*/ 6 w 130"/>
                <a:gd name="T43" fmla="*/ 87 h 151"/>
                <a:gd name="T44" fmla="*/ 9 w 130"/>
                <a:gd name="T45" fmla="*/ 78 h 151"/>
                <a:gd name="T46" fmla="*/ 12 w 130"/>
                <a:gd name="T47" fmla="*/ 69 h 151"/>
                <a:gd name="T48" fmla="*/ 12 w 130"/>
                <a:gd name="T49" fmla="*/ 60 h 151"/>
                <a:gd name="T50" fmla="*/ 12 w 130"/>
                <a:gd name="T51" fmla="*/ 51 h 151"/>
                <a:gd name="T52" fmla="*/ 12 w 130"/>
                <a:gd name="T53" fmla="*/ 39 h 151"/>
                <a:gd name="T54" fmla="*/ 12 w 130"/>
                <a:gd name="T55" fmla="*/ 27 h 151"/>
                <a:gd name="T56" fmla="*/ 12 w 130"/>
                <a:gd name="T57" fmla="*/ 18 h 151"/>
                <a:gd name="T58" fmla="*/ 12 w 130"/>
                <a:gd name="T59" fmla="*/ 9 h 151"/>
                <a:gd name="T60" fmla="*/ 12 w 130"/>
                <a:gd name="T61" fmla="*/ 0 h 151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30"/>
                <a:gd name="T94" fmla="*/ 0 h 151"/>
                <a:gd name="T95" fmla="*/ 130 w 130"/>
                <a:gd name="T96" fmla="*/ 151 h 151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30" h="151">
                  <a:moveTo>
                    <a:pt x="129" y="96"/>
                  </a:moveTo>
                  <a:lnTo>
                    <a:pt x="129" y="105"/>
                  </a:lnTo>
                  <a:lnTo>
                    <a:pt x="129" y="114"/>
                  </a:lnTo>
                  <a:lnTo>
                    <a:pt x="129" y="123"/>
                  </a:lnTo>
                  <a:lnTo>
                    <a:pt x="129" y="132"/>
                  </a:lnTo>
                  <a:lnTo>
                    <a:pt x="126" y="141"/>
                  </a:lnTo>
                  <a:lnTo>
                    <a:pt x="123" y="150"/>
                  </a:lnTo>
                  <a:lnTo>
                    <a:pt x="114" y="150"/>
                  </a:lnTo>
                  <a:lnTo>
                    <a:pt x="105" y="150"/>
                  </a:lnTo>
                  <a:lnTo>
                    <a:pt x="93" y="150"/>
                  </a:lnTo>
                  <a:lnTo>
                    <a:pt x="81" y="150"/>
                  </a:lnTo>
                  <a:lnTo>
                    <a:pt x="57" y="150"/>
                  </a:lnTo>
                  <a:lnTo>
                    <a:pt x="39" y="150"/>
                  </a:lnTo>
                  <a:lnTo>
                    <a:pt x="18" y="150"/>
                  </a:lnTo>
                  <a:lnTo>
                    <a:pt x="9" y="150"/>
                  </a:lnTo>
                  <a:lnTo>
                    <a:pt x="0" y="147"/>
                  </a:lnTo>
                  <a:lnTo>
                    <a:pt x="0" y="135"/>
                  </a:lnTo>
                  <a:lnTo>
                    <a:pt x="3" y="126"/>
                  </a:lnTo>
                  <a:lnTo>
                    <a:pt x="3" y="117"/>
                  </a:lnTo>
                  <a:lnTo>
                    <a:pt x="3" y="105"/>
                  </a:lnTo>
                  <a:lnTo>
                    <a:pt x="3" y="96"/>
                  </a:lnTo>
                  <a:lnTo>
                    <a:pt x="6" y="87"/>
                  </a:lnTo>
                  <a:lnTo>
                    <a:pt x="9" y="78"/>
                  </a:lnTo>
                  <a:lnTo>
                    <a:pt x="12" y="69"/>
                  </a:lnTo>
                  <a:lnTo>
                    <a:pt x="12" y="60"/>
                  </a:lnTo>
                  <a:lnTo>
                    <a:pt x="12" y="51"/>
                  </a:lnTo>
                  <a:lnTo>
                    <a:pt x="12" y="39"/>
                  </a:lnTo>
                  <a:lnTo>
                    <a:pt x="12" y="27"/>
                  </a:lnTo>
                  <a:lnTo>
                    <a:pt x="12" y="18"/>
                  </a:lnTo>
                  <a:lnTo>
                    <a:pt x="12" y="9"/>
                  </a:lnTo>
                  <a:lnTo>
                    <a:pt x="12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2" name="Freeform 84">
              <a:extLst>
                <a:ext uri="{FF2B5EF4-FFF2-40B4-BE49-F238E27FC236}">
                  <a16:creationId xmlns:a16="http://schemas.microsoft.com/office/drawing/2014/main" id="{BF15BC1E-DAC4-41E5-BEBE-F9AEDDDD959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7" y="3255"/>
              <a:ext cx="217" cy="88"/>
            </a:xfrm>
            <a:custGeom>
              <a:avLst/>
              <a:gdLst>
                <a:gd name="T0" fmla="*/ 201 w 217"/>
                <a:gd name="T1" fmla="*/ 12 h 88"/>
                <a:gd name="T2" fmla="*/ 177 w 217"/>
                <a:gd name="T3" fmla="*/ 18 h 88"/>
                <a:gd name="T4" fmla="*/ 156 w 217"/>
                <a:gd name="T5" fmla="*/ 24 h 88"/>
                <a:gd name="T6" fmla="*/ 135 w 217"/>
                <a:gd name="T7" fmla="*/ 27 h 88"/>
                <a:gd name="T8" fmla="*/ 126 w 217"/>
                <a:gd name="T9" fmla="*/ 18 h 88"/>
                <a:gd name="T10" fmla="*/ 120 w 217"/>
                <a:gd name="T11" fmla="*/ 0 h 88"/>
                <a:gd name="T12" fmla="*/ 105 w 217"/>
                <a:gd name="T13" fmla="*/ 9 h 88"/>
                <a:gd name="T14" fmla="*/ 87 w 217"/>
                <a:gd name="T15" fmla="*/ 21 h 88"/>
                <a:gd name="T16" fmla="*/ 69 w 217"/>
                <a:gd name="T17" fmla="*/ 30 h 88"/>
                <a:gd name="T18" fmla="*/ 48 w 217"/>
                <a:gd name="T19" fmla="*/ 36 h 88"/>
                <a:gd name="T20" fmla="*/ 15 w 217"/>
                <a:gd name="T21" fmla="*/ 39 h 88"/>
                <a:gd name="T22" fmla="*/ 18 w 217"/>
                <a:gd name="T23" fmla="*/ 51 h 88"/>
                <a:gd name="T24" fmla="*/ 39 w 217"/>
                <a:gd name="T25" fmla="*/ 54 h 88"/>
                <a:gd name="T26" fmla="*/ 60 w 217"/>
                <a:gd name="T27" fmla="*/ 51 h 88"/>
                <a:gd name="T28" fmla="*/ 90 w 217"/>
                <a:gd name="T29" fmla="*/ 42 h 88"/>
                <a:gd name="T30" fmla="*/ 108 w 217"/>
                <a:gd name="T31" fmla="*/ 30 h 88"/>
                <a:gd name="T32" fmla="*/ 105 w 217"/>
                <a:gd name="T33" fmla="*/ 33 h 88"/>
                <a:gd name="T34" fmla="*/ 87 w 217"/>
                <a:gd name="T35" fmla="*/ 36 h 88"/>
                <a:gd name="T36" fmla="*/ 69 w 217"/>
                <a:gd name="T37" fmla="*/ 45 h 88"/>
                <a:gd name="T38" fmla="*/ 51 w 217"/>
                <a:gd name="T39" fmla="*/ 48 h 88"/>
                <a:gd name="T40" fmla="*/ 30 w 217"/>
                <a:gd name="T41" fmla="*/ 51 h 88"/>
                <a:gd name="T42" fmla="*/ 12 w 217"/>
                <a:gd name="T43" fmla="*/ 51 h 88"/>
                <a:gd name="T44" fmla="*/ 0 w 217"/>
                <a:gd name="T45" fmla="*/ 60 h 88"/>
                <a:gd name="T46" fmla="*/ 9 w 217"/>
                <a:gd name="T47" fmla="*/ 75 h 88"/>
                <a:gd name="T48" fmla="*/ 27 w 217"/>
                <a:gd name="T49" fmla="*/ 81 h 88"/>
                <a:gd name="T50" fmla="*/ 45 w 217"/>
                <a:gd name="T51" fmla="*/ 84 h 88"/>
                <a:gd name="T52" fmla="*/ 66 w 217"/>
                <a:gd name="T53" fmla="*/ 87 h 88"/>
                <a:gd name="T54" fmla="*/ 87 w 217"/>
                <a:gd name="T55" fmla="*/ 87 h 88"/>
                <a:gd name="T56" fmla="*/ 105 w 217"/>
                <a:gd name="T57" fmla="*/ 81 h 88"/>
                <a:gd name="T58" fmla="*/ 123 w 217"/>
                <a:gd name="T59" fmla="*/ 72 h 88"/>
                <a:gd name="T60" fmla="*/ 141 w 217"/>
                <a:gd name="T61" fmla="*/ 66 h 88"/>
                <a:gd name="T62" fmla="*/ 138 w 217"/>
                <a:gd name="T63" fmla="*/ 60 h 88"/>
                <a:gd name="T64" fmla="*/ 120 w 217"/>
                <a:gd name="T65" fmla="*/ 57 h 88"/>
                <a:gd name="T66" fmla="*/ 141 w 217"/>
                <a:gd name="T67" fmla="*/ 57 h 88"/>
                <a:gd name="T68" fmla="*/ 174 w 217"/>
                <a:gd name="T69" fmla="*/ 60 h 88"/>
                <a:gd name="T70" fmla="*/ 201 w 217"/>
                <a:gd name="T71" fmla="*/ 60 h 88"/>
                <a:gd name="T72" fmla="*/ 192 w 217"/>
                <a:gd name="T73" fmla="*/ 75 h 88"/>
                <a:gd name="T74" fmla="*/ 171 w 217"/>
                <a:gd name="T75" fmla="*/ 75 h 88"/>
                <a:gd name="T76" fmla="*/ 153 w 217"/>
                <a:gd name="T77" fmla="*/ 69 h 88"/>
                <a:gd name="T78" fmla="*/ 156 w 217"/>
                <a:gd name="T79" fmla="*/ 69 h 88"/>
                <a:gd name="T80" fmla="*/ 177 w 217"/>
                <a:gd name="T81" fmla="*/ 75 h 88"/>
                <a:gd name="T82" fmla="*/ 195 w 217"/>
                <a:gd name="T83" fmla="*/ 75 h 88"/>
                <a:gd name="T84" fmla="*/ 210 w 217"/>
                <a:gd name="T85" fmla="*/ 63 h 88"/>
                <a:gd name="T86" fmla="*/ 216 w 217"/>
                <a:gd name="T87" fmla="*/ 39 h 88"/>
                <a:gd name="T88" fmla="*/ 210 w 217"/>
                <a:gd name="T89" fmla="*/ 18 h 88"/>
                <a:gd name="T90" fmla="*/ 210 w 217"/>
                <a:gd name="T91" fmla="*/ 21 h 88"/>
                <a:gd name="T92" fmla="*/ 213 w 217"/>
                <a:gd name="T93" fmla="*/ 42 h 88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17"/>
                <a:gd name="T142" fmla="*/ 0 h 88"/>
                <a:gd name="T143" fmla="*/ 217 w 217"/>
                <a:gd name="T144" fmla="*/ 88 h 88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17" h="88">
                  <a:moveTo>
                    <a:pt x="201" y="3"/>
                  </a:moveTo>
                  <a:lnTo>
                    <a:pt x="201" y="12"/>
                  </a:lnTo>
                  <a:lnTo>
                    <a:pt x="189" y="15"/>
                  </a:lnTo>
                  <a:lnTo>
                    <a:pt x="177" y="18"/>
                  </a:lnTo>
                  <a:lnTo>
                    <a:pt x="165" y="21"/>
                  </a:lnTo>
                  <a:lnTo>
                    <a:pt x="156" y="24"/>
                  </a:lnTo>
                  <a:lnTo>
                    <a:pt x="147" y="27"/>
                  </a:lnTo>
                  <a:lnTo>
                    <a:pt x="135" y="27"/>
                  </a:lnTo>
                  <a:lnTo>
                    <a:pt x="126" y="27"/>
                  </a:lnTo>
                  <a:lnTo>
                    <a:pt x="126" y="18"/>
                  </a:lnTo>
                  <a:lnTo>
                    <a:pt x="129" y="9"/>
                  </a:lnTo>
                  <a:lnTo>
                    <a:pt x="120" y="0"/>
                  </a:lnTo>
                  <a:lnTo>
                    <a:pt x="111" y="0"/>
                  </a:lnTo>
                  <a:lnTo>
                    <a:pt x="105" y="9"/>
                  </a:lnTo>
                  <a:lnTo>
                    <a:pt x="96" y="15"/>
                  </a:lnTo>
                  <a:lnTo>
                    <a:pt x="87" y="21"/>
                  </a:lnTo>
                  <a:lnTo>
                    <a:pt x="78" y="27"/>
                  </a:lnTo>
                  <a:lnTo>
                    <a:pt x="69" y="30"/>
                  </a:lnTo>
                  <a:lnTo>
                    <a:pt x="60" y="33"/>
                  </a:lnTo>
                  <a:lnTo>
                    <a:pt x="48" y="36"/>
                  </a:lnTo>
                  <a:lnTo>
                    <a:pt x="39" y="36"/>
                  </a:lnTo>
                  <a:lnTo>
                    <a:pt x="15" y="39"/>
                  </a:lnTo>
                  <a:lnTo>
                    <a:pt x="9" y="48"/>
                  </a:lnTo>
                  <a:lnTo>
                    <a:pt x="18" y="51"/>
                  </a:lnTo>
                  <a:lnTo>
                    <a:pt x="27" y="51"/>
                  </a:lnTo>
                  <a:lnTo>
                    <a:pt x="39" y="54"/>
                  </a:lnTo>
                  <a:lnTo>
                    <a:pt x="51" y="54"/>
                  </a:lnTo>
                  <a:lnTo>
                    <a:pt x="60" y="51"/>
                  </a:lnTo>
                  <a:lnTo>
                    <a:pt x="78" y="48"/>
                  </a:lnTo>
                  <a:lnTo>
                    <a:pt x="90" y="42"/>
                  </a:lnTo>
                  <a:lnTo>
                    <a:pt x="99" y="39"/>
                  </a:lnTo>
                  <a:lnTo>
                    <a:pt x="108" y="30"/>
                  </a:lnTo>
                  <a:lnTo>
                    <a:pt x="117" y="27"/>
                  </a:lnTo>
                  <a:lnTo>
                    <a:pt x="105" y="33"/>
                  </a:lnTo>
                  <a:lnTo>
                    <a:pt x="96" y="36"/>
                  </a:lnTo>
                  <a:lnTo>
                    <a:pt x="87" y="36"/>
                  </a:lnTo>
                  <a:lnTo>
                    <a:pt x="78" y="42"/>
                  </a:lnTo>
                  <a:lnTo>
                    <a:pt x="69" y="45"/>
                  </a:lnTo>
                  <a:lnTo>
                    <a:pt x="60" y="48"/>
                  </a:lnTo>
                  <a:lnTo>
                    <a:pt x="51" y="48"/>
                  </a:lnTo>
                  <a:lnTo>
                    <a:pt x="39" y="51"/>
                  </a:lnTo>
                  <a:lnTo>
                    <a:pt x="30" y="51"/>
                  </a:lnTo>
                  <a:lnTo>
                    <a:pt x="21" y="51"/>
                  </a:lnTo>
                  <a:lnTo>
                    <a:pt x="12" y="51"/>
                  </a:lnTo>
                  <a:lnTo>
                    <a:pt x="0" y="51"/>
                  </a:lnTo>
                  <a:lnTo>
                    <a:pt x="0" y="60"/>
                  </a:lnTo>
                  <a:lnTo>
                    <a:pt x="0" y="69"/>
                  </a:lnTo>
                  <a:lnTo>
                    <a:pt x="9" y="75"/>
                  </a:lnTo>
                  <a:lnTo>
                    <a:pt x="18" y="75"/>
                  </a:lnTo>
                  <a:lnTo>
                    <a:pt x="27" y="81"/>
                  </a:lnTo>
                  <a:lnTo>
                    <a:pt x="36" y="81"/>
                  </a:lnTo>
                  <a:lnTo>
                    <a:pt x="45" y="84"/>
                  </a:lnTo>
                  <a:lnTo>
                    <a:pt x="57" y="84"/>
                  </a:lnTo>
                  <a:lnTo>
                    <a:pt x="66" y="87"/>
                  </a:lnTo>
                  <a:lnTo>
                    <a:pt x="78" y="87"/>
                  </a:lnTo>
                  <a:lnTo>
                    <a:pt x="87" y="87"/>
                  </a:lnTo>
                  <a:lnTo>
                    <a:pt x="96" y="81"/>
                  </a:lnTo>
                  <a:lnTo>
                    <a:pt x="105" y="81"/>
                  </a:lnTo>
                  <a:lnTo>
                    <a:pt x="114" y="78"/>
                  </a:lnTo>
                  <a:lnTo>
                    <a:pt x="123" y="72"/>
                  </a:lnTo>
                  <a:lnTo>
                    <a:pt x="132" y="69"/>
                  </a:lnTo>
                  <a:lnTo>
                    <a:pt x="141" y="66"/>
                  </a:lnTo>
                  <a:lnTo>
                    <a:pt x="150" y="60"/>
                  </a:lnTo>
                  <a:lnTo>
                    <a:pt x="138" y="60"/>
                  </a:lnTo>
                  <a:lnTo>
                    <a:pt x="129" y="57"/>
                  </a:lnTo>
                  <a:lnTo>
                    <a:pt x="120" y="57"/>
                  </a:lnTo>
                  <a:lnTo>
                    <a:pt x="132" y="57"/>
                  </a:lnTo>
                  <a:lnTo>
                    <a:pt x="141" y="57"/>
                  </a:lnTo>
                  <a:lnTo>
                    <a:pt x="150" y="57"/>
                  </a:lnTo>
                  <a:lnTo>
                    <a:pt x="174" y="60"/>
                  </a:lnTo>
                  <a:lnTo>
                    <a:pt x="192" y="60"/>
                  </a:lnTo>
                  <a:lnTo>
                    <a:pt x="201" y="60"/>
                  </a:lnTo>
                  <a:lnTo>
                    <a:pt x="201" y="69"/>
                  </a:lnTo>
                  <a:lnTo>
                    <a:pt x="192" y="75"/>
                  </a:lnTo>
                  <a:lnTo>
                    <a:pt x="183" y="75"/>
                  </a:lnTo>
                  <a:lnTo>
                    <a:pt x="171" y="75"/>
                  </a:lnTo>
                  <a:lnTo>
                    <a:pt x="162" y="75"/>
                  </a:lnTo>
                  <a:lnTo>
                    <a:pt x="153" y="69"/>
                  </a:lnTo>
                  <a:lnTo>
                    <a:pt x="153" y="60"/>
                  </a:lnTo>
                  <a:lnTo>
                    <a:pt x="156" y="69"/>
                  </a:lnTo>
                  <a:lnTo>
                    <a:pt x="168" y="72"/>
                  </a:lnTo>
                  <a:lnTo>
                    <a:pt x="177" y="75"/>
                  </a:lnTo>
                  <a:lnTo>
                    <a:pt x="186" y="78"/>
                  </a:lnTo>
                  <a:lnTo>
                    <a:pt x="195" y="75"/>
                  </a:lnTo>
                  <a:lnTo>
                    <a:pt x="204" y="72"/>
                  </a:lnTo>
                  <a:lnTo>
                    <a:pt x="210" y="63"/>
                  </a:lnTo>
                  <a:lnTo>
                    <a:pt x="210" y="51"/>
                  </a:lnTo>
                  <a:lnTo>
                    <a:pt x="216" y="39"/>
                  </a:lnTo>
                  <a:lnTo>
                    <a:pt x="216" y="27"/>
                  </a:lnTo>
                  <a:lnTo>
                    <a:pt x="210" y="18"/>
                  </a:lnTo>
                  <a:lnTo>
                    <a:pt x="201" y="15"/>
                  </a:lnTo>
                  <a:lnTo>
                    <a:pt x="210" y="21"/>
                  </a:lnTo>
                  <a:lnTo>
                    <a:pt x="213" y="30"/>
                  </a:lnTo>
                  <a:lnTo>
                    <a:pt x="213" y="42"/>
                  </a:lnTo>
                  <a:lnTo>
                    <a:pt x="213" y="51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3" name="Freeform 85">
              <a:extLst>
                <a:ext uri="{FF2B5EF4-FFF2-40B4-BE49-F238E27FC236}">
                  <a16:creationId xmlns:a16="http://schemas.microsoft.com/office/drawing/2014/main" id="{F1E6A12F-4294-42B6-AA02-99B7CAFD45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1" y="2586"/>
              <a:ext cx="25" cy="325"/>
            </a:xfrm>
            <a:custGeom>
              <a:avLst/>
              <a:gdLst>
                <a:gd name="T0" fmla="*/ 0 w 25"/>
                <a:gd name="T1" fmla="*/ 324 h 325"/>
                <a:gd name="T2" fmla="*/ 0 w 25"/>
                <a:gd name="T3" fmla="*/ 315 h 325"/>
                <a:gd name="T4" fmla="*/ 0 w 25"/>
                <a:gd name="T5" fmla="*/ 306 h 325"/>
                <a:gd name="T6" fmla="*/ 0 w 25"/>
                <a:gd name="T7" fmla="*/ 297 h 325"/>
                <a:gd name="T8" fmla="*/ 3 w 25"/>
                <a:gd name="T9" fmla="*/ 288 h 325"/>
                <a:gd name="T10" fmla="*/ 9 w 25"/>
                <a:gd name="T11" fmla="*/ 276 h 325"/>
                <a:gd name="T12" fmla="*/ 12 w 25"/>
                <a:gd name="T13" fmla="*/ 267 h 325"/>
                <a:gd name="T14" fmla="*/ 15 w 25"/>
                <a:gd name="T15" fmla="*/ 255 h 325"/>
                <a:gd name="T16" fmla="*/ 18 w 25"/>
                <a:gd name="T17" fmla="*/ 246 h 325"/>
                <a:gd name="T18" fmla="*/ 21 w 25"/>
                <a:gd name="T19" fmla="*/ 237 h 325"/>
                <a:gd name="T20" fmla="*/ 21 w 25"/>
                <a:gd name="T21" fmla="*/ 228 h 325"/>
                <a:gd name="T22" fmla="*/ 21 w 25"/>
                <a:gd name="T23" fmla="*/ 219 h 325"/>
                <a:gd name="T24" fmla="*/ 21 w 25"/>
                <a:gd name="T25" fmla="*/ 210 h 325"/>
                <a:gd name="T26" fmla="*/ 21 w 25"/>
                <a:gd name="T27" fmla="*/ 201 h 325"/>
                <a:gd name="T28" fmla="*/ 21 w 25"/>
                <a:gd name="T29" fmla="*/ 192 h 325"/>
                <a:gd name="T30" fmla="*/ 21 w 25"/>
                <a:gd name="T31" fmla="*/ 183 h 325"/>
                <a:gd name="T32" fmla="*/ 21 w 25"/>
                <a:gd name="T33" fmla="*/ 171 h 325"/>
                <a:gd name="T34" fmla="*/ 24 w 25"/>
                <a:gd name="T35" fmla="*/ 162 h 325"/>
                <a:gd name="T36" fmla="*/ 24 w 25"/>
                <a:gd name="T37" fmla="*/ 153 h 325"/>
                <a:gd name="T38" fmla="*/ 24 w 25"/>
                <a:gd name="T39" fmla="*/ 144 h 325"/>
                <a:gd name="T40" fmla="*/ 24 w 25"/>
                <a:gd name="T41" fmla="*/ 132 h 325"/>
                <a:gd name="T42" fmla="*/ 24 w 25"/>
                <a:gd name="T43" fmla="*/ 123 h 325"/>
                <a:gd name="T44" fmla="*/ 24 w 25"/>
                <a:gd name="T45" fmla="*/ 114 h 325"/>
                <a:gd name="T46" fmla="*/ 24 w 25"/>
                <a:gd name="T47" fmla="*/ 105 h 325"/>
                <a:gd name="T48" fmla="*/ 24 w 25"/>
                <a:gd name="T49" fmla="*/ 96 h 325"/>
                <a:gd name="T50" fmla="*/ 24 w 25"/>
                <a:gd name="T51" fmla="*/ 87 h 325"/>
                <a:gd name="T52" fmla="*/ 24 w 25"/>
                <a:gd name="T53" fmla="*/ 78 h 325"/>
                <a:gd name="T54" fmla="*/ 24 w 25"/>
                <a:gd name="T55" fmla="*/ 69 h 325"/>
                <a:gd name="T56" fmla="*/ 24 w 25"/>
                <a:gd name="T57" fmla="*/ 60 h 325"/>
                <a:gd name="T58" fmla="*/ 24 w 25"/>
                <a:gd name="T59" fmla="*/ 48 h 325"/>
                <a:gd name="T60" fmla="*/ 21 w 25"/>
                <a:gd name="T61" fmla="*/ 36 h 325"/>
                <a:gd name="T62" fmla="*/ 18 w 25"/>
                <a:gd name="T63" fmla="*/ 27 h 325"/>
                <a:gd name="T64" fmla="*/ 15 w 25"/>
                <a:gd name="T65" fmla="*/ 18 h 325"/>
                <a:gd name="T66" fmla="*/ 12 w 25"/>
                <a:gd name="T67" fmla="*/ 9 h 325"/>
                <a:gd name="T68" fmla="*/ 9 w 25"/>
                <a:gd name="T69" fmla="*/ 0 h 32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25"/>
                <a:gd name="T106" fmla="*/ 0 h 325"/>
                <a:gd name="T107" fmla="*/ 25 w 25"/>
                <a:gd name="T108" fmla="*/ 325 h 32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25" h="325">
                  <a:moveTo>
                    <a:pt x="0" y="324"/>
                  </a:moveTo>
                  <a:lnTo>
                    <a:pt x="0" y="315"/>
                  </a:lnTo>
                  <a:lnTo>
                    <a:pt x="0" y="306"/>
                  </a:lnTo>
                  <a:lnTo>
                    <a:pt x="0" y="297"/>
                  </a:lnTo>
                  <a:lnTo>
                    <a:pt x="3" y="288"/>
                  </a:lnTo>
                  <a:lnTo>
                    <a:pt x="9" y="276"/>
                  </a:lnTo>
                  <a:lnTo>
                    <a:pt x="12" y="267"/>
                  </a:lnTo>
                  <a:lnTo>
                    <a:pt x="15" y="255"/>
                  </a:lnTo>
                  <a:lnTo>
                    <a:pt x="18" y="246"/>
                  </a:lnTo>
                  <a:lnTo>
                    <a:pt x="21" y="237"/>
                  </a:lnTo>
                  <a:lnTo>
                    <a:pt x="21" y="228"/>
                  </a:lnTo>
                  <a:lnTo>
                    <a:pt x="21" y="219"/>
                  </a:lnTo>
                  <a:lnTo>
                    <a:pt x="21" y="210"/>
                  </a:lnTo>
                  <a:lnTo>
                    <a:pt x="21" y="201"/>
                  </a:lnTo>
                  <a:lnTo>
                    <a:pt x="21" y="192"/>
                  </a:lnTo>
                  <a:lnTo>
                    <a:pt x="21" y="183"/>
                  </a:lnTo>
                  <a:lnTo>
                    <a:pt x="21" y="171"/>
                  </a:lnTo>
                  <a:lnTo>
                    <a:pt x="24" y="162"/>
                  </a:lnTo>
                  <a:lnTo>
                    <a:pt x="24" y="153"/>
                  </a:lnTo>
                  <a:lnTo>
                    <a:pt x="24" y="144"/>
                  </a:lnTo>
                  <a:lnTo>
                    <a:pt x="24" y="132"/>
                  </a:lnTo>
                  <a:lnTo>
                    <a:pt x="24" y="123"/>
                  </a:lnTo>
                  <a:lnTo>
                    <a:pt x="24" y="114"/>
                  </a:lnTo>
                  <a:lnTo>
                    <a:pt x="24" y="105"/>
                  </a:lnTo>
                  <a:lnTo>
                    <a:pt x="24" y="96"/>
                  </a:lnTo>
                  <a:lnTo>
                    <a:pt x="24" y="87"/>
                  </a:lnTo>
                  <a:lnTo>
                    <a:pt x="24" y="78"/>
                  </a:lnTo>
                  <a:lnTo>
                    <a:pt x="24" y="69"/>
                  </a:lnTo>
                  <a:lnTo>
                    <a:pt x="24" y="60"/>
                  </a:lnTo>
                  <a:lnTo>
                    <a:pt x="24" y="48"/>
                  </a:lnTo>
                  <a:lnTo>
                    <a:pt x="21" y="36"/>
                  </a:lnTo>
                  <a:lnTo>
                    <a:pt x="18" y="27"/>
                  </a:lnTo>
                  <a:lnTo>
                    <a:pt x="15" y="18"/>
                  </a:lnTo>
                  <a:lnTo>
                    <a:pt x="12" y="9"/>
                  </a:lnTo>
                  <a:lnTo>
                    <a:pt x="9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4" name="Freeform 86">
              <a:extLst>
                <a:ext uri="{FF2B5EF4-FFF2-40B4-BE49-F238E27FC236}">
                  <a16:creationId xmlns:a16="http://schemas.microsoft.com/office/drawing/2014/main" id="{DC1C2E37-B5CB-4525-9273-F05518E3C65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6" y="2454"/>
              <a:ext cx="268" cy="361"/>
            </a:xfrm>
            <a:custGeom>
              <a:avLst/>
              <a:gdLst>
                <a:gd name="T0" fmla="*/ 99 w 268"/>
                <a:gd name="T1" fmla="*/ 81 h 361"/>
                <a:gd name="T2" fmla="*/ 81 w 268"/>
                <a:gd name="T3" fmla="*/ 90 h 361"/>
                <a:gd name="T4" fmla="*/ 66 w 268"/>
                <a:gd name="T5" fmla="*/ 108 h 361"/>
                <a:gd name="T6" fmla="*/ 54 w 268"/>
                <a:gd name="T7" fmla="*/ 129 h 361"/>
                <a:gd name="T8" fmla="*/ 54 w 268"/>
                <a:gd name="T9" fmla="*/ 111 h 361"/>
                <a:gd name="T10" fmla="*/ 75 w 268"/>
                <a:gd name="T11" fmla="*/ 99 h 361"/>
                <a:gd name="T12" fmla="*/ 99 w 268"/>
                <a:gd name="T13" fmla="*/ 87 h 361"/>
                <a:gd name="T14" fmla="*/ 87 w 268"/>
                <a:gd name="T15" fmla="*/ 69 h 361"/>
                <a:gd name="T16" fmla="*/ 72 w 268"/>
                <a:gd name="T17" fmla="*/ 57 h 361"/>
                <a:gd name="T18" fmla="*/ 57 w 268"/>
                <a:gd name="T19" fmla="*/ 72 h 361"/>
                <a:gd name="T20" fmla="*/ 45 w 268"/>
                <a:gd name="T21" fmla="*/ 87 h 361"/>
                <a:gd name="T22" fmla="*/ 33 w 268"/>
                <a:gd name="T23" fmla="*/ 105 h 361"/>
                <a:gd name="T24" fmla="*/ 21 w 268"/>
                <a:gd name="T25" fmla="*/ 126 h 361"/>
                <a:gd name="T26" fmla="*/ 12 w 268"/>
                <a:gd name="T27" fmla="*/ 144 h 361"/>
                <a:gd name="T28" fmla="*/ 12 w 268"/>
                <a:gd name="T29" fmla="*/ 120 h 361"/>
                <a:gd name="T30" fmla="*/ 6 w 268"/>
                <a:gd name="T31" fmla="*/ 102 h 361"/>
                <a:gd name="T32" fmla="*/ 0 w 268"/>
                <a:gd name="T33" fmla="*/ 84 h 361"/>
                <a:gd name="T34" fmla="*/ 15 w 268"/>
                <a:gd name="T35" fmla="*/ 72 h 361"/>
                <a:gd name="T36" fmla="*/ 39 w 268"/>
                <a:gd name="T37" fmla="*/ 57 h 361"/>
                <a:gd name="T38" fmla="*/ 57 w 268"/>
                <a:gd name="T39" fmla="*/ 42 h 361"/>
                <a:gd name="T40" fmla="*/ 75 w 268"/>
                <a:gd name="T41" fmla="*/ 30 h 361"/>
                <a:gd name="T42" fmla="*/ 78 w 268"/>
                <a:gd name="T43" fmla="*/ 12 h 361"/>
                <a:gd name="T44" fmla="*/ 78 w 268"/>
                <a:gd name="T45" fmla="*/ 0 h 361"/>
                <a:gd name="T46" fmla="*/ 69 w 268"/>
                <a:gd name="T47" fmla="*/ 18 h 361"/>
                <a:gd name="T48" fmla="*/ 60 w 268"/>
                <a:gd name="T49" fmla="*/ 36 h 361"/>
                <a:gd name="T50" fmla="*/ 63 w 268"/>
                <a:gd name="T51" fmla="*/ 39 h 361"/>
                <a:gd name="T52" fmla="*/ 75 w 268"/>
                <a:gd name="T53" fmla="*/ 24 h 361"/>
                <a:gd name="T54" fmla="*/ 84 w 268"/>
                <a:gd name="T55" fmla="*/ 24 h 361"/>
                <a:gd name="T56" fmla="*/ 99 w 268"/>
                <a:gd name="T57" fmla="*/ 42 h 361"/>
                <a:gd name="T58" fmla="*/ 114 w 268"/>
                <a:gd name="T59" fmla="*/ 51 h 361"/>
                <a:gd name="T60" fmla="*/ 126 w 268"/>
                <a:gd name="T61" fmla="*/ 69 h 361"/>
                <a:gd name="T62" fmla="*/ 141 w 268"/>
                <a:gd name="T63" fmla="*/ 90 h 361"/>
                <a:gd name="T64" fmla="*/ 153 w 268"/>
                <a:gd name="T65" fmla="*/ 108 h 361"/>
                <a:gd name="T66" fmla="*/ 159 w 268"/>
                <a:gd name="T67" fmla="*/ 126 h 361"/>
                <a:gd name="T68" fmla="*/ 168 w 268"/>
                <a:gd name="T69" fmla="*/ 144 h 361"/>
                <a:gd name="T70" fmla="*/ 174 w 268"/>
                <a:gd name="T71" fmla="*/ 162 h 361"/>
                <a:gd name="T72" fmla="*/ 177 w 268"/>
                <a:gd name="T73" fmla="*/ 180 h 361"/>
                <a:gd name="T74" fmla="*/ 186 w 268"/>
                <a:gd name="T75" fmla="*/ 198 h 361"/>
                <a:gd name="T76" fmla="*/ 192 w 268"/>
                <a:gd name="T77" fmla="*/ 216 h 361"/>
                <a:gd name="T78" fmla="*/ 201 w 268"/>
                <a:gd name="T79" fmla="*/ 234 h 361"/>
                <a:gd name="T80" fmla="*/ 210 w 268"/>
                <a:gd name="T81" fmla="*/ 252 h 361"/>
                <a:gd name="T82" fmla="*/ 222 w 268"/>
                <a:gd name="T83" fmla="*/ 270 h 361"/>
                <a:gd name="T84" fmla="*/ 234 w 268"/>
                <a:gd name="T85" fmla="*/ 288 h 361"/>
                <a:gd name="T86" fmla="*/ 246 w 268"/>
                <a:gd name="T87" fmla="*/ 306 h 361"/>
                <a:gd name="T88" fmla="*/ 258 w 268"/>
                <a:gd name="T89" fmla="*/ 324 h 361"/>
                <a:gd name="T90" fmla="*/ 267 w 268"/>
                <a:gd name="T91" fmla="*/ 342 h 361"/>
                <a:gd name="T92" fmla="*/ 267 w 268"/>
                <a:gd name="T93" fmla="*/ 360 h 36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68"/>
                <a:gd name="T142" fmla="*/ 0 h 361"/>
                <a:gd name="T143" fmla="*/ 268 w 268"/>
                <a:gd name="T144" fmla="*/ 361 h 361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68" h="361">
                  <a:moveTo>
                    <a:pt x="108" y="84"/>
                  </a:moveTo>
                  <a:lnTo>
                    <a:pt x="99" y="81"/>
                  </a:lnTo>
                  <a:lnTo>
                    <a:pt x="90" y="84"/>
                  </a:lnTo>
                  <a:lnTo>
                    <a:pt x="81" y="90"/>
                  </a:lnTo>
                  <a:lnTo>
                    <a:pt x="72" y="99"/>
                  </a:lnTo>
                  <a:lnTo>
                    <a:pt x="66" y="108"/>
                  </a:lnTo>
                  <a:lnTo>
                    <a:pt x="57" y="117"/>
                  </a:lnTo>
                  <a:lnTo>
                    <a:pt x="54" y="129"/>
                  </a:lnTo>
                  <a:lnTo>
                    <a:pt x="54" y="120"/>
                  </a:lnTo>
                  <a:lnTo>
                    <a:pt x="54" y="111"/>
                  </a:lnTo>
                  <a:lnTo>
                    <a:pt x="63" y="108"/>
                  </a:lnTo>
                  <a:lnTo>
                    <a:pt x="75" y="99"/>
                  </a:lnTo>
                  <a:lnTo>
                    <a:pt x="87" y="93"/>
                  </a:lnTo>
                  <a:lnTo>
                    <a:pt x="99" y="87"/>
                  </a:lnTo>
                  <a:lnTo>
                    <a:pt x="93" y="78"/>
                  </a:lnTo>
                  <a:lnTo>
                    <a:pt x="87" y="69"/>
                  </a:lnTo>
                  <a:lnTo>
                    <a:pt x="81" y="60"/>
                  </a:lnTo>
                  <a:lnTo>
                    <a:pt x="72" y="57"/>
                  </a:lnTo>
                  <a:lnTo>
                    <a:pt x="63" y="63"/>
                  </a:lnTo>
                  <a:lnTo>
                    <a:pt x="57" y="72"/>
                  </a:lnTo>
                  <a:lnTo>
                    <a:pt x="54" y="81"/>
                  </a:lnTo>
                  <a:lnTo>
                    <a:pt x="45" y="87"/>
                  </a:lnTo>
                  <a:lnTo>
                    <a:pt x="42" y="96"/>
                  </a:lnTo>
                  <a:lnTo>
                    <a:pt x="33" y="105"/>
                  </a:lnTo>
                  <a:lnTo>
                    <a:pt x="27" y="117"/>
                  </a:lnTo>
                  <a:lnTo>
                    <a:pt x="21" y="126"/>
                  </a:lnTo>
                  <a:lnTo>
                    <a:pt x="18" y="135"/>
                  </a:lnTo>
                  <a:lnTo>
                    <a:pt x="12" y="144"/>
                  </a:lnTo>
                  <a:lnTo>
                    <a:pt x="12" y="132"/>
                  </a:lnTo>
                  <a:lnTo>
                    <a:pt x="12" y="120"/>
                  </a:lnTo>
                  <a:lnTo>
                    <a:pt x="9" y="111"/>
                  </a:lnTo>
                  <a:lnTo>
                    <a:pt x="6" y="102"/>
                  </a:lnTo>
                  <a:lnTo>
                    <a:pt x="3" y="93"/>
                  </a:lnTo>
                  <a:lnTo>
                    <a:pt x="0" y="84"/>
                  </a:lnTo>
                  <a:lnTo>
                    <a:pt x="6" y="75"/>
                  </a:lnTo>
                  <a:lnTo>
                    <a:pt x="15" y="72"/>
                  </a:lnTo>
                  <a:lnTo>
                    <a:pt x="27" y="66"/>
                  </a:lnTo>
                  <a:lnTo>
                    <a:pt x="39" y="57"/>
                  </a:lnTo>
                  <a:lnTo>
                    <a:pt x="48" y="48"/>
                  </a:lnTo>
                  <a:lnTo>
                    <a:pt x="57" y="42"/>
                  </a:lnTo>
                  <a:lnTo>
                    <a:pt x="66" y="36"/>
                  </a:lnTo>
                  <a:lnTo>
                    <a:pt x="75" y="30"/>
                  </a:lnTo>
                  <a:lnTo>
                    <a:pt x="78" y="21"/>
                  </a:lnTo>
                  <a:lnTo>
                    <a:pt x="78" y="12"/>
                  </a:lnTo>
                  <a:lnTo>
                    <a:pt x="78" y="3"/>
                  </a:lnTo>
                  <a:lnTo>
                    <a:pt x="78" y="0"/>
                  </a:lnTo>
                  <a:lnTo>
                    <a:pt x="72" y="9"/>
                  </a:lnTo>
                  <a:lnTo>
                    <a:pt x="69" y="18"/>
                  </a:lnTo>
                  <a:lnTo>
                    <a:pt x="63" y="27"/>
                  </a:lnTo>
                  <a:lnTo>
                    <a:pt x="60" y="36"/>
                  </a:lnTo>
                  <a:lnTo>
                    <a:pt x="54" y="45"/>
                  </a:lnTo>
                  <a:lnTo>
                    <a:pt x="63" y="39"/>
                  </a:lnTo>
                  <a:lnTo>
                    <a:pt x="72" y="33"/>
                  </a:lnTo>
                  <a:lnTo>
                    <a:pt x="75" y="24"/>
                  </a:lnTo>
                  <a:lnTo>
                    <a:pt x="78" y="15"/>
                  </a:lnTo>
                  <a:lnTo>
                    <a:pt x="84" y="24"/>
                  </a:lnTo>
                  <a:lnTo>
                    <a:pt x="90" y="33"/>
                  </a:lnTo>
                  <a:lnTo>
                    <a:pt x="99" y="42"/>
                  </a:lnTo>
                  <a:lnTo>
                    <a:pt x="105" y="51"/>
                  </a:lnTo>
                  <a:lnTo>
                    <a:pt x="114" y="51"/>
                  </a:lnTo>
                  <a:lnTo>
                    <a:pt x="120" y="60"/>
                  </a:lnTo>
                  <a:lnTo>
                    <a:pt x="126" y="69"/>
                  </a:lnTo>
                  <a:lnTo>
                    <a:pt x="135" y="81"/>
                  </a:lnTo>
                  <a:lnTo>
                    <a:pt x="141" y="90"/>
                  </a:lnTo>
                  <a:lnTo>
                    <a:pt x="147" y="99"/>
                  </a:lnTo>
                  <a:lnTo>
                    <a:pt x="153" y="108"/>
                  </a:lnTo>
                  <a:lnTo>
                    <a:pt x="159" y="117"/>
                  </a:lnTo>
                  <a:lnTo>
                    <a:pt x="159" y="126"/>
                  </a:lnTo>
                  <a:lnTo>
                    <a:pt x="165" y="135"/>
                  </a:lnTo>
                  <a:lnTo>
                    <a:pt x="168" y="144"/>
                  </a:lnTo>
                  <a:lnTo>
                    <a:pt x="171" y="153"/>
                  </a:lnTo>
                  <a:lnTo>
                    <a:pt x="174" y="162"/>
                  </a:lnTo>
                  <a:lnTo>
                    <a:pt x="177" y="171"/>
                  </a:lnTo>
                  <a:lnTo>
                    <a:pt x="177" y="180"/>
                  </a:lnTo>
                  <a:lnTo>
                    <a:pt x="183" y="189"/>
                  </a:lnTo>
                  <a:lnTo>
                    <a:pt x="186" y="198"/>
                  </a:lnTo>
                  <a:lnTo>
                    <a:pt x="189" y="207"/>
                  </a:lnTo>
                  <a:lnTo>
                    <a:pt x="192" y="216"/>
                  </a:lnTo>
                  <a:lnTo>
                    <a:pt x="198" y="225"/>
                  </a:lnTo>
                  <a:lnTo>
                    <a:pt x="201" y="234"/>
                  </a:lnTo>
                  <a:lnTo>
                    <a:pt x="207" y="243"/>
                  </a:lnTo>
                  <a:lnTo>
                    <a:pt x="210" y="252"/>
                  </a:lnTo>
                  <a:lnTo>
                    <a:pt x="216" y="261"/>
                  </a:lnTo>
                  <a:lnTo>
                    <a:pt x="222" y="270"/>
                  </a:lnTo>
                  <a:lnTo>
                    <a:pt x="228" y="279"/>
                  </a:lnTo>
                  <a:lnTo>
                    <a:pt x="234" y="288"/>
                  </a:lnTo>
                  <a:lnTo>
                    <a:pt x="240" y="297"/>
                  </a:lnTo>
                  <a:lnTo>
                    <a:pt x="246" y="306"/>
                  </a:lnTo>
                  <a:lnTo>
                    <a:pt x="252" y="315"/>
                  </a:lnTo>
                  <a:lnTo>
                    <a:pt x="258" y="324"/>
                  </a:lnTo>
                  <a:lnTo>
                    <a:pt x="261" y="333"/>
                  </a:lnTo>
                  <a:lnTo>
                    <a:pt x="267" y="342"/>
                  </a:lnTo>
                  <a:lnTo>
                    <a:pt x="267" y="351"/>
                  </a:lnTo>
                  <a:lnTo>
                    <a:pt x="267" y="36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5" name="Freeform 87">
              <a:extLst>
                <a:ext uri="{FF2B5EF4-FFF2-40B4-BE49-F238E27FC236}">
                  <a16:creationId xmlns:a16="http://schemas.microsoft.com/office/drawing/2014/main" id="{332F0B70-39CD-437E-A547-CE4D8642D8C1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2" y="2532"/>
              <a:ext cx="142" cy="322"/>
            </a:xfrm>
            <a:custGeom>
              <a:avLst/>
              <a:gdLst>
                <a:gd name="T0" fmla="*/ 132 w 142"/>
                <a:gd name="T1" fmla="*/ 192 h 322"/>
                <a:gd name="T2" fmla="*/ 90 w 142"/>
                <a:gd name="T3" fmla="*/ 51 h 322"/>
                <a:gd name="T4" fmla="*/ 81 w 142"/>
                <a:gd name="T5" fmla="*/ 117 h 322"/>
                <a:gd name="T6" fmla="*/ 132 w 142"/>
                <a:gd name="T7" fmla="*/ 237 h 322"/>
                <a:gd name="T8" fmla="*/ 141 w 142"/>
                <a:gd name="T9" fmla="*/ 252 h 322"/>
                <a:gd name="T10" fmla="*/ 141 w 142"/>
                <a:gd name="T11" fmla="*/ 270 h 322"/>
                <a:gd name="T12" fmla="*/ 141 w 142"/>
                <a:gd name="T13" fmla="*/ 291 h 322"/>
                <a:gd name="T14" fmla="*/ 132 w 142"/>
                <a:gd name="T15" fmla="*/ 309 h 322"/>
                <a:gd name="T16" fmla="*/ 129 w 142"/>
                <a:gd name="T17" fmla="*/ 309 h 322"/>
                <a:gd name="T18" fmla="*/ 129 w 142"/>
                <a:gd name="T19" fmla="*/ 291 h 322"/>
                <a:gd name="T20" fmla="*/ 126 w 142"/>
                <a:gd name="T21" fmla="*/ 273 h 322"/>
                <a:gd name="T22" fmla="*/ 120 w 142"/>
                <a:gd name="T23" fmla="*/ 255 h 322"/>
                <a:gd name="T24" fmla="*/ 108 w 142"/>
                <a:gd name="T25" fmla="*/ 237 h 322"/>
                <a:gd name="T26" fmla="*/ 99 w 142"/>
                <a:gd name="T27" fmla="*/ 237 h 322"/>
                <a:gd name="T28" fmla="*/ 93 w 142"/>
                <a:gd name="T29" fmla="*/ 255 h 322"/>
                <a:gd name="T30" fmla="*/ 90 w 142"/>
                <a:gd name="T31" fmla="*/ 279 h 322"/>
                <a:gd name="T32" fmla="*/ 84 w 142"/>
                <a:gd name="T33" fmla="*/ 303 h 322"/>
                <a:gd name="T34" fmla="*/ 75 w 142"/>
                <a:gd name="T35" fmla="*/ 321 h 322"/>
                <a:gd name="T36" fmla="*/ 81 w 142"/>
                <a:gd name="T37" fmla="*/ 291 h 322"/>
                <a:gd name="T38" fmla="*/ 90 w 142"/>
                <a:gd name="T39" fmla="*/ 267 h 322"/>
                <a:gd name="T40" fmla="*/ 99 w 142"/>
                <a:gd name="T41" fmla="*/ 249 h 322"/>
                <a:gd name="T42" fmla="*/ 105 w 142"/>
                <a:gd name="T43" fmla="*/ 231 h 322"/>
                <a:gd name="T44" fmla="*/ 105 w 142"/>
                <a:gd name="T45" fmla="*/ 213 h 322"/>
                <a:gd name="T46" fmla="*/ 96 w 142"/>
                <a:gd name="T47" fmla="*/ 192 h 322"/>
                <a:gd name="T48" fmla="*/ 87 w 142"/>
                <a:gd name="T49" fmla="*/ 171 h 322"/>
                <a:gd name="T50" fmla="*/ 78 w 142"/>
                <a:gd name="T51" fmla="*/ 150 h 322"/>
                <a:gd name="T52" fmla="*/ 66 w 142"/>
                <a:gd name="T53" fmla="*/ 132 h 322"/>
                <a:gd name="T54" fmla="*/ 60 w 142"/>
                <a:gd name="T55" fmla="*/ 141 h 322"/>
                <a:gd name="T56" fmla="*/ 72 w 142"/>
                <a:gd name="T57" fmla="*/ 114 h 322"/>
                <a:gd name="T58" fmla="*/ 81 w 142"/>
                <a:gd name="T59" fmla="*/ 96 h 322"/>
                <a:gd name="T60" fmla="*/ 75 w 142"/>
                <a:gd name="T61" fmla="*/ 78 h 322"/>
                <a:gd name="T62" fmla="*/ 75 w 142"/>
                <a:gd name="T63" fmla="*/ 60 h 322"/>
                <a:gd name="T64" fmla="*/ 75 w 142"/>
                <a:gd name="T65" fmla="*/ 42 h 322"/>
                <a:gd name="T66" fmla="*/ 78 w 142"/>
                <a:gd name="T67" fmla="*/ 24 h 322"/>
                <a:gd name="T68" fmla="*/ 81 w 142"/>
                <a:gd name="T69" fmla="*/ 18 h 322"/>
                <a:gd name="T70" fmla="*/ 63 w 142"/>
                <a:gd name="T71" fmla="*/ 36 h 322"/>
                <a:gd name="T72" fmla="*/ 63 w 142"/>
                <a:gd name="T73" fmla="*/ 18 h 322"/>
                <a:gd name="T74" fmla="*/ 72 w 142"/>
                <a:gd name="T75" fmla="*/ 0 h 322"/>
                <a:gd name="T76" fmla="*/ 63 w 142"/>
                <a:gd name="T77" fmla="*/ 9 h 322"/>
                <a:gd name="T78" fmla="*/ 54 w 142"/>
                <a:gd name="T79" fmla="*/ 27 h 322"/>
                <a:gd name="T80" fmla="*/ 42 w 142"/>
                <a:gd name="T81" fmla="*/ 45 h 322"/>
                <a:gd name="T82" fmla="*/ 36 w 142"/>
                <a:gd name="T83" fmla="*/ 63 h 322"/>
                <a:gd name="T84" fmla="*/ 30 w 142"/>
                <a:gd name="T85" fmla="*/ 81 h 322"/>
                <a:gd name="T86" fmla="*/ 30 w 142"/>
                <a:gd name="T87" fmla="*/ 102 h 322"/>
                <a:gd name="T88" fmla="*/ 27 w 142"/>
                <a:gd name="T89" fmla="*/ 120 h 322"/>
                <a:gd name="T90" fmla="*/ 27 w 142"/>
                <a:gd name="T91" fmla="*/ 138 h 322"/>
                <a:gd name="T92" fmla="*/ 27 w 142"/>
                <a:gd name="T93" fmla="*/ 159 h 322"/>
                <a:gd name="T94" fmla="*/ 27 w 142"/>
                <a:gd name="T95" fmla="*/ 180 h 322"/>
                <a:gd name="T96" fmla="*/ 24 w 142"/>
                <a:gd name="T97" fmla="*/ 198 h 322"/>
                <a:gd name="T98" fmla="*/ 24 w 142"/>
                <a:gd name="T99" fmla="*/ 216 h 322"/>
                <a:gd name="T100" fmla="*/ 24 w 142"/>
                <a:gd name="T101" fmla="*/ 234 h 322"/>
                <a:gd name="T102" fmla="*/ 24 w 142"/>
                <a:gd name="T103" fmla="*/ 255 h 322"/>
                <a:gd name="T104" fmla="*/ 33 w 142"/>
                <a:gd name="T105" fmla="*/ 267 h 322"/>
                <a:gd name="T106" fmla="*/ 21 w 142"/>
                <a:gd name="T107" fmla="*/ 267 h 322"/>
                <a:gd name="T108" fmla="*/ 18 w 142"/>
                <a:gd name="T109" fmla="*/ 285 h 322"/>
                <a:gd name="T110" fmla="*/ 9 w 142"/>
                <a:gd name="T111" fmla="*/ 309 h 32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42"/>
                <a:gd name="T169" fmla="*/ 0 h 322"/>
                <a:gd name="T170" fmla="*/ 142 w 142"/>
                <a:gd name="T171" fmla="*/ 322 h 32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42" h="322">
                  <a:moveTo>
                    <a:pt x="132" y="201"/>
                  </a:moveTo>
                  <a:lnTo>
                    <a:pt x="132" y="192"/>
                  </a:lnTo>
                  <a:lnTo>
                    <a:pt x="93" y="93"/>
                  </a:lnTo>
                  <a:lnTo>
                    <a:pt x="90" y="51"/>
                  </a:lnTo>
                  <a:lnTo>
                    <a:pt x="75" y="48"/>
                  </a:lnTo>
                  <a:lnTo>
                    <a:pt x="81" y="117"/>
                  </a:lnTo>
                  <a:lnTo>
                    <a:pt x="126" y="234"/>
                  </a:lnTo>
                  <a:lnTo>
                    <a:pt x="132" y="237"/>
                  </a:lnTo>
                  <a:lnTo>
                    <a:pt x="141" y="243"/>
                  </a:lnTo>
                  <a:lnTo>
                    <a:pt x="141" y="252"/>
                  </a:lnTo>
                  <a:lnTo>
                    <a:pt x="141" y="261"/>
                  </a:lnTo>
                  <a:lnTo>
                    <a:pt x="141" y="270"/>
                  </a:lnTo>
                  <a:lnTo>
                    <a:pt x="141" y="279"/>
                  </a:lnTo>
                  <a:lnTo>
                    <a:pt x="141" y="291"/>
                  </a:lnTo>
                  <a:lnTo>
                    <a:pt x="141" y="303"/>
                  </a:lnTo>
                  <a:lnTo>
                    <a:pt x="132" y="309"/>
                  </a:lnTo>
                  <a:lnTo>
                    <a:pt x="129" y="318"/>
                  </a:lnTo>
                  <a:lnTo>
                    <a:pt x="129" y="309"/>
                  </a:lnTo>
                  <a:lnTo>
                    <a:pt x="129" y="300"/>
                  </a:lnTo>
                  <a:lnTo>
                    <a:pt x="129" y="291"/>
                  </a:lnTo>
                  <a:lnTo>
                    <a:pt x="129" y="282"/>
                  </a:lnTo>
                  <a:lnTo>
                    <a:pt x="126" y="273"/>
                  </a:lnTo>
                  <a:lnTo>
                    <a:pt x="126" y="264"/>
                  </a:lnTo>
                  <a:lnTo>
                    <a:pt x="120" y="255"/>
                  </a:lnTo>
                  <a:lnTo>
                    <a:pt x="117" y="246"/>
                  </a:lnTo>
                  <a:lnTo>
                    <a:pt x="108" y="237"/>
                  </a:lnTo>
                  <a:lnTo>
                    <a:pt x="102" y="228"/>
                  </a:lnTo>
                  <a:lnTo>
                    <a:pt x="99" y="237"/>
                  </a:lnTo>
                  <a:lnTo>
                    <a:pt x="96" y="246"/>
                  </a:lnTo>
                  <a:lnTo>
                    <a:pt x="93" y="255"/>
                  </a:lnTo>
                  <a:lnTo>
                    <a:pt x="90" y="267"/>
                  </a:lnTo>
                  <a:lnTo>
                    <a:pt x="90" y="279"/>
                  </a:lnTo>
                  <a:lnTo>
                    <a:pt x="87" y="291"/>
                  </a:lnTo>
                  <a:lnTo>
                    <a:pt x="84" y="303"/>
                  </a:lnTo>
                  <a:lnTo>
                    <a:pt x="81" y="312"/>
                  </a:lnTo>
                  <a:lnTo>
                    <a:pt x="75" y="321"/>
                  </a:lnTo>
                  <a:lnTo>
                    <a:pt x="75" y="303"/>
                  </a:lnTo>
                  <a:lnTo>
                    <a:pt x="81" y="291"/>
                  </a:lnTo>
                  <a:lnTo>
                    <a:pt x="84" y="279"/>
                  </a:lnTo>
                  <a:lnTo>
                    <a:pt x="90" y="267"/>
                  </a:lnTo>
                  <a:lnTo>
                    <a:pt x="93" y="258"/>
                  </a:lnTo>
                  <a:lnTo>
                    <a:pt x="99" y="249"/>
                  </a:lnTo>
                  <a:lnTo>
                    <a:pt x="102" y="240"/>
                  </a:lnTo>
                  <a:lnTo>
                    <a:pt x="105" y="231"/>
                  </a:lnTo>
                  <a:lnTo>
                    <a:pt x="105" y="222"/>
                  </a:lnTo>
                  <a:lnTo>
                    <a:pt x="105" y="213"/>
                  </a:lnTo>
                  <a:lnTo>
                    <a:pt x="102" y="201"/>
                  </a:lnTo>
                  <a:lnTo>
                    <a:pt x="96" y="192"/>
                  </a:lnTo>
                  <a:lnTo>
                    <a:pt x="93" y="183"/>
                  </a:lnTo>
                  <a:lnTo>
                    <a:pt x="87" y="171"/>
                  </a:lnTo>
                  <a:lnTo>
                    <a:pt x="84" y="159"/>
                  </a:lnTo>
                  <a:lnTo>
                    <a:pt x="78" y="150"/>
                  </a:lnTo>
                  <a:lnTo>
                    <a:pt x="72" y="141"/>
                  </a:lnTo>
                  <a:lnTo>
                    <a:pt x="66" y="132"/>
                  </a:lnTo>
                  <a:lnTo>
                    <a:pt x="57" y="132"/>
                  </a:lnTo>
                  <a:lnTo>
                    <a:pt x="60" y="141"/>
                  </a:lnTo>
                  <a:lnTo>
                    <a:pt x="66" y="132"/>
                  </a:lnTo>
                  <a:lnTo>
                    <a:pt x="72" y="114"/>
                  </a:lnTo>
                  <a:lnTo>
                    <a:pt x="81" y="105"/>
                  </a:lnTo>
                  <a:lnTo>
                    <a:pt x="81" y="96"/>
                  </a:lnTo>
                  <a:lnTo>
                    <a:pt x="75" y="87"/>
                  </a:lnTo>
                  <a:lnTo>
                    <a:pt x="75" y="78"/>
                  </a:lnTo>
                  <a:lnTo>
                    <a:pt x="75" y="69"/>
                  </a:lnTo>
                  <a:lnTo>
                    <a:pt x="75" y="60"/>
                  </a:lnTo>
                  <a:lnTo>
                    <a:pt x="75" y="51"/>
                  </a:lnTo>
                  <a:lnTo>
                    <a:pt x="75" y="42"/>
                  </a:lnTo>
                  <a:lnTo>
                    <a:pt x="75" y="33"/>
                  </a:lnTo>
                  <a:lnTo>
                    <a:pt x="78" y="24"/>
                  </a:lnTo>
                  <a:lnTo>
                    <a:pt x="84" y="18"/>
                  </a:lnTo>
                  <a:lnTo>
                    <a:pt x="81" y="18"/>
                  </a:lnTo>
                  <a:lnTo>
                    <a:pt x="75" y="27"/>
                  </a:lnTo>
                  <a:lnTo>
                    <a:pt x="63" y="36"/>
                  </a:lnTo>
                  <a:lnTo>
                    <a:pt x="63" y="27"/>
                  </a:lnTo>
                  <a:lnTo>
                    <a:pt x="63" y="18"/>
                  </a:lnTo>
                  <a:lnTo>
                    <a:pt x="66" y="9"/>
                  </a:lnTo>
                  <a:lnTo>
                    <a:pt x="72" y="0"/>
                  </a:lnTo>
                  <a:lnTo>
                    <a:pt x="81" y="3"/>
                  </a:lnTo>
                  <a:lnTo>
                    <a:pt x="63" y="9"/>
                  </a:lnTo>
                  <a:lnTo>
                    <a:pt x="60" y="18"/>
                  </a:lnTo>
                  <a:lnTo>
                    <a:pt x="54" y="27"/>
                  </a:lnTo>
                  <a:lnTo>
                    <a:pt x="51" y="36"/>
                  </a:lnTo>
                  <a:lnTo>
                    <a:pt x="42" y="45"/>
                  </a:lnTo>
                  <a:lnTo>
                    <a:pt x="39" y="54"/>
                  </a:lnTo>
                  <a:lnTo>
                    <a:pt x="36" y="63"/>
                  </a:lnTo>
                  <a:lnTo>
                    <a:pt x="33" y="72"/>
                  </a:lnTo>
                  <a:lnTo>
                    <a:pt x="30" y="81"/>
                  </a:lnTo>
                  <a:lnTo>
                    <a:pt x="30" y="93"/>
                  </a:lnTo>
                  <a:lnTo>
                    <a:pt x="30" y="102"/>
                  </a:lnTo>
                  <a:lnTo>
                    <a:pt x="30" y="111"/>
                  </a:lnTo>
                  <a:lnTo>
                    <a:pt x="27" y="120"/>
                  </a:lnTo>
                  <a:lnTo>
                    <a:pt x="27" y="129"/>
                  </a:lnTo>
                  <a:lnTo>
                    <a:pt x="27" y="138"/>
                  </a:lnTo>
                  <a:lnTo>
                    <a:pt x="27" y="147"/>
                  </a:lnTo>
                  <a:lnTo>
                    <a:pt x="27" y="159"/>
                  </a:lnTo>
                  <a:lnTo>
                    <a:pt x="27" y="168"/>
                  </a:lnTo>
                  <a:lnTo>
                    <a:pt x="27" y="180"/>
                  </a:lnTo>
                  <a:lnTo>
                    <a:pt x="27" y="189"/>
                  </a:lnTo>
                  <a:lnTo>
                    <a:pt x="24" y="198"/>
                  </a:lnTo>
                  <a:lnTo>
                    <a:pt x="24" y="207"/>
                  </a:lnTo>
                  <a:lnTo>
                    <a:pt x="24" y="216"/>
                  </a:lnTo>
                  <a:lnTo>
                    <a:pt x="24" y="225"/>
                  </a:lnTo>
                  <a:lnTo>
                    <a:pt x="24" y="234"/>
                  </a:lnTo>
                  <a:lnTo>
                    <a:pt x="24" y="243"/>
                  </a:lnTo>
                  <a:lnTo>
                    <a:pt x="24" y="255"/>
                  </a:lnTo>
                  <a:lnTo>
                    <a:pt x="24" y="264"/>
                  </a:lnTo>
                  <a:lnTo>
                    <a:pt x="33" y="267"/>
                  </a:lnTo>
                  <a:lnTo>
                    <a:pt x="30" y="258"/>
                  </a:lnTo>
                  <a:lnTo>
                    <a:pt x="21" y="267"/>
                  </a:lnTo>
                  <a:lnTo>
                    <a:pt x="21" y="276"/>
                  </a:lnTo>
                  <a:lnTo>
                    <a:pt x="18" y="285"/>
                  </a:lnTo>
                  <a:lnTo>
                    <a:pt x="15" y="297"/>
                  </a:lnTo>
                  <a:lnTo>
                    <a:pt x="9" y="309"/>
                  </a:lnTo>
                  <a:lnTo>
                    <a:pt x="0" y="318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Freeform 88">
              <a:extLst>
                <a:ext uri="{FF2B5EF4-FFF2-40B4-BE49-F238E27FC236}">
                  <a16:creationId xmlns:a16="http://schemas.microsoft.com/office/drawing/2014/main" id="{40C1B583-4A3A-4628-9C2C-2B34B2000CC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" y="2256"/>
              <a:ext cx="223" cy="277"/>
            </a:xfrm>
            <a:custGeom>
              <a:avLst/>
              <a:gdLst>
                <a:gd name="T0" fmla="*/ 84 w 223"/>
                <a:gd name="T1" fmla="*/ 258 h 277"/>
                <a:gd name="T2" fmla="*/ 66 w 223"/>
                <a:gd name="T3" fmla="*/ 228 h 277"/>
                <a:gd name="T4" fmla="*/ 48 w 223"/>
                <a:gd name="T5" fmla="*/ 210 h 277"/>
                <a:gd name="T6" fmla="*/ 39 w 223"/>
                <a:gd name="T7" fmla="*/ 216 h 277"/>
                <a:gd name="T8" fmla="*/ 15 w 223"/>
                <a:gd name="T9" fmla="*/ 210 h 277"/>
                <a:gd name="T10" fmla="*/ 15 w 223"/>
                <a:gd name="T11" fmla="*/ 180 h 277"/>
                <a:gd name="T12" fmla="*/ 12 w 223"/>
                <a:gd name="T13" fmla="*/ 168 h 277"/>
                <a:gd name="T14" fmla="*/ 24 w 223"/>
                <a:gd name="T15" fmla="*/ 159 h 277"/>
                <a:gd name="T16" fmla="*/ 12 w 223"/>
                <a:gd name="T17" fmla="*/ 156 h 277"/>
                <a:gd name="T18" fmla="*/ 6 w 223"/>
                <a:gd name="T19" fmla="*/ 138 h 277"/>
                <a:gd name="T20" fmla="*/ 21 w 223"/>
                <a:gd name="T21" fmla="*/ 114 h 277"/>
                <a:gd name="T22" fmla="*/ 33 w 223"/>
                <a:gd name="T23" fmla="*/ 87 h 277"/>
                <a:gd name="T24" fmla="*/ 36 w 223"/>
                <a:gd name="T25" fmla="*/ 60 h 277"/>
                <a:gd name="T26" fmla="*/ 48 w 223"/>
                <a:gd name="T27" fmla="*/ 60 h 277"/>
                <a:gd name="T28" fmla="*/ 69 w 223"/>
                <a:gd name="T29" fmla="*/ 87 h 277"/>
                <a:gd name="T30" fmla="*/ 93 w 223"/>
                <a:gd name="T31" fmla="*/ 114 h 277"/>
                <a:gd name="T32" fmla="*/ 99 w 223"/>
                <a:gd name="T33" fmla="*/ 126 h 277"/>
                <a:gd name="T34" fmla="*/ 111 w 223"/>
                <a:gd name="T35" fmla="*/ 132 h 277"/>
                <a:gd name="T36" fmla="*/ 138 w 223"/>
                <a:gd name="T37" fmla="*/ 126 h 277"/>
                <a:gd name="T38" fmla="*/ 138 w 223"/>
                <a:gd name="T39" fmla="*/ 153 h 277"/>
                <a:gd name="T40" fmla="*/ 120 w 223"/>
                <a:gd name="T41" fmla="*/ 174 h 277"/>
                <a:gd name="T42" fmla="*/ 96 w 223"/>
                <a:gd name="T43" fmla="*/ 192 h 277"/>
                <a:gd name="T44" fmla="*/ 102 w 223"/>
                <a:gd name="T45" fmla="*/ 180 h 277"/>
                <a:gd name="T46" fmla="*/ 123 w 223"/>
                <a:gd name="T47" fmla="*/ 171 h 277"/>
                <a:gd name="T48" fmla="*/ 150 w 223"/>
                <a:gd name="T49" fmla="*/ 192 h 277"/>
                <a:gd name="T50" fmla="*/ 177 w 223"/>
                <a:gd name="T51" fmla="*/ 192 h 277"/>
                <a:gd name="T52" fmla="*/ 198 w 223"/>
                <a:gd name="T53" fmla="*/ 165 h 277"/>
                <a:gd name="T54" fmla="*/ 210 w 223"/>
                <a:gd name="T55" fmla="*/ 135 h 277"/>
                <a:gd name="T56" fmla="*/ 213 w 223"/>
                <a:gd name="T57" fmla="*/ 108 h 277"/>
                <a:gd name="T58" fmla="*/ 222 w 223"/>
                <a:gd name="T59" fmla="*/ 126 h 277"/>
                <a:gd name="T60" fmla="*/ 222 w 223"/>
                <a:gd name="T61" fmla="*/ 99 h 277"/>
                <a:gd name="T62" fmla="*/ 222 w 223"/>
                <a:gd name="T63" fmla="*/ 72 h 277"/>
                <a:gd name="T64" fmla="*/ 213 w 223"/>
                <a:gd name="T65" fmla="*/ 45 h 277"/>
                <a:gd name="T66" fmla="*/ 189 w 223"/>
                <a:gd name="T67" fmla="*/ 21 h 277"/>
                <a:gd name="T68" fmla="*/ 141 w 223"/>
                <a:gd name="T69" fmla="*/ 9 h 277"/>
                <a:gd name="T70" fmla="*/ 111 w 223"/>
                <a:gd name="T71" fmla="*/ 3 h 277"/>
                <a:gd name="T72" fmla="*/ 72 w 223"/>
                <a:gd name="T73" fmla="*/ 12 h 277"/>
                <a:gd name="T74" fmla="*/ 45 w 223"/>
                <a:gd name="T75" fmla="*/ 30 h 277"/>
                <a:gd name="T76" fmla="*/ 42 w 223"/>
                <a:gd name="T77" fmla="*/ 42 h 277"/>
                <a:gd name="T78" fmla="*/ 60 w 223"/>
                <a:gd name="T79" fmla="*/ 24 h 277"/>
                <a:gd name="T80" fmla="*/ 90 w 223"/>
                <a:gd name="T81" fmla="*/ 6 h 277"/>
                <a:gd name="T82" fmla="*/ 120 w 223"/>
                <a:gd name="T83" fmla="*/ 0 h 277"/>
                <a:gd name="T84" fmla="*/ 150 w 223"/>
                <a:gd name="T85" fmla="*/ 0 h 277"/>
                <a:gd name="T86" fmla="*/ 177 w 223"/>
                <a:gd name="T87" fmla="*/ 9 h 277"/>
                <a:gd name="T88" fmla="*/ 204 w 223"/>
                <a:gd name="T89" fmla="*/ 36 h 277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23"/>
                <a:gd name="T136" fmla="*/ 0 h 277"/>
                <a:gd name="T137" fmla="*/ 223 w 223"/>
                <a:gd name="T138" fmla="*/ 277 h 277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23" h="277">
                  <a:moveTo>
                    <a:pt x="90" y="276"/>
                  </a:moveTo>
                  <a:lnTo>
                    <a:pt x="87" y="267"/>
                  </a:lnTo>
                  <a:lnTo>
                    <a:pt x="84" y="258"/>
                  </a:lnTo>
                  <a:lnTo>
                    <a:pt x="81" y="246"/>
                  </a:lnTo>
                  <a:lnTo>
                    <a:pt x="75" y="237"/>
                  </a:lnTo>
                  <a:lnTo>
                    <a:pt x="66" y="228"/>
                  </a:lnTo>
                  <a:lnTo>
                    <a:pt x="57" y="222"/>
                  </a:lnTo>
                  <a:lnTo>
                    <a:pt x="48" y="219"/>
                  </a:lnTo>
                  <a:lnTo>
                    <a:pt x="48" y="210"/>
                  </a:lnTo>
                  <a:lnTo>
                    <a:pt x="57" y="210"/>
                  </a:lnTo>
                  <a:lnTo>
                    <a:pt x="48" y="210"/>
                  </a:lnTo>
                  <a:lnTo>
                    <a:pt x="39" y="216"/>
                  </a:lnTo>
                  <a:lnTo>
                    <a:pt x="30" y="219"/>
                  </a:lnTo>
                  <a:lnTo>
                    <a:pt x="21" y="219"/>
                  </a:lnTo>
                  <a:lnTo>
                    <a:pt x="15" y="210"/>
                  </a:lnTo>
                  <a:lnTo>
                    <a:pt x="15" y="198"/>
                  </a:lnTo>
                  <a:lnTo>
                    <a:pt x="15" y="189"/>
                  </a:lnTo>
                  <a:lnTo>
                    <a:pt x="15" y="180"/>
                  </a:lnTo>
                  <a:lnTo>
                    <a:pt x="24" y="177"/>
                  </a:lnTo>
                  <a:lnTo>
                    <a:pt x="15" y="177"/>
                  </a:lnTo>
                  <a:lnTo>
                    <a:pt x="12" y="168"/>
                  </a:lnTo>
                  <a:lnTo>
                    <a:pt x="6" y="159"/>
                  </a:lnTo>
                  <a:lnTo>
                    <a:pt x="15" y="156"/>
                  </a:lnTo>
                  <a:lnTo>
                    <a:pt x="24" y="159"/>
                  </a:lnTo>
                  <a:lnTo>
                    <a:pt x="30" y="150"/>
                  </a:lnTo>
                  <a:lnTo>
                    <a:pt x="21" y="153"/>
                  </a:lnTo>
                  <a:lnTo>
                    <a:pt x="12" y="156"/>
                  </a:lnTo>
                  <a:lnTo>
                    <a:pt x="3" y="156"/>
                  </a:lnTo>
                  <a:lnTo>
                    <a:pt x="0" y="147"/>
                  </a:lnTo>
                  <a:lnTo>
                    <a:pt x="6" y="138"/>
                  </a:lnTo>
                  <a:lnTo>
                    <a:pt x="15" y="132"/>
                  </a:lnTo>
                  <a:lnTo>
                    <a:pt x="18" y="123"/>
                  </a:lnTo>
                  <a:lnTo>
                    <a:pt x="21" y="114"/>
                  </a:lnTo>
                  <a:lnTo>
                    <a:pt x="21" y="105"/>
                  </a:lnTo>
                  <a:lnTo>
                    <a:pt x="27" y="96"/>
                  </a:lnTo>
                  <a:lnTo>
                    <a:pt x="33" y="87"/>
                  </a:lnTo>
                  <a:lnTo>
                    <a:pt x="36" y="78"/>
                  </a:lnTo>
                  <a:lnTo>
                    <a:pt x="36" y="69"/>
                  </a:lnTo>
                  <a:lnTo>
                    <a:pt x="36" y="60"/>
                  </a:lnTo>
                  <a:lnTo>
                    <a:pt x="36" y="51"/>
                  </a:lnTo>
                  <a:lnTo>
                    <a:pt x="45" y="51"/>
                  </a:lnTo>
                  <a:lnTo>
                    <a:pt x="48" y="60"/>
                  </a:lnTo>
                  <a:lnTo>
                    <a:pt x="54" y="69"/>
                  </a:lnTo>
                  <a:lnTo>
                    <a:pt x="63" y="78"/>
                  </a:lnTo>
                  <a:lnTo>
                    <a:pt x="69" y="87"/>
                  </a:lnTo>
                  <a:lnTo>
                    <a:pt x="75" y="96"/>
                  </a:lnTo>
                  <a:lnTo>
                    <a:pt x="84" y="105"/>
                  </a:lnTo>
                  <a:lnTo>
                    <a:pt x="93" y="114"/>
                  </a:lnTo>
                  <a:lnTo>
                    <a:pt x="99" y="123"/>
                  </a:lnTo>
                  <a:lnTo>
                    <a:pt x="108" y="129"/>
                  </a:lnTo>
                  <a:lnTo>
                    <a:pt x="99" y="126"/>
                  </a:lnTo>
                  <a:lnTo>
                    <a:pt x="96" y="141"/>
                  </a:lnTo>
                  <a:lnTo>
                    <a:pt x="105" y="141"/>
                  </a:lnTo>
                  <a:lnTo>
                    <a:pt x="111" y="132"/>
                  </a:lnTo>
                  <a:lnTo>
                    <a:pt x="120" y="126"/>
                  </a:lnTo>
                  <a:lnTo>
                    <a:pt x="129" y="126"/>
                  </a:lnTo>
                  <a:lnTo>
                    <a:pt x="138" y="126"/>
                  </a:lnTo>
                  <a:lnTo>
                    <a:pt x="141" y="135"/>
                  </a:lnTo>
                  <a:lnTo>
                    <a:pt x="141" y="144"/>
                  </a:lnTo>
                  <a:lnTo>
                    <a:pt x="138" y="153"/>
                  </a:lnTo>
                  <a:lnTo>
                    <a:pt x="135" y="162"/>
                  </a:lnTo>
                  <a:lnTo>
                    <a:pt x="129" y="171"/>
                  </a:lnTo>
                  <a:lnTo>
                    <a:pt x="120" y="174"/>
                  </a:lnTo>
                  <a:lnTo>
                    <a:pt x="111" y="174"/>
                  </a:lnTo>
                  <a:lnTo>
                    <a:pt x="105" y="183"/>
                  </a:lnTo>
                  <a:lnTo>
                    <a:pt x="96" y="192"/>
                  </a:lnTo>
                  <a:lnTo>
                    <a:pt x="87" y="198"/>
                  </a:lnTo>
                  <a:lnTo>
                    <a:pt x="96" y="189"/>
                  </a:lnTo>
                  <a:lnTo>
                    <a:pt x="102" y="180"/>
                  </a:lnTo>
                  <a:lnTo>
                    <a:pt x="105" y="171"/>
                  </a:lnTo>
                  <a:lnTo>
                    <a:pt x="114" y="171"/>
                  </a:lnTo>
                  <a:lnTo>
                    <a:pt x="123" y="171"/>
                  </a:lnTo>
                  <a:lnTo>
                    <a:pt x="132" y="177"/>
                  </a:lnTo>
                  <a:lnTo>
                    <a:pt x="141" y="183"/>
                  </a:lnTo>
                  <a:lnTo>
                    <a:pt x="150" y="192"/>
                  </a:lnTo>
                  <a:lnTo>
                    <a:pt x="159" y="195"/>
                  </a:lnTo>
                  <a:lnTo>
                    <a:pt x="168" y="192"/>
                  </a:lnTo>
                  <a:lnTo>
                    <a:pt x="177" y="192"/>
                  </a:lnTo>
                  <a:lnTo>
                    <a:pt x="186" y="183"/>
                  </a:lnTo>
                  <a:lnTo>
                    <a:pt x="192" y="174"/>
                  </a:lnTo>
                  <a:lnTo>
                    <a:pt x="198" y="165"/>
                  </a:lnTo>
                  <a:lnTo>
                    <a:pt x="204" y="156"/>
                  </a:lnTo>
                  <a:lnTo>
                    <a:pt x="207" y="147"/>
                  </a:lnTo>
                  <a:lnTo>
                    <a:pt x="210" y="135"/>
                  </a:lnTo>
                  <a:lnTo>
                    <a:pt x="210" y="126"/>
                  </a:lnTo>
                  <a:lnTo>
                    <a:pt x="210" y="117"/>
                  </a:lnTo>
                  <a:lnTo>
                    <a:pt x="213" y="108"/>
                  </a:lnTo>
                  <a:lnTo>
                    <a:pt x="216" y="123"/>
                  </a:lnTo>
                  <a:lnTo>
                    <a:pt x="216" y="135"/>
                  </a:lnTo>
                  <a:lnTo>
                    <a:pt x="222" y="126"/>
                  </a:lnTo>
                  <a:lnTo>
                    <a:pt x="222" y="117"/>
                  </a:lnTo>
                  <a:lnTo>
                    <a:pt x="222" y="108"/>
                  </a:lnTo>
                  <a:lnTo>
                    <a:pt x="222" y="99"/>
                  </a:lnTo>
                  <a:lnTo>
                    <a:pt x="222" y="90"/>
                  </a:lnTo>
                  <a:lnTo>
                    <a:pt x="222" y="81"/>
                  </a:lnTo>
                  <a:lnTo>
                    <a:pt x="222" y="72"/>
                  </a:lnTo>
                  <a:lnTo>
                    <a:pt x="216" y="63"/>
                  </a:lnTo>
                  <a:lnTo>
                    <a:pt x="216" y="54"/>
                  </a:lnTo>
                  <a:lnTo>
                    <a:pt x="213" y="45"/>
                  </a:lnTo>
                  <a:lnTo>
                    <a:pt x="207" y="36"/>
                  </a:lnTo>
                  <a:lnTo>
                    <a:pt x="198" y="27"/>
                  </a:lnTo>
                  <a:lnTo>
                    <a:pt x="189" y="21"/>
                  </a:lnTo>
                  <a:lnTo>
                    <a:pt x="180" y="12"/>
                  </a:lnTo>
                  <a:lnTo>
                    <a:pt x="168" y="12"/>
                  </a:lnTo>
                  <a:lnTo>
                    <a:pt x="141" y="9"/>
                  </a:lnTo>
                  <a:lnTo>
                    <a:pt x="132" y="6"/>
                  </a:lnTo>
                  <a:lnTo>
                    <a:pt x="123" y="6"/>
                  </a:lnTo>
                  <a:lnTo>
                    <a:pt x="111" y="3"/>
                  </a:lnTo>
                  <a:lnTo>
                    <a:pt x="87" y="3"/>
                  </a:lnTo>
                  <a:lnTo>
                    <a:pt x="78" y="3"/>
                  </a:lnTo>
                  <a:lnTo>
                    <a:pt x="72" y="12"/>
                  </a:lnTo>
                  <a:lnTo>
                    <a:pt x="63" y="18"/>
                  </a:lnTo>
                  <a:lnTo>
                    <a:pt x="54" y="21"/>
                  </a:lnTo>
                  <a:lnTo>
                    <a:pt x="45" y="30"/>
                  </a:lnTo>
                  <a:lnTo>
                    <a:pt x="39" y="42"/>
                  </a:lnTo>
                  <a:lnTo>
                    <a:pt x="39" y="51"/>
                  </a:lnTo>
                  <a:lnTo>
                    <a:pt x="42" y="42"/>
                  </a:lnTo>
                  <a:lnTo>
                    <a:pt x="42" y="33"/>
                  </a:lnTo>
                  <a:lnTo>
                    <a:pt x="51" y="27"/>
                  </a:lnTo>
                  <a:lnTo>
                    <a:pt x="60" y="24"/>
                  </a:lnTo>
                  <a:lnTo>
                    <a:pt x="69" y="15"/>
                  </a:lnTo>
                  <a:lnTo>
                    <a:pt x="81" y="9"/>
                  </a:lnTo>
                  <a:lnTo>
                    <a:pt x="90" y="6"/>
                  </a:lnTo>
                  <a:lnTo>
                    <a:pt x="102" y="3"/>
                  </a:lnTo>
                  <a:lnTo>
                    <a:pt x="111" y="0"/>
                  </a:lnTo>
                  <a:lnTo>
                    <a:pt x="120" y="0"/>
                  </a:lnTo>
                  <a:lnTo>
                    <a:pt x="129" y="0"/>
                  </a:lnTo>
                  <a:lnTo>
                    <a:pt x="141" y="0"/>
                  </a:lnTo>
                  <a:lnTo>
                    <a:pt x="150" y="0"/>
                  </a:lnTo>
                  <a:lnTo>
                    <a:pt x="159" y="0"/>
                  </a:lnTo>
                  <a:lnTo>
                    <a:pt x="168" y="3"/>
                  </a:lnTo>
                  <a:lnTo>
                    <a:pt x="177" y="9"/>
                  </a:lnTo>
                  <a:lnTo>
                    <a:pt x="189" y="18"/>
                  </a:lnTo>
                  <a:lnTo>
                    <a:pt x="195" y="27"/>
                  </a:lnTo>
                  <a:lnTo>
                    <a:pt x="204" y="36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Freeform 89">
              <a:extLst>
                <a:ext uri="{FF2B5EF4-FFF2-40B4-BE49-F238E27FC236}">
                  <a16:creationId xmlns:a16="http://schemas.microsoft.com/office/drawing/2014/main" id="{F1696CF0-B787-4CE6-9638-9775DD550F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0" y="2355"/>
              <a:ext cx="19" cy="22"/>
            </a:xfrm>
            <a:custGeom>
              <a:avLst/>
              <a:gdLst>
                <a:gd name="T0" fmla="*/ 9 w 19"/>
                <a:gd name="T1" fmla="*/ 21 h 22"/>
                <a:gd name="T2" fmla="*/ 15 w 19"/>
                <a:gd name="T3" fmla="*/ 12 h 22"/>
                <a:gd name="T4" fmla="*/ 6 w 19"/>
                <a:gd name="T5" fmla="*/ 12 h 22"/>
                <a:gd name="T6" fmla="*/ 15 w 19"/>
                <a:gd name="T7" fmla="*/ 12 h 22"/>
                <a:gd name="T8" fmla="*/ 6 w 19"/>
                <a:gd name="T9" fmla="*/ 9 h 22"/>
                <a:gd name="T10" fmla="*/ 0 w 19"/>
                <a:gd name="T11" fmla="*/ 0 h 22"/>
                <a:gd name="T12" fmla="*/ 9 w 19"/>
                <a:gd name="T13" fmla="*/ 0 h 22"/>
                <a:gd name="T14" fmla="*/ 18 w 19"/>
                <a:gd name="T15" fmla="*/ 0 h 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9"/>
                <a:gd name="T25" fmla="*/ 0 h 22"/>
                <a:gd name="T26" fmla="*/ 19 w 19"/>
                <a:gd name="T27" fmla="*/ 22 h 2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9" h="22">
                  <a:moveTo>
                    <a:pt x="9" y="21"/>
                  </a:moveTo>
                  <a:lnTo>
                    <a:pt x="15" y="12"/>
                  </a:lnTo>
                  <a:lnTo>
                    <a:pt x="6" y="12"/>
                  </a:lnTo>
                  <a:lnTo>
                    <a:pt x="15" y="12"/>
                  </a:lnTo>
                  <a:lnTo>
                    <a:pt x="6" y="9"/>
                  </a:lnTo>
                  <a:lnTo>
                    <a:pt x="0" y="0"/>
                  </a:lnTo>
                  <a:lnTo>
                    <a:pt x="9" y="0"/>
                  </a:lnTo>
                  <a:lnTo>
                    <a:pt x="18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8" name="Freeform 90">
              <a:extLst>
                <a:ext uri="{FF2B5EF4-FFF2-40B4-BE49-F238E27FC236}">
                  <a16:creationId xmlns:a16="http://schemas.microsoft.com/office/drawing/2014/main" id="{75014ACF-08C9-47C5-A5BD-7D737A89C77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48" y="2844"/>
              <a:ext cx="280" cy="232"/>
            </a:xfrm>
            <a:custGeom>
              <a:avLst/>
              <a:gdLst>
                <a:gd name="T0" fmla="*/ 276 w 280"/>
                <a:gd name="T1" fmla="*/ 9 h 232"/>
                <a:gd name="T2" fmla="*/ 87 w 280"/>
                <a:gd name="T3" fmla="*/ 0 h 232"/>
                <a:gd name="T4" fmla="*/ 9 w 280"/>
                <a:gd name="T5" fmla="*/ 30 h 232"/>
                <a:gd name="T6" fmla="*/ 279 w 280"/>
                <a:gd name="T7" fmla="*/ 45 h 232"/>
                <a:gd name="T8" fmla="*/ 3 w 280"/>
                <a:gd name="T9" fmla="*/ 33 h 232"/>
                <a:gd name="T10" fmla="*/ 0 w 280"/>
                <a:gd name="T11" fmla="*/ 225 h 232"/>
                <a:gd name="T12" fmla="*/ 201 w 280"/>
                <a:gd name="T13" fmla="*/ 231 h 2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0"/>
                <a:gd name="T22" fmla="*/ 0 h 232"/>
                <a:gd name="T23" fmla="*/ 280 w 280"/>
                <a:gd name="T24" fmla="*/ 232 h 23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0" h="232">
                  <a:moveTo>
                    <a:pt x="276" y="9"/>
                  </a:moveTo>
                  <a:lnTo>
                    <a:pt x="87" y="0"/>
                  </a:lnTo>
                  <a:lnTo>
                    <a:pt x="9" y="30"/>
                  </a:lnTo>
                  <a:lnTo>
                    <a:pt x="279" y="45"/>
                  </a:lnTo>
                  <a:lnTo>
                    <a:pt x="3" y="33"/>
                  </a:lnTo>
                  <a:lnTo>
                    <a:pt x="0" y="225"/>
                  </a:lnTo>
                  <a:lnTo>
                    <a:pt x="201" y="231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Freeform 91">
              <a:extLst>
                <a:ext uri="{FF2B5EF4-FFF2-40B4-BE49-F238E27FC236}">
                  <a16:creationId xmlns:a16="http://schemas.microsoft.com/office/drawing/2014/main" id="{63269A80-712F-4FC8-B26A-765CEEECF3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0" y="2043"/>
              <a:ext cx="346" cy="784"/>
            </a:xfrm>
            <a:custGeom>
              <a:avLst/>
              <a:gdLst>
                <a:gd name="T0" fmla="*/ 306 w 346"/>
                <a:gd name="T1" fmla="*/ 258 h 784"/>
                <a:gd name="T2" fmla="*/ 279 w 346"/>
                <a:gd name="T3" fmla="*/ 288 h 784"/>
                <a:gd name="T4" fmla="*/ 240 w 346"/>
                <a:gd name="T5" fmla="*/ 315 h 784"/>
                <a:gd name="T6" fmla="*/ 204 w 346"/>
                <a:gd name="T7" fmla="*/ 333 h 784"/>
                <a:gd name="T8" fmla="*/ 204 w 346"/>
                <a:gd name="T9" fmla="*/ 294 h 784"/>
                <a:gd name="T10" fmla="*/ 222 w 346"/>
                <a:gd name="T11" fmla="*/ 282 h 784"/>
                <a:gd name="T12" fmla="*/ 258 w 346"/>
                <a:gd name="T13" fmla="*/ 267 h 784"/>
                <a:gd name="T14" fmla="*/ 294 w 346"/>
                <a:gd name="T15" fmla="*/ 243 h 784"/>
                <a:gd name="T16" fmla="*/ 297 w 346"/>
                <a:gd name="T17" fmla="*/ 207 h 784"/>
                <a:gd name="T18" fmla="*/ 273 w 346"/>
                <a:gd name="T19" fmla="*/ 180 h 784"/>
                <a:gd name="T20" fmla="*/ 246 w 346"/>
                <a:gd name="T21" fmla="*/ 195 h 784"/>
                <a:gd name="T22" fmla="*/ 231 w 346"/>
                <a:gd name="T23" fmla="*/ 213 h 784"/>
                <a:gd name="T24" fmla="*/ 243 w 346"/>
                <a:gd name="T25" fmla="*/ 195 h 784"/>
                <a:gd name="T26" fmla="*/ 273 w 346"/>
                <a:gd name="T27" fmla="*/ 165 h 784"/>
                <a:gd name="T28" fmla="*/ 270 w 346"/>
                <a:gd name="T29" fmla="*/ 132 h 784"/>
                <a:gd name="T30" fmla="*/ 246 w 346"/>
                <a:gd name="T31" fmla="*/ 144 h 784"/>
                <a:gd name="T32" fmla="*/ 228 w 346"/>
                <a:gd name="T33" fmla="*/ 114 h 784"/>
                <a:gd name="T34" fmla="*/ 228 w 346"/>
                <a:gd name="T35" fmla="*/ 114 h 784"/>
                <a:gd name="T36" fmla="*/ 246 w 346"/>
                <a:gd name="T37" fmla="*/ 123 h 784"/>
                <a:gd name="T38" fmla="*/ 198 w 346"/>
                <a:gd name="T39" fmla="*/ 99 h 784"/>
                <a:gd name="T40" fmla="*/ 171 w 346"/>
                <a:gd name="T41" fmla="*/ 66 h 784"/>
                <a:gd name="T42" fmla="*/ 177 w 346"/>
                <a:gd name="T43" fmla="*/ 33 h 784"/>
                <a:gd name="T44" fmla="*/ 210 w 346"/>
                <a:gd name="T45" fmla="*/ 9 h 784"/>
                <a:gd name="T46" fmla="*/ 246 w 346"/>
                <a:gd name="T47" fmla="*/ 0 h 784"/>
                <a:gd name="T48" fmla="*/ 282 w 346"/>
                <a:gd name="T49" fmla="*/ 3 h 784"/>
                <a:gd name="T50" fmla="*/ 321 w 346"/>
                <a:gd name="T51" fmla="*/ 39 h 784"/>
                <a:gd name="T52" fmla="*/ 345 w 346"/>
                <a:gd name="T53" fmla="*/ 72 h 784"/>
                <a:gd name="T54" fmla="*/ 345 w 346"/>
                <a:gd name="T55" fmla="*/ 108 h 784"/>
                <a:gd name="T56" fmla="*/ 336 w 346"/>
                <a:gd name="T57" fmla="*/ 144 h 784"/>
                <a:gd name="T58" fmla="*/ 318 w 346"/>
                <a:gd name="T59" fmla="*/ 180 h 784"/>
                <a:gd name="T60" fmla="*/ 303 w 346"/>
                <a:gd name="T61" fmla="*/ 216 h 784"/>
                <a:gd name="T62" fmla="*/ 303 w 346"/>
                <a:gd name="T63" fmla="*/ 252 h 784"/>
                <a:gd name="T64" fmla="*/ 315 w 346"/>
                <a:gd name="T65" fmla="*/ 288 h 784"/>
                <a:gd name="T66" fmla="*/ 336 w 346"/>
                <a:gd name="T67" fmla="*/ 324 h 784"/>
                <a:gd name="T68" fmla="*/ 330 w 346"/>
                <a:gd name="T69" fmla="*/ 324 h 784"/>
                <a:gd name="T70" fmla="*/ 291 w 346"/>
                <a:gd name="T71" fmla="*/ 309 h 784"/>
                <a:gd name="T72" fmla="*/ 261 w 346"/>
                <a:gd name="T73" fmla="*/ 330 h 784"/>
                <a:gd name="T74" fmla="*/ 243 w 346"/>
                <a:gd name="T75" fmla="*/ 369 h 784"/>
                <a:gd name="T76" fmla="*/ 225 w 346"/>
                <a:gd name="T77" fmla="*/ 402 h 784"/>
                <a:gd name="T78" fmla="*/ 216 w 346"/>
                <a:gd name="T79" fmla="*/ 441 h 784"/>
                <a:gd name="T80" fmla="*/ 204 w 346"/>
                <a:gd name="T81" fmla="*/ 477 h 784"/>
                <a:gd name="T82" fmla="*/ 198 w 346"/>
                <a:gd name="T83" fmla="*/ 513 h 784"/>
                <a:gd name="T84" fmla="*/ 186 w 346"/>
                <a:gd name="T85" fmla="*/ 525 h 784"/>
                <a:gd name="T86" fmla="*/ 159 w 346"/>
                <a:gd name="T87" fmla="*/ 561 h 784"/>
                <a:gd name="T88" fmla="*/ 132 w 346"/>
                <a:gd name="T89" fmla="*/ 597 h 784"/>
                <a:gd name="T90" fmla="*/ 102 w 346"/>
                <a:gd name="T91" fmla="*/ 636 h 784"/>
                <a:gd name="T92" fmla="*/ 84 w 346"/>
                <a:gd name="T93" fmla="*/ 654 h 784"/>
                <a:gd name="T94" fmla="*/ 81 w 346"/>
                <a:gd name="T95" fmla="*/ 693 h 784"/>
                <a:gd name="T96" fmla="*/ 120 w 346"/>
                <a:gd name="T97" fmla="*/ 717 h 784"/>
                <a:gd name="T98" fmla="*/ 102 w 346"/>
                <a:gd name="T99" fmla="*/ 753 h 784"/>
                <a:gd name="T100" fmla="*/ 69 w 346"/>
                <a:gd name="T101" fmla="*/ 783 h 784"/>
                <a:gd name="T102" fmla="*/ 48 w 346"/>
                <a:gd name="T103" fmla="*/ 780 h 784"/>
                <a:gd name="T104" fmla="*/ 42 w 346"/>
                <a:gd name="T105" fmla="*/ 768 h 784"/>
                <a:gd name="T106" fmla="*/ 0 w 346"/>
                <a:gd name="T107" fmla="*/ 774 h 784"/>
                <a:gd name="T108" fmla="*/ 39 w 346"/>
                <a:gd name="T109" fmla="*/ 750 h 784"/>
                <a:gd name="T110" fmla="*/ 39 w 346"/>
                <a:gd name="T111" fmla="*/ 741 h 784"/>
                <a:gd name="T112" fmla="*/ 48 w 346"/>
                <a:gd name="T113" fmla="*/ 723 h 784"/>
                <a:gd name="T114" fmla="*/ 9 w 346"/>
                <a:gd name="T115" fmla="*/ 720 h 784"/>
                <a:gd name="T116" fmla="*/ 9 w 346"/>
                <a:gd name="T117" fmla="*/ 702 h 784"/>
                <a:gd name="T118" fmla="*/ 42 w 346"/>
                <a:gd name="T119" fmla="*/ 681 h 784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346"/>
                <a:gd name="T181" fmla="*/ 0 h 784"/>
                <a:gd name="T182" fmla="*/ 346 w 346"/>
                <a:gd name="T183" fmla="*/ 784 h 784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346" h="784">
                  <a:moveTo>
                    <a:pt x="300" y="231"/>
                  </a:moveTo>
                  <a:lnTo>
                    <a:pt x="300" y="240"/>
                  </a:lnTo>
                  <a:lnTo>
                    <a:pt x="303" y="249"/>
                  </a:lnTo>
                  <a:lnTo>
                    <a:pt x="306" y="258"/>
                  </a:lnTo>
                  <a:lnTo>
                    <a:pt x="306" y="267"/>
                  </a:lnTo>
                  <a:lnTo>
                    <a:pt x="297" y="276"/>
                  </a:lnTo>
                  <a:lnTo>
                    <a:pt x="288" y="282"/>
                  </a:lnTo>
                  <a:lnTo>
                    <a:pt x="279" y="288"/>
                  </a:lnTo>
                  <a:lnTo>
                    <a:pt x="267" y="297"/>
                  </a:lnTo>
                  <a:lnTo>
                    <a:pt x="258" y="303"/>
                  </a:lnTo>
                  <a:lnTo>
                    <a:pt x="249" y="309"/>
                  </a:lnTo>
                  <a:lnTo>
                    <a:pt x="240" y="315"/>
                  </a:lnTo>
                  <a:lnTo>
                    <a:pt x="231" y="321"/>
                  </a:lnTo>
                  <a:lnTo>
                    <a:pt x="222" y="324"/>
                  </a:lnTo>
                  <a:lnTo>
                    <a:pt x="213" y="330"/>
                  </a:lnTo>
                  <a:lnTo>
                    <a:pt x="204" y="333"/>
                  </a:lnTo>
                  <a:lnTo>
                    <a:pt x="204" y="324"/>
                  </a:lnTo>
                  <a:lnTo>
                    <a:pt x="204" y="315"/>
                  </a:lnTo>
                  <a:lnTo>
                    <a:pt x="204" y="303"/>
                  </a:lnTo>
                  <a:lnTo>
                    <a:pt x="204" y="294"/>
                  </a:lnTo>
                  <a:lnTo>
                    <a:pt x="204" y="285"/>
                  </a:lnTo>
                  <a:lnTo>
                    <a:pt x="204" y="276"/>
                  </a:lnTo>
                  <a:lnTo>
                    <a:pt x="213" y="279"/>
                  </a:lnTo>
                  <a:lnTo>
                    <a:pt x="222" y="282"/>
                  </a:lnTo>
                  <a:lnTo>
                    <a:pt x="231" y="282"/>
                  </a:lnTo>
                  <a:lnTo>
                    <a:pt x="240" y="276"/>
                  </a:lnTo>
                  <a:lnTo>
                    <a:pt x="249" y="273"/>
                  </a:lnTo>
                  <a:lnTo>
                    <a:pt x="258" y="267"/>
                  </a:lnTo>
                  <a:lnTo>
                    <a:pt x="267" y="261"/>
                  </a:lnTo>
                  <a:lnTo>
                    <a:pt x="276" y="252"/>
                  </a:lnTo>
                  <a:lnTo>
                    <a:pt x="285" y="249"/>
                  </a:lnTo>
                  <a:lnTo>
                    <a:pt x="294" y="243"/>
                  </a:lnTo>
                  <a:lnTo>
                    <a:pt x="297" y="234"/>
                  </a:lnTo>
                  <a:lnTo>
                    <a:pt x="297" y="225"/>
                  </a:lnTo>
                  <a:lnTo>
                    <a:pt x="297" y="216"/>
                  </a:lnTo>
                  <a:lnTo>
                    <a:pt x="297" y="207"/>
                  </a:lnTo>
                  <a:lnTo>
                    <a:pt x="297" y="198"/>
                  </a:lnTo>
                  <a:lnTo>
                    <a:pt x="288" y="192"/>
                  </a:lnTo>
                  <a:lnTo>
                    <a:pt x="279" y="189"/>
                  </a:lnTo>
                  <a:lnTo>
                    <a:pt x="273" y="180"/>
                  </a:lnTo>
                  <a:lnTo>
                    <a:pt x="264" y="177"/>
                  </a:lnTo>
                  <a:lnTo>
                    <a:pt x="255" y="177"/>
                  </a:lnTo>
                  <a:lnTo>
                    <a:pt x="249" y="186"/>
                  </a:lnTo>
                  <a:lnTo>
                    <a:pt x="246" y="195"/>
                  </a:lnTo>
                  <a:lnTo>
                    <a:pt x="240" y="204"/>
                  </a:lnTo>
                  <a:lnTo>
                    <a:pt x="231" y="207"/>
                  </a:lnTo>
                  <a:lnTo>
                    <a:pt x="240" y="210"/>
                  </a:lnTo>
                  <a:lnTo>
                    <a:pt x="231" y="213"/>
                  </a:lnTo>
                  <a:lnTo>
                    <a:pt x="225" y="222"/>
                  </a:lnTo>
                  <a:lnTo>
                    <a:pt x="225" y="210"/>
                  </a:lnTo>
                  <a:lnTo>
                    <a:pt x="231" y="201"/>
                  </a:lnTo>
                  <a:lnTo>
                    <a:pt x="243" y="195"/>
                  </a:lnTo>
                  <a:lnTo>
                    <a:pt x="249" y="186"/>
                  </a:lnTo>
                  <a:lnTo>
                    <a:pt x="258" y="180"/>
                  </a:lnTo>
                  <a:lnTo>
                    <a:pt x="264" y="171"/>
                  </a:lnTo>
                  <a:lnTo>
                    <a:pt x="273" y="165"/>
                  </a:lnTo>
                  <a:lnTo>
                    <a:pt x="276" y="156"/>
                  </a:lnTo>
                  <a:lnTo>
                    <a:pt x="276" y="147"/>
                  </a:lnTo>
                  <a:lnTo>
                    <a:pt x="276" y="138"/>
                  </a:lnTo>
                  <a:lnTo>
                    <a:pt x="270" y="132"/>
                  </a:lnTo>
                  <a:lnTo>
                    <a:pt x="261" y="126"/>
                  </a:lnTo>
                  <a:lnTo>
                    <a:pt x="252" y="129"/>
                  </a:lnTo>
                  <a:lnTo>
                    <a:pt x="255" y="138"/>
                  </a:lnTo>
                  <a:lnTo>
                    <a:pt x="246" y="144"/>
                  </a:lnTo>
                  <a:lnTo>
                    <a:pt x="237" y="138"/>
                  </a:lnTo>
                  <a:lnTo>
                    <a:pt x="237" y="129"/>
                  </a:lnTo>
                  <a:lnTo>
                    <a:pt x="237" y="120"/>
                  </a:lnTo>
                  <a:lnTo>
                    <a:pt x="228" y="114"/>
                  </a:lnTo>
                  <a:lnTo>
                    <a:pt x="237" y="114"/>
                  </a:lnTo>
                  <a:lnTo>
                    <a:pt x="246" y="114"/>
                  </a:lnTo>
                  <a:lnTo>
                    <a:pt x="237" y="114"/>
                  </a:lnTo>
                  <a:lnTo>
                    <a:pt x="228" y="114"/>
                  </a:lnTo>
                  <a:lnTo>
                    <a:pt x="219" y="108"/>
                  </a:lnTo>
                  <a:lnTo>
                    <a:pt x="228" y="111"/>
                  </a:lnTo>
                  <a:lnTo>
                    <a:pt x="237" y="117"/>
                  </a:lnTo>
                  <a:lnTo>
                    <a:pt x="246" y="123"/>
                  </a:lnTo>
                  <a:lnTo>
                    <a:pt x="240" y="114"/>
                  </a:lnTo>
                  <a:lnTo>
                    <a:pt x="231" y="111"/>
                  </a:lnTo>
                  <a:lnTo>
                    <a:pt x="219" y="108"/>
                  </a:lnTo>
                  <a:lnTo>
                    <a:pt x="198" y="99"/>
                  </a:lnTo>
                  <a:lnTo>
                    <a:pt x="189" y="90"/>
                  </a:lnTo>
                  <a:lnTo>
                    <a:pt x="180" y="84"/>
                  </a:lnTo>
                  <a:lnTo>
                    <a:pt x="177" y="75"/>
                  </a:lnTo>
                  <a:lnTo>
                    <a:pt x="171" y="66"/>
                  </a:lnTo>
                  <a:lnTo>
                    <a:pt x="162" y="57"/>
                  </a:lnTo>
                  <a:lnTo>
                    <a:pt x="162" y="48"/>
                  </a:lnTo>
                  <a:lnTo>
                    <a:pt x="171" y="42"/>
                  </a:lnTo>
                  <a:lnTo>
                    <a:pt x="177" y="33"/>
                  </a:lnTo>
                  <a:lnTo>
                    <a:pt x="183" y="24"/>
                  </a:lnTo>
                  <a:lnTo>
                    <a:pt x="192" y="18"/>
                  </a:lnTo>
                  <a:lnTo>
                    <a:pt x="201" y="15"/>
                  </a:lnTo>
                  <a:lnTo>
                    <a:pt x="210" y="9"/>
                  </a:lnTo>
                  <a:lnTo>
                    <a:pt x="219" y="6"/>
                  </a:lnTo>
                  <a:lnTo>
                    <a:pt x="228" y="3"/>
                  </a:lnTo>
                  <a:lnTo>
                    <a:pt x="237" y="0"/>
                  </a:lnTo>
                  <a:lnTo>
                    <a:pt x="246" y="0"/>
                  </a:lnTo>
                  <a:lnTo>
                    <a:pt x="255" y="0"/>
                  </a:lnTo>
                  <a:lnTo>
                    <a:pt x="264" y="0"/>
                  </a:lnTo>
                  <a:lnTo>
                    <a:pt x="273" y="0"/>
                  </a:lnTo>
                  <a:lnTo>
                    <a:pt x="282" y="3"/>
                  </a:lnTo>
                  <a:lnTo>
                    <a:pt x="291" y="12"/>
                  </a:lnTo>
                  <a:lnTo>
                    <a:pt x="300" y="21"/>
                  </a:lnTo>
                  <a:lnTo>
                    <a:pt x="309" y="27"/>
                  </a:lnTo>
                  <a:lnTo>
                    <a:pt x="321" y="39"/>
                  </a:lnTo>
                  <a:lnTo>
                    <a:pt x="345" y="45"/>
                  </a:lnTo>
                  <a:lnTo>
                    <a:pt x="345" y="54"/>
                  </a:lnTo>
                  <a:lnTo>
                    <a:pt x="345" y="63"/>
                  </a:lnTo>
                  <a:lnTo>
                    <a:pt x="345" y="72"/>
                  </a:lnTo>
                  <a:lnTo>
                    <a:pt x="345" y="81"/>
                  </a:lnTo>
                  <a:lnTo>
                    <a:pt x="345" y="90"/>
                  </a:lnTo>
                  <a:lnTo>
                    <a:pt x="345" y="99"/>
                  </a:lnTo>
                  <a:lnTo>
                    <a:pt x="345" y="108"/>
                  </a:lnTo>
                  <a:lnTo>
                    <a:pt x="345" y="117"/>
                  </a:lnTo>
                  <a:lnTo>
                    <a:pt x="339" y="126"/>
                  </a:lnTo>
                  <a:lnTo>
                    <a:pt x="336" y="135"/>
                  </a:lnTo>
                  <a:lnTo>
                    <a:pt x="336" y="144"/>
                  </a:lnTo>
                  <a:lnTo>
                    <a:pt x="333" y="153"/>
                  </a:lnTo>
                  <a:lnTo>
                    <a:pt x="327" y="162"/>
                  </a:lnTo>
                  <a:lnTo>
                    <a:pt x="324" y="171"/>
                  </a:lnTo>
                  <a:lnTo>
                    <a:pt x="318" y="180"/>
                  </a:lnTo>
                  <a:lnTo>
                    <a:pt x="312" y="189"/>
                  </a:lnTo>
                  <a:lnTo>
                    <a:pt x="309" y="198"/>
                  </a:lnTo>
                  <a:lnTo>
                    <a:pt x="306" y="207"/>
                  </a:lnTo>
                  <a:lnTo>
                    <a:pt x="303" y="216"/>
                  </a:lnTo>
                  <a:lnTo>
                    <a:pt x="303" y="225"/>
                  </a:lnTo>
                  <a:lnTo>
                    <a:pt x="303" y="234"/>
                  </a:lnTo>
                  <a:lnTo>
                    <a:pt x="303" y="243"/>
                  </a:lnTo>
                  <a:lnTo>
                    <a:pt x="303" y="252"/>
                  </a:lnTo>
                  <a:lnTo>
                    <a:pt x="303" y="261"/>
                  </a:lnTo>
                  <a:lnTo>
                    <a:pt x="306" y="270"/>
                  </a:lnTo>
                  <a:lnTo>
                    <a:pt x="312" y="279"/>
                  </a:lnTo>
                  <a:lnTo>
                    <a:pt x="315" y="288"/>
                  </a:lnTo>
                  <a:lnTo>
                    <a:pt x="321" y="297"/>
                  </a:lnTo>
                  <a:lnTo>
                    <a:pt x="324" y="306"/>
                  </a:lnTo>
                  <a:lnTo>
                    <a:pt x="330" y="315"/>
                  </a:lnTo>
                  <a:lnTo>
                    <a:pt x="336" y="324"/>
                  </a:lnTo>
                  <a:lnTo>
                    <a:pt x="336" y="333"/>
                  </a:lnTo>
                  <a:lnTo>
                    <a:pt x="336" y="342"/>
                  </a:lnTo>
                  <a:lnTo>
                    <a:pt x="336" y="333"/>
                  </a:lnTo>
                  <a:lnTo>
                    <a:pt x="330" y="324"/>
                  </a:lnTo>
                  <a:lnTo>
                    <a:pt x="324" y="315"/>
                  </a:lnTo>
                  <a:lnTo>
                    <a:pt x="315" y="312"/>
                  </a:lnTo>
                  <a:lnTo>
                    <a:pt x="303" y="309"/>
                  </a:lnTo>
                  <a:lnTo>
                    <a:pt x="291" y="309"/>
                  </a:lnTo>
                  <a:lnTo>
                    <a:pt x="282" y="309"/>
                  </a:lnTo>
                  <a:lnTo>
                    <a:pt x="273" y="312"/>
                  </a:lnTo>
                  <a:lnTo>
                    <a:pt x="267" y="321"/>
                  </a:lnTo>
                  <a:lnTo>
                    <a:pt x="261" y="330"/>
                  </a:lnTo>
                  <a:lnTo>
                    <a:pt x="255" y="339"/>
                  </a:lnTo>
                  <a:lnTo>
                    <a:pt x="252" y="348"/>
                  </a:lnTo>
                  <a:lnTo>
                    <a:pt x="252" y="357"/>
                  </a:lnTo>
                  <a:lnTo>
                    <a:pt x="243" y="369"/>
                  </a:lnTo>
                  <a:lnTo>
                    <a:pt x="234" y="375"/>
                  </a:lnTo>
                  <a:lnTo>
                    <a:pt x="231" y="384"/>
                  </a:lnTo>
                  <a:lnTo>
                    <a:pt x="228" y="393"/>
                  </a:lnTo>
                  <a:lnTo>
                    <a:pt x="225" y="402"/>
                  </a:lnTo>
                  <a:lnTo>
                    <a:pt x="225" y="411"/>
                  </a:lnTo>
                  <a:lnTo>
                    <a:pt x="222" y="420"/>
                  </a:lnTo>
                  <a:lnTo>
                    <a:pt x="219" y="429"/>
                  </a:lnTo>
                  <a:lnTo>
                    <a:pt x="216" y="441"/>
                  </a:lnTo>
                  <a:lnTo>
                    <a:pt x="216" y="450"/>
                  </a:lnTo>
                  <a:lnTo>
                    <a:pt x="216" y="459"/>
                  </a:lnTo>
                  <a:lnTo>
                    <a:pt x="207" y="468"/>
                  </a:lnTo>
                  <a:lnTo>
                    <a:pt x="204" y="477"/>
                  </a:lnTo>
                  <a:lnTo>
                    <a:pt x="204" y="486"/>
                  </a:lnTo>
                  <a:lnTo>
                    <a:pt x="204" y="495"/>
                  </a:lnTo>
                  <a:lnTo>
                    <a:pt x="204" y="504"/>
                  </a:lnTo>
                  <a:lnTo>
                    <a:pt x="198" y="513"/>
                  </a:lnTo>
                  <a:lnTo>
                    <a:pt x="210" y="519"/>
                  </a:lnTo>
                  <a:lnTo>
                    <a:pt x="201" y="516"/>
                  </a:lnTo>
                  <a:lnTo>
                    <a:pt x="192" y="516"/>
                  </a:lnTo>
                  <a:lnTo>
                    <a:pt x="186" y="525"/>
                  </a:lnTo>
                  <a:lnTo>
                    <a:pt x="174" y="534"/>
                  </a:lnTo>
                  <a:lnTo>
                    <a:pt x="168" y="543"/>
                  </a:lnTo>
                  <a:lnTo>
                    <a:pt x="165" y="552"/>
                  </a:lnTo>
                  <a:lnTo>
                    <a:pt x="159" y="561"/>
                  </a:lnTo>
                  <a:lnTo>
                    <a:pt x="150" y="570"/>
                  </a:lnTo>
                  <a:lnTo>
                    <a:pt x="144" y="579"/>
                  </a:lnTo>
                  <a:lnTo>
                    <a:pt x="138" y="588"/>
                  </a:lnTo>
                  <a:lnTo>
                    <a:pt x="132" y="597"/>
                  </a:lnTo>
                  <a:lnTo>
                    <a:pt x="123" y="606"/>
                  </a:lnTo>
                  <a:lnTo>
                    <a:pt x="111" y="615"/>
                  </a:lnTo>
                  <a:lnTo>
                    <a:pt x="102" y="627"/>
                  </a:lnTo>
                  <a:lnTo>
                    <a:pt x="102" y="636"/>
                  </a:lnTo>
                  <a:lnTo>
                    <a:pt x="102" y="645"/>
                  </a:lnTo>
                  <a:lnTo>
                    <a:pt x="102" y="654"/>
                  </a:lnTo>
                  <a:lnTo>
                    <a:pt x="93" y="657"/>
                  </a:lnTo>
                  <a:lnTo>
                    <a:pt x="84" y="654"/>
                  </a:lnTo>
                  <a:lnTo>
                    <a:pt x="75" y="660"/>
                  </a:lnTo>
                  <a:lnTo>
                    <a:pt x="72" y="669"/>
                  </a:lnTo>
                  <a:lnTo>
                    <a:pt x="72" y="681"/>
                  </a:lnTo>
                  <a:lnTo>
                    <a:pt x="81" y="693"/>
                  </a:lnTo>
                  <a:lnTo>
                    <a:pt x="90" y="699"/>
                  </a:lnTo>
                  <a:lnTo>
                    <a:pt x="102" y="708"/>
                  </a:lnTo>
                  <a:lnTo>
                    <a:pt x="111" y="714"/>
                  </a:lnTo>
                  <a:lnTo>
                    <a:pt x="120" y="717"/>
                  </a:lnTo>
                  <a:lnTo>
                    <a:pt x="117" y="726"/>
                  </a:lnTo>
                  <a:lnTo>
                    <a:pt x="108" y="735"/>
                  </a:lnTo>
                  <a:lnTo>
                    <a:pt x="105" y="744"/>
                  </a:lnTo>
                  <a:lnTo>
                    <a:pt x="102" y="753"/>
                  </a:lnTo>
                  <a:lnTo>
                    <a:pt x="96" y="762"/>
                  </a:lnTo>
                  <a:lnTo>
                    <a:pt x="87" y="771"/>
                  </a:lnTo>
                  <a:lnTo>
                    <a:pt x="78" y="777"/>
                  </a:lnTo>
                  <a:lnTo>
                    <a:pt x="69" y="783"/>
                  </a:lnTo>
                  <a:lnTo>
                    <a:pt x="69" y="774"/>
                  </a:lnTo>
                  <a:lnTo>
                    <a:pt x="57" y="783"/>
                  </a:lnTo>
                  <a:lnTo>
                    <a:pt x="57" y="774"/>
                  </a:lnTo>
                  <a:lnTo>
                    <a:pt x="48" y="780"/>
                  </a:lnTo>
                  <a:lnTo>
                    <a:pt x="39" y="783"/>
                  </a:lnTo>
                  <a:lnTo>
                    <a:pt x="30" y="783"/>
                  </a:lnTo>
                  <a:lnTo>
                    <a:pt x="33" y="774"/>
                  </a:lnTo>
                  <a:lnTo>
                    <a:pt x="42" y="768"/>
                  </a:lnTo>
                  <a:lnTo>
                    <a:pt x="30" y="768"/>
                  </a:lnTo>
                  <a:lnTo>
                    <a:pt x="21" y="771"/>
                  </a:lnTo>
                  <a:lnTo>
                    <a:pt x="9" y="780"/>
                  </a:lnTo>
                  <a:lnTo>
                    <a:pt x="0" y="774"/>
                  </a:lnTo>
                  <a:lnTo>
                    <a:pt x="0" y="765"/>
                  </a:lnTo>
                  <a:lnTo>
                    <a:pt x="18" y="759"/>
                  </a:lnTo>
                  <a:lnTo>
                    <a:pt x="30" y="759"/>
                  </a:lnTo>
                  <a:lnTo>
                    <a:pt x="39" y="750"/>
                  </a:lnTo>
                  <a:lnTo>
                    <a:pt x="27" y="750"/>
                  </a:lnTo>
                  <a:lnTo>
                    <a:pt x="42" y="750"/>
                  </a:lnTo>
                  <a:lnTo>
                    <a:pt x="48" y="741"/>
                  </a:lnTo>
                  <a:lnTo>
                    <a:pt x="39" y="741"/>
                  </a:lnTo>
                  <a:lnTo>
                    <a:pt x="30" y="750"/>
                  </a:lnTo>
                  <a:lnTo>
                    <a:pt x="30" y="738"/>
                  </a:lnTo>
                  <a:lnTo>
                    <a:pt x="39" y="729"/>
                  </a:lnTo>
                  <a:lnTo>
                    <a:pt x="48" y="723"/>
                  </a:lnTo>
                  <a:lnTo>
                    <a:pt x="39" y="717"/>
                  </a:lnTo>
                  <a:lnTo>
                    <a:pt x="27" y="717"/>
                  </a:lnTo>
                  <a:lnTo>
                    <a:pt x="18" y="720"/>
                  </a:lnTo>
                  <a:lnTo>
                    <a:pt x="9" y="720"/>
                  </a:lnTo>
                  <a:lnTo>
                    <a:pt x="0" y="720"/>
                  </a:lnTo>
                  <a:lnTo>
                    <a:pt x="9" y="714"/>
                  </a:lnTo>
                  <a:lnTo>
                    <a:pt x="0" y="708"/>
                  </a:lnTo>
                  <a:lnTo>
                    <a:pt x="9" y="702"/>
                  </a:lnTo>
                  <a:lnTo>
                    <a:pt x="18" y="696"/>
                  </a:lnTo>
                  <a:lnTo>
                    <a:pt x="24" y="687"/>
                  </a:lnTo>
                  <a:lnTo>
                    <a:pt x="33" y="684"/>
                  </a:lnTo>
                  <a:lnTo>
                    <a:pt x="42" y="681"/>
                  </a:lnTo>
                  <a:lnTo>
                    <a:pt x="54" y="678"/>
                  </a:lnTo>
                  <a:lnTo>
                    <a:pt x="63" y="675"/>
                  </a:lnTo>
                  <a:lnTo>
                    <a:pt x="84" y="675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Freeform 92">
              <a:extLst>
                <a:ext uri="{FF2B5EF4-FFF2-40B4-BE49-F238E27FC236}">
                  <a16:creationId xmlns:a16="http://schemas.microsoft.com/office/drawing/2014/main" id="{6A6FB138-47D3-4C2F-AAD6-40CC86296EB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0" y="2115"/>
              <a:ext cx="175" cy="469"/>
            </a:xfrm>
            <a:custGeom>
              <a:avLst/>
              <a:gdLst>
                <a:gd name="T0" fmla="*/ 129 w 175"/>
                <a:gd name="T1" fmla="*/ 9 h 469"/>
                <a:gd name="T2" fmla="*/ 126 w 175"/>
                <a:gd name="T3" fmla="*/ 27 h 469"/>
                <a:gd name="T4" fmla="*/ 123 w 175"/>
                <a:gd name="T5" fmla="*/ 45 h 469"/>
                <a:gd name="T6" fmla="*/ 120 w 175"/>
                <a:gd name="T7" fmla="*/ 66 h 469"/>
                <a:gd name="T8" fmla="*/ 111 w 175"/>
                <a:gd name="T9" fmla="*/ 84 h 469"/>
                <a:gd name="T10" fmla="*/ 108 w 175"/>
                <a:gd name="T11" fmla="*/ 102 h 469"/>
                <a:gd name="T12" fmla="*/ 126 w 175"/>
                <a:gd name="T13" fmla="*/ 102 h 469"/>
                <a:gd name="T14" fmla="*/ 138 w 175"/>
                <a:gd name="T15" fmla="*/ 93 h 469"/>
                <a:gd name="T16" fmla="*/ 120 w 175"/>
                <a:gd name="T17" fmla="*/ 99 h 469"/>
                <a:gd name="T18" fmla="*/ 132 w 175"/>
                <a:gd name="T19" fmla="*/ 117 h 469"/>
                <a:gd name="T20" fmla="*/ 132 w 175"/>
                <a:gd name="T21" fmla="*/ 117 h 469"/>
                <a:gd name="T22" fmla="*/ 123 w 175"/>
                <a:gd name="T23" fmla="*/ 108 h 469"/>
                <a:gd name="T24" fmla="*/ 129 w 175"/>
                <a:gd name="T25" fmla="*/ 126 h 469"/>
                <a:gd name="T26" fmla="*/ 129 w 175"/>
                <a:gd name="T27" fmla="*/ 144 h 469"/>
                <a:gd name="T28" fmla="*/ 147 w 175"/>
                <a:gd name="T29" fmla="*/ 159 h 469"/>
                <a:gd name="T30" fmla="*/ 165 w 175"/>
                <a:gd name="T31" fmla="*/ 168 h 469"/>
                <a:gd name="T32" fmla="*/ 174 w 175"/>
                <a:gd name="T33" fmla="*/ 168 h 469"/>
                <a:gd name="T34" fmla="*/ 171 w 175"/>
                <a:gd name="T35" fmla="*/ 186 h 469"/>
                <a:gd name="T36" fmla="*/ 171 w 175"/>
                <a:gd name="T37" fmla="*/ 204 h 469"/>
                <a:gd name="T38" fmla="*/ 156 w 175"/>
                <a:gd name="T39" fmla="*/ 222 h 469"/>
                <a:gd name="T40" fmla="*/ 147 w 175"/>
                <a:gd name="T41" fmla="*/ 240 h 469"/>
                <a:gd name="T42" fmla="*/ 162 w 175"/>
                <a:gd name="T43" fmla="*/ 243 h 469"/>
                <a:gd name="T44" fmla="*/ 159 w 175"/>
                <a:gd name="T45" fmla="*/ 240 h 469"/>
                <a:gd name="T46" fmla="*/ 147 w 175"/>
                <a:gd name="T47" fmla="*/ 234 h 469"/>
                <a:gd name="T48" fmla="*/ 135 w 175"/>
                <a:gd name="T49" fmla="*/ 231 h 469"/>
                <a:gd name="T50" fmla="*/ 117 w 175"/>
                <a:gd name="T51" fmla="*/ 246 h 469"/>
                <a:gd name="T52" fmla="*/ 108 w 175"/>
                <a:gd name="T53" fmla="*/ 264 h 469"/>
                <a:gd name="T54" fmla="*/ 102 w 175"/>
                <a:gd name="T55" fmla="*/ 282 h 469"/>
                <a:gd name="T56" fmla="*/ 90 w 175"/>
                <a:gd name="T57" fmla="*/ 300 h 469"/>
                <a:gd name="T58" fmla="*/ 81 w 175"/>
                <a:gd name="T59" fmla="*/ 318 h 469"/>
                <a:gd name="T60" fmla="*/ 75 w 175"/>
                <a:gd name="T61" fmla="*/ 336 h 469"/>
                <a:gd name="T62" fmla="*/ 72 w 175"/>
                <a:gd name="T63" fmla="*/ 354 h 469"/>
                <a:gd name="T64" fmla="*/ 60 w 175"/>
                <a:gd name="T65" fmla="*/ 372 h 469"/>
                <a:gd name="T66" fmla="*/ 57 w 175"/>
                <a:gd name="T67" fmla="*/ 390 h 469"/>
                <a:gd name="T68" fmla="*/ 48 w 175"/>
                <a:gd name="T69" fmla="*/ 408 h 469"/>
                <a:gd name="T70" fmla="*/ 36 w 175"/>
                <a:gd name="T71" fmla="*/ 426 h 469"/>
                <a:gd name="T72" fmla="*/ 33 w 175"/>
                <a:gd name="T73" fmla="*/ 444 h 469"/>
                <a:gd name="T74" fmla="*/ 24 w 175"/>
                <a:gd name="T75" fmla="*/ 444 h 469"/>
                <a:gd name="T76" fmla="*/ 6 w 175"/>
                <a:gd name="T77" fmla="*/ 459 h 46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75"/>
                <a:gd name="T118" fmla="*/ 0 h 469"/>
                <a:gd name="T119" fmla="*/ 175 w 175"/>
                <a:gd name="T120" fmla="*/ 469 h 469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75" h="469">
                  <a:moveTo>
                    <a:pt x="138" y="0"/>
                  </a:moveTo>
                  <a:lnTo>
                    <a:pt x="129" y="9"/>
                  </a:lnTo>
                  <a:lnTo>
                    <a:pt x="126" y="18"/>
                  </a:lnTo>
                  <a:lnTo>
                    <a:pt x="126" y="27"/>
                  </a:lnTo>
                  <a:lnTo>
                    <a:pt x="123" y="36"/>
                  </a:lnTo>
                  <a:lnTo>
                    <a:pt x="123" y="45"/>
                  </a:lnTo>
                  <a:lnTo>
                    <a:pt x="123" y="54"/>
                  </a:lnTo>
                  <a:lnTo>
                    <a:pt x="120" y="66"/>
                  </a:lnTo>
                  <a:lnTo>
                    <a:pt x="114" y="75"/>
                  </a:lnTo>
                  <a:lnTo>
                    <a:pt x="111" y="84"/>
                  </a:lnTo>
                  <a:lnTo>
                    <a:pt x="111" y="93"/>
                  </a:lnTo>
                  <a:lnTo>
                    <a:pt x="108" y="102"/>
                  </a:lnTo>
                  <a:lnTo>
                    <a:pt x="117" y="102"/>
                  </a:lnTo>
                  <a:lnTo>
                    <a:pt x="126" y="102"/>
                  </a:lnTo>
                  <a:lnTo>
                    <a:pt x="135" y="102"/>
                  </a:lnTo>
                  <a:lnTo>
                    <a:pt x="138" y="93"/>
                  </a:lnTo>
                  <a:lnTo>
                    <a:pt x="129" y="96"/>
                  </a:lnTo>
                  <a:lnTo>
                    <a:pt x="120" y="99"/>
                  </a:lnTo>
                  <a:lnTo>
                    <a:pt x="129" y="108"/>
                  </a:lnTo>
                  <a:lnTo>
                    <a:pt x="132" y="117"/>
                  </a:lnTo>
                  <a:lnTo>
                    <a:pt x="141" y="120"/>
                  </a:lnTo>
                  <a:lnTo>
                    <a:pt x="132" y="117"/>
                  </a:lnTo>
                  <a:lnTo>
                    <a:pt x="123" y="117"/>
                  </a:lnTo>
                  <a:lnTo>
                    <a:pt x="123" y="108"/>
                  </a:lnTo>
                  <a:lnTo>
                    <a:pt x="129" y="117"/>
                  </a:lnTo>
                  <a:lnTo>
                    <a:pt x="129" y="126"/>
                  </a:lnTo>
                  <a:lnTo>
                    <a:pt x="129" y="135"/>
                  </a:lnTo>
                  <a:lnTo>
                    <a:pt x="129" y="144"/>
                  </a:lnTo>
                  <a:lnTo>
                    <a:pt x="135" y="153"/>
                  </a:lnTo>
                  <a:lnTo>
                    <a:pt x="147" y="159"/>
                  </a:lnTo>
                  <a:lnTo>
                    <a:pt x="156" y="162"/>
                  </a:lnTo>
                  <a:lnTo>
                    <a:pt x="165" y="168"/>
                  </a:lnTo>
                  <a:lnTo>
                    <a:pt x="168" y="159"/>
                  </a:lnTo>
                  <a:lnTo>
                    <a:pt x="174" y="168"/>
                  </a:lnTo>
                  <a:lnTo>
                    <a:pt x="171" y="177"/>
                  </a:lnTo>
                  <a:lnTo>
                    <a:pt x="171" y="186"/>
                  </a:lnTo>
                  <a:lnTo>
                    <a:pt x="171" y="195"/>
                  </a:lnTo>
                  <a:lnTo>
                    <a:pt x="171" y="204"/>
                  </a:lnTo>
                  <a:lnTo>
                    <a:pt x="165" y="213"/>
                  </a:lnTo>
                  <a:lnTo>
                    <a:pt x="156" y="222"/>
                  </a:lnTo>
                  <a:lnTo>
                    <a:pt x="153" y="231"/>
                  </a:lnTo>
                  <a:lnTo>
                    <a:pt x="147" y="240"/>
                  </a:lnTo>
                  <a:lnTo>
                    <a:pt x="144" y="249"/>
                  </a:lnTo>
                  <a:lnTo>
                    <a:pt x="162" y="243"/>
                  </a:lnTo>
                  <a:lnTo>
                    <a:pt x="168" y="231"/>
                  </a:lnTo>
                  <a:lnTo>
                    <a:pt x="159" y="240"/>
                  </a:lnTo>
                  <a:lnTo>
                    <a:pt x="147" y="246"/>
                  </a:lnTo>
                  <a:lnTo>
                    <a:pt x="147" y="234"/>
                  </a:lnTo>
                  <a:lnTo>
                    <a:pt x="147" y="225"/>
                  </a:lnTo>
                  <a:lnTo>
                    <a:pt x="135" y="231"/>
                  </a:lnTo>
                  <a:lnTo>
                    <a:pt x="123" y="237"/>
                  </a:lnTo>
                  <a:lnTo>
                    <a:pt x="117" y="246"/>
                  </a:lnTo>
                  <a:lnTo>
                    <a:pt x="111" y="255"/>
                  </a:lnTo>
                  <a:lnTo>
                    <a:pt x="108" y="264"/>
                  </a:lnTo>
                  <a:lnTo>
                    <a:pt x="105" y="273"/>
                  </a:lnTo>
                  <a:lnTo>
                    <a:pt x="102" y="282"/>
                  </a:lnTo>
                  <a:lnTo>
                    <a:pt x="96" y="291"/>
                  </a:lnTo>
                  <a:lnTo>
                    <a:pt x="90" y="300"/>
                  </a:lnTo>
                  <a:lnTo>
                    <a:pt x="87" y="309"/>
                  </a:lnTo>
                  <a:lnTo>
                    <a:pt x="81" y="318"/>
                  </a:lnTo>
                  <a:lnTo>
                    <a:pt x="75" y="327"/>
                  </a:lnTo>
                  <a:lnTo>
                    <a:pt x="75" y="336"/>
                  </a:lnTo>
                  <a:lnTo>
                    <a:pt x="72" y="345"/>
                  </a:lnTo>
                  <a:lnTo>
                    <a:pt x="72" y="354"/>
                  </a:lnTo>
                  <a:lnTo>
                    <a:pt x="66" y="363"/>
                  </a:lnTo>
                  <a:lnTo>
                    <a:pt x="60" y="372"/>
                  </a:lnTo>
                  <a:lnTo>
                    <a:pt x="57" y="381"/>
                  </a:lnTo>
                  <a:lnTo>
                    <a:pt x="57" y="390"/>
                  </a:lnTo>
                  <a:lnTo>
                    <a:pt x="51" y="399"/>
                  </a:lnTo>
                  <a:lnTo>
                    <a:pt x="48" y="408"/>
                  </a:lnTo>
                  <a:lnTo>
                    <a:pt x="42" y="417"/>
                  </a:lnTo>
                  <a:lnTo>
                    <a:pt x="36" y="426"/>
                  </a:lnTo>
                  <a:lnTo>
                    <a:pt x="33" y="435"/>
                  </a:lnTo>
                  <a:lnTo>
                    <a:pt x="33" y="444"/>
                  </a:lnTo>
                  <a:lnTo>
                    <a:pt x="27" y="453"/>
                  </a:lnTo>
                  <a:lnTo>
                    <a:pt x="24" y="444"/>
                  </a:lnTo>
                  <a:lnTo>
                    <a:pt x="15" y="450"/>
                  </a:lnTo>
                  <a:lnTo>
                    <a:pt x="6" y="459"/>
                  </a:lnTo>
                  <a:lnTo>
                    <a:pt x="0" y="468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Freeform 93">
              <a:extLst>
                <a:ext uri="{FF2B5EF4-FFF2-40B4-BE49-F238E27FC236}">
                  <a16:creationId xmlns:a16="http://schemas.microsoft.com/office/drawing/2014/main" id="{B7D81A3C-79D3-451E-92E9-85A7C57ABB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5" y="2157"/>
              <a:ext cx="13" cy="19"/>
            </a:xfrm>
            <a:custGeom>
              <a:avLst/>
              <a:gdLst>
                <a:gd name="T0" fmla="*/ 12 w 13"/>
                <a:gd name="T1" fmla="*/ 18 h 19"/>
                <a:gd name="T2" fmla="*/ 9 w 13"/>
                <a:gd name="T3" fmla="*/ 9 h 19"/>
                <a:gd name="T4" fmla="*/ 0 w 13"/>
                <a:gd name="T5" fmla="*/ 9 h 19"/>
                <a:gd name="T6" fmla="*/ 3 w 13"/>
                <a:gd name="T7" fmla="*/ 0 h 19"/>
                <a:gd name="T8" fmla="*/ 6 w 13"/>
                <a:gd name="T9" fmla="*/ 9 h 19"/>
                <a:gd name="T10" fmla="*/ 12 w 13"/>
                <a:gd name="T11" fmla="*/ 18 h 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"/>
                <a:gd name="T19" fmla="*/ 0 h 19"/>
                <a:gd name="T20" fmla="*/ 13 w 13"/>
                <a:gd name="T21" fmla="*/ 19 h 1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" h="19">
                  <a:moveTo>
                    <a:pt x="12" y="18"/>
                  </a:moveTo>
                  <a:lnTo>
                    <a:pt x="9" y="9"/>
                  </a:lnTo>
                  <a:lnTo>
                    <a:pt x="0" y="9"/>
                  </a:lnTo>
                  <a:lnTo>
                    <a:pt x="3" y="0"/>
                  </a:lnTo>
                  <a:lnTo>
                    <a:pt x="6" y="9"/>
                  </a:lnTo>
                  <a:lnTo>
                    <a:pt x="12" y="18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2" name="Freeform 94">
              <a:extLst>
                <a:ext uri="{FF2B5EF4-FFF2-40B4-BE49-F238E27FC236}">
                  <a16:creationId xmlns:a16="http://schemas.microsoft.com/office/drawing/2014/main" id="{D0B6CF33-AF26-4AD3-A0A6-EB27041236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9" y="2778"/>
              <a:ext cx="70" cy="25"/>
            </a:xfrm>
            <a:custGeom>
              <a:avLst/>
              <a:gdLst>
                <a:gd name="T0" fmla="*/ 6 w 70"/>
                <a:gd name="T1" fmla="*/ 0 h 25"/>
                <a:gd name="T2" fmla="*/ 0 w 70"/>
                <a:gd name="T3" fmla="*/ 9 h 25"/>
                <a:gd name="T4" fmla="*/ 9 w 70"/>
                <a:gd name="T5" fmla="*/ 15 h 25"/>
                <a:gd name="T6" fmla="*/ 6 w 70"/>
                <a:gd name="T7" fmla="*/ 6 h 25"/>
                <a:gd name="T8" fmla="*/ 15 w 70"/>
                <a:gd name="T9" fmla="*/ 6 h 25"/>
                <a:gd name="T10" fmla="*/ 24 w 70"/>
                <a:gd name="T11" fmla="*/ 9 h 25"/>
                <a:gd name="T12" fmla="*/ 30 w 70"/>
                <a:gd name="T13" fmla="*/ 18 h 25"/>
                <a:gd name="T14" fmla="*/ 21 w 70"/>
                <a:gd name="T15" fmla="*/ 18 h 25"/>
                <a:gd name="T16" fmla="*/ 12 w 70"/>
                <a:gd name="T17" fmla="*/ 18 h 25"/>
                <a:gd name="T18" fmla="*/ 15 w 70"/>
                <a:gd name="T19" fmla="*/ 9 h 25"/>
                <a:gd name="T20" fmla="*/ 24 w 70"/>
                <a:gd name="T21" fmla="*/ 6 h 25"/>
                <a:gd name="T22" fmla="*/ 33 w 70"/>
                <a:gd name="T23" fmla="*/ 6 h 25"/>
                <a:gd name="T24" fmla="*/ 42 w 70"/>
                <a:gd name="T25" fmla="*/ 9 h 25"/>
                <a:gd name="T26" fmla="*/ 42 w 70"/>
                <a:gd name="T27" fmla="*/ 18 h 25"/>
                <a:gd name="T28" fmla="*/ 30 w 70"/>
                <a:gd name="T29" fmla="*/ 21 h 25"/>
                <a:gd name="T30" fmla="*/ 21 w 70"/>
                <a:gd name="T31" fmla="*/ 24 h 25"/>
                <a:gd name="T32" fmla="*/ 21 w 70"/>
                <a:gd name="T33" fmla="*/ 15 h 25"/>
                <a:gd name="T34" fmla="*/ 30 w 70"/>
                <a:gd name="T35" fmla="*/ 9 h 25"/>
                <a:gd name="T36" fmla="*/ 42 w 70"/>
                <a:gd name="T37" fmla="*/ 9 h 25"/>
                <a:gd name="T38" fmla="*/ 51 w 70"/>
                <a:gd name="T39" fmla="*/ 9 h 25"/>
                <a:gd name="T40" fmla="*/ 60 w 70"/>
                <a:gd name="T41" fmla="*/ 12 h 25"/>
                <a:gd name="T42" fmla="*/ 60 w 70"/>
                <a:gd name="T43" fmla="*/ 21 h 25"/>
                <a:gd name="T44" fmla="*/ 51 w 70"/>
                <a:gd name="T45" fmla="*/ 24 h 25"/>
                <a:gd name="T46" fmla="*/ 42 w 70"/>
                <a:gd name="T47" fmla="*/ 24 h 25"/>
                <a:gd name="T48" fmla="*/ 42 w 70"/>
                <a:gd name="T49" fmla="*/ 15 h 25"/>
                <a:gd name="T50" fmla="*/ 51 w 70"/>
                <a:gd name="T51" fmla="*/ 15 h 25"/>
                <a:gd name="T52" fmla="*/ 60 w 70"/>
                <a:gd name="T53" fmla="*/ 15 h 25"/>
                <a:gd name="T54" fmla="*/ 69 w 70"/>
                <a:gd name="T55" fmla="*/ 15 h 25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70"/>
                <a:gd name="T85" fmla="*/ 0 h 25"/>
                <a:gd name="T86" fmla="*/ 70 w 70"/>
                <a:gd name="T87" fmla="*/ 25 h 25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70" h="25">
                  <a:moveTo>
                    <a:pt x="6" y="0"/>
                  </a:moveTo>
                  <a:lnTo>
                    <a:pt x="0" y="9"/>
                  </a:lnTo>
                  <a:lnTo>
                    <a:pt x="9" y="15"/>
                  </a:lnTo>
                  <a:lnTo>
                    <a:pt x="6" y="6"/>
                  </a:lnTo>
                  <a:lnTo>
                    <a:pt x="15" y="6"/>
                  </a:lnTo>
                  <a:lnTo>
                    <a:pt x="24" y="9"/>
                  </a:lnTo>
                  <a:lnTo>
                    <a:pt x="30" y="18"/>
                  </a:lnTo>
                  <a:lnTo>
                    <a:pt x="21" y="18"/>
                  </a:lnTo>
                  <a:lnTo>
                    <a:pt x="12" y="18"/>
                  </a:lnTo>
                  <a:lnTo>
                    <a:pt x="15" y="9"/>
                  </a:lnTo>
                  <a:lnTo>
                    <a:pt x="24" y="6"/>
                  </a:lnTo>
                  <a:lnTo>
                    <a:pt x="33" y="6"/>
                  </a:lnTo>
                  <a:lnTo>
                    <a:pt x="42" y="9"/>
                  </a:lnTo>
                  <a:lnTo>
                    <a:pt x="42" y="18"/>
                  </a:lnTo>
                  <a:lnTo>
                    <a:pt x="30" y="21"/>
                  </a:lnTo>
                  <a:lnTo>
                    <a:pt x="21" y="24"/>
                  </a:lnTo>
                  <a:lnTo>
                    <a:pt x="21" y="15"/>
                  </a:lnTo>
                  <a:lnTo>
                    <a:pt x="30" y="9"/>
                  </a:lnTo>
                  <a:lnTo>
                    <a:pt x="42" y="9"/>
                  </a:lnTo>
                  <a:lnTo>
                    <a:pt x="51" y="9"/>
                  </a:lnTo>
                  <a:lnTo>
                    <a:pt x="60" y="12"/>
                  </a:lnTo>
                  <a:lnTo>
                    <a:pt x="60" y="21"/>
                  </a:lnTo>
                  <a:lnTo>
                    <a:pt x="51" y="24"/>
                  </a:lnTo>
                  <a:lnTo>
                    <a:pt x="42" y="24"/>
                  </a:lnTo>
                  <a:lnTo>
                    <a:pt x="42" y="15"/>
                  </a:lnTo>
                  <a:lnTo>
                    <a:pt x="51" y="15"/>
                  </a:lnTo>
                  <a:lnTo>
                    <a:pt x="60" y="15"/>
                  </a:lnTo>
                  <a:lnTo>
                    <a:pt x="69" y="15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3" name="Freeform 95">
              <a:extLst>
                <a:ext uri="{FF2B5EF4-FFF2-40B4-BE49-F238E27FC236}">
                  <a16:creationId xmlns:a16="http://schemas.microsoft.com/office/drawing/2014/main" id="{5982241E-9524-4D88-BE5F-03DCBA178F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0" y="2400"/>
              <a:ext cx="19" cy="190"/>
            </a:xfrm>
            <a:custGeom>
              <a:avLst/>
              <a:gdLst>
                <a:gd name="T0" fmla="*/ 18 w 19"/>
                <a:gd name="T1" fmla="*/ 0 h 190"/>
                <a:gd name="T2" fmla="*/ 18 w 19"/>
                <a:gd name="T3" fmla="*/ 9 h 190"/>
                <a:gd name="T4" fmla="*/ 15 w 19"/>
                <a:gd name="T5" fmla="*/ 21 h 190"/>
                <a:gd name="T6" fmla="*/ 12 w 19"/>
                <a:gd name="T7" fmla="*/ 30 h 190"/>
                <a:gd name="T8" fmla="*/ 12 w 19"/>
                <a:gd name="T9" fmla="*/ 39 h 190"/>
                <a:gd name="T10" fmla="*/ 6 w 19"/>
                <a:gd name="T11" fmla="*/ 51 h 190"/>
                <a:gd name="T12" fmla="*/ 3 w 19"/>
                <a:gd name="T13" fmla="*/ 63 h 190"/>
                <a:gd name="T14" fmla="*/ 0 w 19"/>
                <a:gd name="T15" fmla="*/ 75 h 190"/>
                <a:gd name="T16" fmla="*/ 0 w 19"/>
                <a:gd name="T17" fmla="*/ 87 h 190"/>
                <a:gd name="T18" fmla="*/ 0 w 19"/>
                <a:gd name="T19" fmla="*/ 96 h 190"/>
                <a:gd name="T20" fmla="*/ 0 w 19"/>
                <a:gd name="T21" fmla="*/ 105 h 190"/>
                <a:gd name="T22" fmla="*/ 0 w 19"/>
                <a:gd name="T23" fmla="*/ 114 h 190"/>
                <a:gd name="T24" fmla="*/ 0 w 19"/>
                <a:gd name="T25" fmla="*/ 123 h 190"/>
                <a:gd name="T26" fmla="*/ 0 w 19"/>
                <a:gd name="T27" fmla="*/ 132 h 190"/>
                <a:gd name="T28" fmla="*/ 3 w 19"/>
                <a:gd name="T29" fmla="*/ 141 h 190"/>
                <a:gd name="T30" fmla="*/ 3 w 19"/>
                <a:gd name="T31" fmla="*/ 153 h 190"/>
                <a:gd name="T32" fmla="*/ 3 w 19"/>
                <a:gd name="T33" fmla="*/ 162 h 190"/>
                <a:gd name="T34" fmla="*/ 3 w 19"/>
                <a:gd name="T35" fmla="*/ 171 h 190"/>
                <a:gd name="T36" fmla="*/ 3 w 19"/>
                <a:gd name="T37" fmla="*/ 180 h 190"/>
                <a:gd name="T38" fmla="*/ 0 w 19"/>
                <a:gd name="T39" fmla="*/ 189 h 190"/>
                <a:gd name="T40" fmla="*/ 0 w 19"/>
                <a:gd name="T41" fmla="*/ 180 h 190"/>
                <a:gd name="T42" fmla="*/ 3 w 19"/>
                <a:gd name="T43" fmla="*/ 171 h 190"/>
                <a:gd name="T44" fmla="*/ 3 w 19"/>
                <a:gd name="T45" fmla="*/ 162 h 190"/>
                <a:gd name="T46" fmla="*/ 3 w 19"/>
                <a:gd name="T47" fmla="*/ 153 h 190"/>
                <a:gd name="T48" fmla="*/ 3 w 19"/>
                <a:gd name="T49" fmla="*/ 144 h 190"/>
                <a:gd name="T50" fmla="*/ 3 w 19"/>
                <a:gd name="T51" fmla="*/ 135 h 19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9"/>
                <a:gd name="T79" fmla="*/ 0 h 190"/>
                <a:gd name="T80" fmla="*/ 19 w 19"/>
                <a:gd name="T81" fmla="*/ 190 h 19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9" h="190">
                  <a:moveTo>
                    <a:pt x="18" y="0"/>
                  </a:moveTo>
                  <a:lnTo>
                    <a:pt x="18" y="9"/>
                  </a:lnTo>
                  <a:lnTo>
                    <a:pt x="15" y="21"/>
                  </a:lnTo>
                  <a:lnTo>
                    <a:pt x="12" y="30"/>
                  </a:lnTo>
                  <a:lnTo>
                    <a:pt x="12" y="39"/>
                  </a:lnTo>
                  <a:lnTo>
                    <a:pt x="6" y="51"/>
                  </a:lnTo>
                  <a:lnTo>
                    <a:pt x="3" y="63"/>
                  </a:lnTo>
                  <a:lnTo>
                    <a:pt x="0" y="75"/>
                  </a:lnTo>
                  <a:lnTo>
                    <a:pt x="0" y="87"/>
                  </a:lnTo>
                  <a:lnTo>
                    <a:pt x="0" y="96"/>
                  </a:lnTo>
                  <a:lnTo>
                    <a:pt x="0" y="105"/>
                  </a:lnTo>
                  <a:lnTo>
                    <a:pt x="0" y="114"/>
                  </a:lnTo>
                  <a:lnTo>
                    <a:pt x="0" y="123"/>
                  </a:lnTo>
                  <a:lnTo>
                    <a:pt x="0" y="132"/>
                  </a:lnTo>
                  <a:lnTo>
                    <a:pt x="3" y="141"/>
                  </a:lnTo>
                  <a:lnTo>
                    <a:pt x="3" y="153"/>
                  </a:lnTo>
                  <a:lnTo>
                    <a:pt x="3" y="162"/>
                  </a:lnTo>
                  <a:lnTo>
                    <a:pt x="3" y="171"/>
                  </a:lnTo>
                  <a:lnTo>
                    <a:pt x="3" y="180"/>
                  </a:lnTo>
                  <a:lnTo>
                    <a:pt x="0" y="189"/>
                  </a:lnTo>
                  <a:lnTo>
                    <a:pt x="0" y="180"/>
                  </a:lnTo>
                  <a:lnTo>
                    <a:pt x="3" y="171"/>
                  </a:lnTo>
                  <a:lnTo>
                    <a:pt x="3" y="162"/>
                  </a:lnTo>
                  <a:lnTo>
                    <a:pt x="3" y="153"/>
                  </a:lnTo>
                  <a:lnTo>
                    <a:pt x="3" y="144"/>
                  </a:lnTo>
                  <a:lnTo>
                    <a:pt x="3" y="135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4" name="Freeform 96">
              <a:extLst>
                <a:ext uri="{FF2B5EF4-FFF2-40B4-BE49-F238E27FC236}">
                  <a16:creationId xmlns:a16="http://schemas.microsoft.com/office/drawing/2014/main" id="{0A2EDB1A-CDE5-47D5-BF9A-B1E3F4D750A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2373"/>
              <a:ext cx="31" cy="193"/>
            </a:xfrm>
            <a:custGeom>
              <a:avLst/>
              <a:gdLst>
                <a:gd name="T0" fmla="*/ 30 w 31"/>
                <a:gd name="T1" fmla="*/ 0 h 193"/>
                <a:gd name="T2" fmla="*/ 27 w 31"/>
                <a:gd name="T3" fmla="*/ 9 h 193"/>
                <a:gd name="T4" fmla="*/ 24 w 31"/>
                <a:gd name="T5" fmla="*/ 18 h 193"/>
                <a:gd name="T6" fmla="*/ 21 w 31"/>
                <a:gd name="T7" fmla="*/ 27 h 193"/>
                <a:gd name="T8" fmla="*/ 15 w 31"/>
                <a:gd name="T9" fmla="*/ 39 h 193"/>
                <a:gd name="T10" fmla="*/ 9 w 31"/>
                <a:gd name="T11" fmla="*/ 48 h 193"/>
                <a:gd name="T12" fmla="*/ 9 w 31"/>
                <a:gd name="T13" fmla="*/ 57 h 193"/>
                <a:gd name="T14" fmla="*/ 6 w 31"/>
                <a:gd name="T15" fmla="*/ 69 h 193"/>
                <a:gd name="T16" fmla="*/ 6 w 31"/>
                <a:gd name="T17" fmla="*/ 78 h 193"/>
                <a:gd name="T18" fmla="*/ 3 w 31"/>
                <a:gd name="T19" fmla="*/ 87 h 193"/>
                <a:gd name="T20" fmla="*/ 0 w 31"/>
                <a:gd name="T21" fmla="*/ 96 h 193"/>
                <a:gd name="T22" fmla="*/ 0 w 31"/>
                <a:gd name="T23" fmla="*/ 105 h 193"/>
                <a:gd name="T24" fmla="*/ 0 w 31"/>
                <a:gd name="T25" fmla="*/ 114 h 193"/>
                <a:gd name="T26" fmla="*/ 0 w 31"/>
                <a:gd name="T27" fmla="*/ 123 h 193"/>
                <a:gd name="T28" fmla="*/ 0 w 31"/>
                <a:gd name="T29" fmla="*/ 135 h 193"/>
                <a:gd name="T30" fmla="*/ 0 w 31"/>
                <a:gd name="T31" fmla="*/ 144 h 193"/>
                <a:gd name="T32" fmla="*/ 0 w 31"/>
                <a:gd name="T33" fmla="*/ 153 h 193"/>
                <a:gd name="T34" fmla="*/ 0 w 31"/>
                <a:gd name="T35" fmla="*/ 165 h 193"/>
                <a:gd name="T36" fmla="*/ 0 w 31"/>
                <a:gd name="T37" fmla="*/ 174 h 193"/>
                <a:gd name="T38" fmla="*/ 0 w 31"/>
                <a:gd name="T39" fmla="*/ 183 h 193"/>
                <a:gd name="T40" fmla="*/ 0 w 31"/>
                <a:gd name="T41" fmla="*/ 192 h 19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1"/>
                <a:gd name="T64" fmla="*/ 0 h 193"/>
                <a:gd name="T65" fmla="*/ 31 w 31"/>
                <a:gd name="T66" fmla="*/ 193 h 19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1" h="193">
                  <a:moveTo>
                    <a:pt x="30" y="0"/>
                  </a:moveTo>
                  <a:lnTo>
                    <a:pt x="27" y="9"/>
                  </a:lnTo>
                  <a:lnTo>
                    <a:pt x="24" y="18"/>
                  </a:lnTo>
                  <a:lnTo>
                    <a:pt x="21" y="27"/>
                  </a:lnTo>
                  <a:lnTo>
                    <a:pt x="15" y="39"/>
                  </a:lnTo>
                  <a:lnTo>
                    <a:pt x="9" y="48"/>
                  </a:lnTo>
                  <a:lnTo>
                    <a:pt x="9" y="57"/>
                  </a:lnTo>
                  <a:lnTo>
                    <a:pt x="6" y="69"/>
                  </a:lnTo>
                  <a:lnTo>
                    <a:pt x="6" y="78"/>
                  </a:lnTo>
                  <a:lnTo>
                    <a:pt x="3" y="87"/>
                  </a:lnTo>
                  <a:lnTo>
                    <a:pt x="0" y="96"/>
                  </a:lnTo>
                  <a:lnTo>
                    <a:pt x="0" y="105"/>
                  </a:lnTo>
                  <a:lnTo>
                    <a:pt x="0" y="114"/>
                  </a:lnTo>
                  <a:lnTo>
                    <a:pt x="0" y="123"/>
                  </a:lnTo>
                  <a:lnTo>
                    <a:pt x="0" y="135"/>
                  </a:lnTo>
                  <a:lnTo>
                    <a:pt x="0" y="144"/>
                  </a:lnTo>
                  <a:lnTo>
                    <a:pt x="0" y="153"/>
                  </a:lnTo>
                  <a:lnTo>
                    <a:pt x="0" y="165"/>
                  </a:lnTo>
                  <a:lnTo>
                    <a:pt x="0" y="174"/>
                  </a:lnTo>
                  <a:lnTo>
                    <a:pt x="0" y="183"/>
                  </a:lnTo>
                  <a:lnTo>
                    <a:pt x="0" y="192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Freeform 97">
              <a:extLst>
                <a:ext uri="{FF2B5EF4-FFF2-40B4-BE49-F238E27FC236}">
                  <a16:creationId xmlns:a16="http://schemas.microsoft.com/office/drawing/2014/main" id="{539443FE-C9EE-4C00-B81D-EC3B5A1887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0" y="2430"/>
              <a:ext cx="205" cy="325"/>
            </a:xfrm>
            <a:custGeom>
              <a:avLst/>
              <a:gdLst>
                <a:gd name="T0" fmla="*/ 204 w 205"/>
                <a:gd name="T1" fmla="*/ 0 h 325"/>
                <a:gd name="T2" fmla="*/ 201 w 205"/>
                <a:gd name="T3" fmla="*/ 9 h 325"/>
                <a:gd name="T4" fmla="*/ 195 w 205"/>
                <a:gd name="T5" fmla="*/ 18 h 325"/>
                <a:gd name="T6" fmla="*/ 192 w 205"/>
                <a:gd name="T7" fmla="*/ 27 h 325"/>
                <a:gd name="T8" fmla="*/ 189 w 205"/>
                <a:gd name="T9" fmla="*/ 36 h 325"/>
                <a:gd name="T10" fmla="*/ 186 w 205"/>
                <a:gd name="T11" fmla="*/ 48 h 325"/>
                <a:gd name="T12" fmla="*/ 183 w 205"/>
                <a:gd name="T13" fmla="*/ 57 h 325"/>
                <a:gd name="T14" fmla="*/ 165 w 205"/>
                <a:gd name="T15" fmla="*/ 126 h 325"/>
                <a:gd name="T16" fmla="*/ 153 w 205"/>
                <a:gd name="T17" fmla="*/ 159 h 325"/>
                <a:gd name="T18" fmla="*/ 129 w 205"/>
                <a:gd name="T19" fmla="*/ 183 h 325"/>
                <a:gd name="T20" fmla="*/ 42 w 205"/>
                <a:gd name="T21" fmla="*/ 288 h 325"/>
                <a:gd name="T22" fmla="*/ 30 w 205"/>
                <a:gd name="T23" fmla="*/ 291 h 325"/>
                <a:gd name="T24" fmla="*/ 0 w 205"/>
                <a:gd name="T25" fmla="*/ 294 h 325"/>
                <a:gd name="T26" fmla="*/ 15 w 205"/>
                <a:gd name="T27" fmla="*/ 297 h 325"/>
                <a:gd name="T28" fmla="*/ 24 w 205"/>
                <a:gd name="T29" fmla="*/ 297 h 325"/>
                <a:gd name="T30" fmla="*/ 18 w 205"/>
                <a:gd name="T31" fmla="*/ 306 h 325"/>
                <a:gd name="T32" fmla="*/ 12 w 205"/>
                <a:gd name="T33" fmla="*/ 315 h 325"/>
                <a:gd name="T34" fmla="*/ 3 w 205"/>
                <a:gd name="T35" fmla="*/ 324 h 32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05"/>
                <a:gd name="T55" fmla="*/ 0 h 325"/>
                <a:gd name="T56" fmla="*/ 205 w 205"/>
                <a:gd name="T57" fmla="*/ 325 h 32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05" h="325">
                  <a:moveTo>
                    <a:pt x="204" y="0"/>
                  </a:moveTo>
                  <a:lnTo>
                    <a:pt x="201" y="9"/>
                  </a:lnTo>
                  <a:lnTo>
                    <a:pt x="195" y="18"/>
                  </a:lnTo>
                  <a:lnTo>
                    <a:pt x="192" y="27"/>
                  </a:lnTo>
                  <a:lnTo>
                    <a:pt x="189" y="36"/>
                  </a:lnTo>
                  <a:lnTo>
                    <a:pt x="186" y="48"/>
                  </a:lnTo>
                  <a:lnTo>
                    <a:pt x="183" y="57"/>
                  </a:lnTo>
                  <a:lnTo>
                    <a:pt x="165" y="126"/>
                  </a:lnTo>
                  <a:lnTo>
                    <a:pt x="153" y="159"/>
                  </a:lnTo>
                  <a:lnTo>
                    <a:pt x="129" y="183"/>
                  </a:lnTo>
                  <a:lnTo>
                    <a:pt x="42" y="288"/>
                  </a:lnTo>
                  <a:lnTo>
                    <a:pt x="30" y="291"/>
                  </a:lnTo>
                  <a:lnTo>
                    <a:pt x="0" y="294"/>
                  </a:lnTo>
                  <a:lnTo>
                    <a:pt x="15" y="297"/>
                  </a:lnTo>
                  <a:lnTo>
                    <a:pt x="24" y="297"/>
                  </a:lnTo>
                  <a:lnTo>
                    <a:pt x="18" y="306"/>
                  </a:lnTo>
                  <a:lnTo>
                    <a:pt x="12" y="315"/>
                  </a:lnTo>
                  <a:lnTo>
                    <a:pt x="3" y="324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6" name="Freeform 98">
              <a:extLst>
                <a:ext uri="{FF2B5EF4-FFF2-40B4-BE49-F238E27FC236}">
                  <a16:creationId xmlns:a16="http://schemas.microsoft.com/office/drawing/2014/main" id="{7EB5086C-9E3B-4034-9110-F4E8A2CFA6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9" y="2421"/>
              <a:ext cx="154" cy="265"/>
            </a:xfrm>
            <a:custGeom>
              <a:avLst/>
              <a:gdLst>
                <a:gd name="T0" fmla="*/ 153 w 154"/>
                <a:gd name="T1" fmla="*/ 0 h 265"/>
                <a:gd name="T2" fmla="*/ 153 w 154"/>
                <a:gd name="T3" fmla="*/ 12 h 265"/>
                <a:gd name="T4" fmla="*/ 153 w 154"/>
                <a:gd name="T5" fmla="*/ 21 h 265"/>
                <a:gd name="T6" fmla="*/ 153 w 154"/>
                <a:gd name="T7" fmla="*/ 30 h 265"/>
                <a:gd name="T8" fmla="*/ 147 w 154"/>
                <a:gd name="T9" fmla="*/ 54 h 265"/>
                <a:gd name="T10" fmla="*/ 141 w 154"/>
                <a:gd name="T11" fmla="*/ 63 h 265"/>
                <a:gd name="T12" fmla="*/ 135 w 154"/>
                <a:gd name="T13" fmla="*/ 75 h 265"/>
                <a:gd name="T14" fmla="*/ 132 w 154"/>
                <a:gd name="T15" fmla="*/ 84 h 265"/>
                <a:gd name="T16" fmla="*/ 129 w 154"/>
                <a:gd name="T17" fmla="*/ 93 h 265"/>
                <a:gd name="T18" fmla="*/ 129 w 154"/>
                <a:gd name="T19" fmla="*/ 102 h 265"/>
                <a:gd name="T20" fmla="*/ 129 w 154"/>
                <a:gd name="T21" fmla="*/ 111 h 265"/>
                <a:gd name="T22" fmla="*/ 129 w 154"/>
                <a:gd name="T23" fmla="*/ 123 h 265"/>
                <a:gd name="T24" fmla="*/ 129 w 154"/>
                <a:gd name="T25" fmla="*/ 132 h 265"/>
                <a:gd name="T26" fmla="*/ 129 w 154"/>
                <a:gd name="T27" fmla="*/ 141 h 265"/>
                <a:gd name="T28" fmla="*/ 126 w 154"/>
                <a:gd name="T29" fmla="*/ 150 h 265"/>
                <a:gd name="T30" fmla="*/ 126 w 154"/>
                <a:gd name="T31" fmla="*/ 159 h 265"/>
                <a:gd name="T32" fmla="*/ 126 w 154"/>
                <a:gd name="T33" fmla="*/ 168 h 265"/>
                <a:gd name="T34" fmla="*/ 126 w 154"/>
                <a:gd name="T35" fmla="*/ 177 h 265"/>
                <a:gd name="T36" fmla="*/ 126 w 154"/>
                <a:gd name="T37" fmla="*/ 189 h 265"/>
                <a:gd name="T38" fmla="*/ 123 w 154"/>
                <a:gd name="T39" fmla="*/ 198 h 265"/>
                <a:gd name="T40" fmla="*/ 123 w 154"/>
                <a:gd name="T41" fmla="*/ 210 h 265"/>
                <a:gd name="T42" fmla="*/ 123 w 154"/>
                <a:gd name="T43" fmla="*/ 222 h 265"/>
                <a:gd name="T44" fmla="*/ 123 w 154"/>
                <a:gd name="T45" fmla="*/ 231 h 265"/>
                <a:gd name="T46" fmla="*/ 123 w 154"/>
                <a:gd name="T47" fmla="*/ 240 h 265"/>
                <a:gd name="T48" fmla="*/ 117 w 154"/>
                <a:gd name="T49" fmla="*/ 228 h 265"/>
                <a:gd name="T50" fmla="*/ 117 w 154"/>
                <a:gd name="T51" fmla="*/ 219 h 265"/>
                <a:gd name="T52" fmla="*/ 129 w 154"/>
                <a:gd name="T53" fmla="*/ 216 h 265"/>
                <a:gd name="T54" fmla="*/ 138 w 154"/>
                <a:gd name="T55" fmla="*/ 225 h 265"/>
                <a:gd name="T56" fmla="*/ 132 w 154"/>
                <a:gd name="T57" fmla="*/ 234 h 265"/>
                <a:gd name="T58" fmla="*/ 132 w 154"/>
                <a:gd name="T59" fmla="*/ 243 h 265"/>
                <a:gd name="T60" fmla="*/ 123 w 154"/>
                <a:gd name="T61" fmla="*/ 246 h 265"/>
                <a:gd name="T62" fmla="*/ 111 w 154"/>
                <a:gd name="T63" fmla="*/ 249 h 265"/>
                <a:gd name="T64" fmla="*/ 99 w 154"/>
                <a:gd name="T65" fmla="*/ 249 h 265"/>
                <a:gd name="T66" fmla="*/ 87 w 154"/>
                <a:gd name="T67" fmla="*/ 258 h 265"/>
                <a:gd name="T68" fmla="*/ 63 w 154"/>
                <a:gd name="T69" fmla="*/ 261 h 265"/>
                <a:gd name="T70" fmla="*/ 54 w 154"/>
                <a:gd name="T71" fmla="*/ 264 h 265"/>
                <a:gd name="T72" fmla="*/ 45 w 154"/>
                <a:gd name="T73" fmla="*/ 264 h 265"/>
                <a:gd name="T74" fmla="*/ 54 w 154"/>
                <a:gd name="T75" fmla="*/ 255 h 265"/>
                <a:gd name="T76" fmla="*/ 63 w 154"/>
                <a:gd name="T77" fmla="*/ 249 h 265"/>
                <a:gd name="T78" fmla="*/ 54 w 154"/>
                <a:gd name="T79" fmla="*/ 252 h 265"/>
                <a:gd name="T80" fmla="*/ 45 w 154"/>
                <a:gd name="T81" fmla="*/ 255 h 265"/>
                <a:gd name="T82" fmla="*/ 36 w 154"/>
                <a:gd name="T83" fmla="*/ 255 h 265"/>
                <a:gd name="T84" fmla="*/ 24 w 154"/>
                <a:gd name="T85" fmla="*/ 261 h 265"/>
                <a:gd name="T86" fmla="*/ 0 w 154"/>
                <a:gd name="T87" fmla="*/ 261 h 265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54"/>
                <a:gd name="T133" fmla="*/ 0 h 265"/>
                <a:gd name="T134" fmla="*/ 154 w 154"/>
                <a:gd name="T135" fmla="*/ 265 h 265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54" h="265">
                  <a:moveTo>
                    <a:pt x="153" y="0"/>
                  </a:moveTo>
                  <a:lnTo>
                    <a:pt x="153" y="12"/>
                  </a:lnTo>
                  <a:lnTo>
                    <a:pt x="153" y="21"/>
                  </a:lnTo>
                  <a:lnTo>
                    <a:pt x="153" y="30"/>
                  </a:lnTo>
                  <a:lnTo>
                    <a:pt x="147" y="54"/>
                  </a:lnTo>
                  <a:lnTo>
                    <a:pt x="141" y="63"/>
                  </a:lnTo>
                  <a:lnTo>
                    <a:pt x="135" y="75"/>
                  </a:lnTo>
                  <a:lnTo>
                    <a:pt x="132" y="84"/>
                  </a:lnTo>
                  <a:lnTo>
                    <a:pt x="129" y="93"/>
                  </a:lnTo>
                  <a:lnTo>
                    <a:pt x="129" y="102"/>
                  </a:lnTo>
                  <a:lnTo>
                    <a:pt x="129" y="111"/>
                  </a:lnTo>
                  <a:lnTo>
                    <a:pt x="129" y="123"/>
                  </a:lnTo>
                  <a:lnTo>
                    <a:pt x="129" y="132"/>
                  </a:lnTo>
                  <a:lnTo>
                    <a:pt x="129" y="141"/>
                  </a:lnTo>
                  <a:lnTo>
                    <a:pt x="126" y="150"/>
                  </a:lnTo>
                  <a:lnTo>
                    <a:pt x="126" y="159"/>
                  </a:lnTo>
                  <a:lnTo>
                    <a:pt x="126" y="168"/>
                  </a:lnTo>
                  <a:lnTo>
                    <a:pt x="126" y="177"/>
                  </a:lnTo>
                  <a:lnTo>
                    <a:pt x="126" y="189"/>
                  </a:lnTo>
                  <a:lnTo>
                    <a:pt x="123" y="198"/>
                  </a:lnTo>
                  <a:lnTo>
                    <a:pt x="123" y="210"/>
                  </a:lnTo>
                  <a:lnTo>
                    <a:pt x="123" y="222"/>
                  </a:lnTo>
                  <a:lnTo>
                    <a:pt x="123" y="231"/>
                  </a:lnTo>
                  <a:lnTo>
                    <a:pt x="123" y="240"/>
                  </a:lnTo>
                  <a:lnTo>
                    <a:pt x="117" y="228"/>
                  </a:lnTo>
                  <a:lnTo>
                    <a:pt x="117" y="219"/>
                  </a:lnTo>
                  <a:lnTo>
                    <a:pt x="129" y="216"/>
                  </a:lnTo>
                  <a:lnTo>
                    <a:pt x="138" y="225"/>
                  </a:lnTo>
                  <a:lnTo>
                    <a:pt x="132" y="234"/>
                  </a:lnTo>
                  <a:lnTo>
                    <a:pt x="132" y="243"/>
                  </a:lnTo>
                  <a:lnTo>
                    <a:pt x="123" y="246"/>
                  </a:lnTo>
                  <a:lnTo>
                    <a:pt x="111" y="249"/>
                  </a:lnTo>
                  <a:lnTo>
                    <a:pt x="99" y="249"/>
                  </a:lnTo>
                  <a:lnTo>
                    <a:pt x="87" y="258"/>
                  </a:lnTo>
                  <a:lnTo>
                    <a:pt x="63" y="261"/>
                  </a:lnTo>
                  <a:lnTo>
                    <a:pt x="54" y="264"/>
                  </a:lnTo>
                  <a:lnTo>
                    <a:pt x="45" y="264"/>
                  </a:lnTo>
                  <a:lnTo>
                    <a:pt x="54" y="255"/>
                  </a:lnTo>
                  <a:lnTo>
                    <a:pt x="63" y="249"/>
                  </a:lnTo>
                  <a:lnTo>
                    <a:pt x="54" y="252"/>
                  </a:lnTo>
                  <a:lnTo>
                    <a:pt x="45" y="255"/>
                  </a:lnTo>
                  <a:lnTo>
                    <a:pt x="36" y="255"/>
                  </a:lnTo>
                  <a:lnTo>
                    <a:pt x="24" y="261"/>
                  </a:lnTo>
                  <a:lnTo>
                    <a:pt x="0" y="261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7" name="Freeform 99">
              <a:extLst>
                <a:ext uri="{FF2B5EF4-FFF2-40B4-BE49-F238E27FC236}">
                  <a16:creationId xmlns:a16="http://schemas.microsoft.com/office/drawing/2014/main" id="{6C837AEC-1E3E-40A2-8906-92F495BE5E7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5" y="2757"/>
              <a:ext cx="25" cy="52"/>
            </a:xfrm>
            <a:custGeom>
              <a:avLst/>
              <a:gdLst>
                <a:gd name="T0" fmla="*/ 24 w 25"/>
                <a:gd name="T1" fmla="*/ 0 h 52"/>
                <a:gd name="T2" fmla="*/ 24 w 25"/>
                <a:gd name="T3" fmla="*/ 9 h 52"/>
                <a:gd name="T4" fmla="*/ 24 w 25"/>
                <a:gd name="T5" fmla="*/ 18 h 52"/>
                <a:gd name="T6" fmla="*/ 21 w 25"/>
                <a:gd name="T7" fmla="*/ 27 h 52"/>
                <a:gd name="T8" fmla="*/ 18 w 25"/>
                <a:gd name="T9" fmla="*/ 36 h 52"/>
                <a:gd name="T10" fmla="*/ 9 w 25"/>
                <a:gd name="T11" fmla="*/ 45 h 52"/>
                <a:gd name="T12" fmla="*/ 0 w 25"/>
                <a:gd name="T13" fmla="*/ 48 h 52"/>
                <a:gd name="T14" fmla="*/ 9 w 25"/>
                <a:gd name="T15" fmla="*/ 51 h 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"/>
                <a:gd name="T25" fmla="*/ 0 h 52"/>
                <a:gd name="T26" fmla="*/ 25 w 25"/>
                <a:gd name="T27" fmla="*/ 52 h 5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" h="52">
                  <a:moveTo>
                    <a:pt x="24" y="0"/>
                  </a:moveTo>
                  <a:lnTo>
                    <a:pt x="24" y="9"/>
                  </a:lnTo>
                  <a:lnTo>
                    <a:pt x="24" y="18"/>
                  </a:lnTo>
                  <a:lnTo>
                    <a:pt x="21" y="27"/>
                  </a:lnTo>
                  <a:lnTo>
                    <a:pt x="18" y="36"/>
                  </a:lnTo>
                  <a:lnTo>
                    <a:pt x="9" y="45"/>
                  </a:lnTo>
                  <a:lnTo>
                    <a:pt x="0" y="48"/>
                  </a:lnTo>
                  <a:lnTo>
                    <a:pt x="9" y="51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8" name="Freeform 100">
              <a:extLst>
                <a:ext uri="{FF2B5EF4-FFF2-40B4-BE49-F238E27FC236}">
                  <a16:creationId xmlns:a16="http://schemas.microsoft.com/office/drawing/2014/main" id="{BCAE91AE-7ACA-4CB6-BC5F-ADE3E5725FC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2" y="2676"/>
              <a:ext cx="364" cy="697"/>
            </a:xfrm>
            <a:custGeom>
              <a:avLst/>
              <a:gdLst>
                <a:gd name="T0" fmla="*/ 0 w 364"/>
                <a:gd name="T1" fmla="*/ 141 h 697"/>
                <a:gd name="T2" fmla="*/ 21 w 364"/>
                <a:gd name="T3" fmla="*/ 159 h 697"/>
                <a:gd name="T4" fmla="*/ 33 w 364"/>
                <a:gd name="T5" fmla="*/ 228 h 697"/>
                <a:gd name="T6" fmla="*/ 45 w 364"/>
                <a:gd name="T7" fmla="*/ 315 h 697"/>
                <a:gd name="T8" fmla="*/ 45 w 364"/>
                <a:gd name="T9" fmla="*/ 345 h 697"/>
                <a:gd name="T10" fmla="*/ 57 w 364"/>
                <a:gd name="T11" fmla="*/ 387 h 697"/>
                <a:gd name="T12" fmla="*/ 81 w 364"/>
                <a:gd name="T13" fmla="*/ 432 h 697"/>
                <a:gd name="T14" fmla="*/ 120 w 364"/>
                <a:gd name="T15" fmla="*/ 468 h 697"/>
                <a:gd name="T16" fmla="*/ 132 w 364"/>
                <a:gd name="T17" fmla="*/ 495 h 697"/>
                <a:gd name="T18" fmla="*/ 255 w 364"/>
                <a:gd name="T19" fmla="*/ 696 h 697"/>
                <a:gd name="T20" fmla="*/ 336 w 364"/>
                <a:gd name="T21" fmla="*/ 660 h 697"/>
                <a:gd name="T22" fmla="*/ 363 w 364"/>
                <a:gd name="T23" fmla="*/ 624 h 697"/>
                <a:gd name="T24" fmla="*/ 354 w 364"/>
                <a:gd name="T25" fmla="*/ 606 h 697"/>
                <a:gd name="T26" fmla="*/ 294 w 364"/>
                <a:gd name="T27" fmla="*/ 501 h 697"/>
                <a:gd name="T28" fmla="*/ 264 w 364"/>
                <a:gd name="T29" fmla="*/ 459 h 697"/>
                <a:gd name="T30" fmla="*/ 219 w 364"/>
                <a:gd name="T31" fmla="*/ 411 h 697"/>
                <a:gd name="T32" fmla="*/ 192 w 364"/>
                <a:gd name="T33" fmla="*/ 378 h 697"/>
                <a:gd name="T34" fmla="*/ 201 w 364"/>
                <a:gd name="T35" fmla="*/ 381 h 697"/>
                <a:gd name="T36" fmla="*/ 198 w 364"/>
                <a:gd name="T37" fmla="*/ 357 h 697"/>
                <a:gd name="T38" fmla="*/ 177 w 364"/>
                <a:gd name="T39" fmla="*/ 339 h 697"/>
                <a:gd name="T40" fmla="*/ 195 w 364"/>
                <a:gd name="T41" fmla="*/ 354 h 697"/>
                <a:gd name="T42" fmla="*/ 174 w 364"/>
                <a:gd name="T43" fmla="*/ 246 h 697"/>
                <a:gd name="T44" fmla="*/ 171 w 364"/>
                <a:gd name="T45" fmla="*/ 216 h 697"/>
                <a:gd name="T46" fmla="*/ 174 w 364"/>
                <a:gd name="T47" fmla="*/ 180 h 697"/>
                <a:gd name="T48" fmla="*/ 153 w 364"/>
                <a:gd name="T49" fmla="*/ 216 h 697"/>
                <a:gd name="T50" fmla="*/ 174 w 364"/>
                <a:gd name="T51" fmla="*/ 174 h 697"/>
                <a:gd name="T52" fmla="*/ 156 w 364"/>
                <a:gd name="T53" fmla="*/ 189 h 697"/>
                <a:gd name="T54" fmla="*/ 180 w 364"/>
                <a:gd name="T55" fmla="*/ 165 h 697"/>
                <a:gd name="T56" fmla="*/ 198 w 364"/>
                <a:gd name="T57" fmla="*/ 123 h 697"/>
                <a:gd name="T58" fmla="*/ 195 w 364"/>
                <a:gd name="T59" fmla="*/ 84 h 697"/>
                <a:gd name="T60" fmla="*/ 186 w 364"/>
                <a:gd name="T61" fmla="*/ 54 h 697"/>
                <a:gd name="T62" fmla="*/ 174 w 364"/>
                <a:gd name="T63" fmla="*/ 0 h 69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64"/>
                <a:gd name="T97" fmla="*/ 0 h 697"/>
                <a:gd name="T98" fmla="*/ 364 w 364"/>
                <a:gd name="T99" fmla="*/ 697 h 69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64" h="697">
                  <a:moveTo>
                    <a:pt x="0" y="141"/>
                  </a:moveTo>
                  <a:lnTo>
                    <a:pt x="21" y="159"/>
                  </a:lnTo>
                  <a:lnTo>
                    <a:pt x="33" y="228"/>
                  </a:lnTo>
                  <a:lnTo>
                    <a:pt x="45" y="315"/>
                  </a:lnTo>
                  <a:lnTo>
                    <a:pt x="45" y="345"/>
                  </a:lnTo>
                  <a:lnTo>
                    <a:pt x="57" y="387"/>
                  </a:lnTo>
                  <a:lnTo>
                    <a:pt x="81" y="432"/>
                  </a:lnTo>
                  <a:lnTo>
                    <a:pt x="120" y="468"/>
                  </a:lnTo>
                  <a:lnTo>
                    <a:pt x="132" y="495"/>
                  </a:lnTo>
                  <a:lnTo>
                    <a:pt x="255" y="696"/>
                  </a:lnTo>
                  <a:lnTo>
                    <a:pt x="336" y="660"/>
                  </a:lnTo>
                  <a:lnTo>
                    <a:pt x="363" y="624"/>
                  </a:lnTo>
                  <a:lnTo>
                    <a:pt x="354" y="606"/>
                  </a:lnTo>
                  <a:lnTo>
                    <a:pt x="294" y="501"/>
                  </a:lnTo>
                  <a:lnTo>
                    <a:pt x="264" y="459"/>
                  </a:lnTo>
                  <a:lnTo>
                    <a:pt x="219" y="411"/>
                  </a:lnTo>
                  <a:lnTo>
                    <a:pt x="192" y="378"/>
                  </a:lnTo>
                  <a:lnTo>
                    <a:pt x="201" y="381"/>
                  </a:lnTo>
                  <a:lnTo>
                    <a:pt x="198" y="357"/>
                  </a:lnTo>
                  <a:lnTo>
                    <a:pt x="177" y="339"/>
                  </a:lnTo>
                  <a:lnTo>
                    <a:pt x="195" y="354"/>
                  </a:lnTo>
                  <a:lnTo>
                    <a:pt x="174" y="246"/>
                  </a:lnTo>
                  <a:lnTo>
                    <a:pt x="171" y="216"/>
                  </a:lnTo>
                  <a:lnTo>
                    <a:pt x="174" y="180"/>
                  </a:lnTo>
                  <a:lnTo>
                    <a:pt x="153" y="216"/>
                  </a:lnTo>
                  <a:lnTo>
                    <a:pt x="174" y="174"/>
                  </a:lnTo>
                  <a:lnTo>
                    <a:pt x="156" y="189"/>
                  </a:lnTo>
                  <a:lnTo>
                    <a:pt x="180" y="165"/>
                  </a:lnTo>
                  <a:lnTo>
                    <a:pt x="198" y="123"/>
                  </a:lnTo>
                  <a:lnTo>
                    <a:pt x="195" y="84"/>
                  </a:lnTo>
                  <a:lnTo>
                    <a:pt x="186" y="54"/>
                  </a:lnTo>
                  <a:lnTo>
                    <a:pt x="174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9" name="Freeform 101">
              <a:extLst>
                <a:ext uri="{FF2B5EF4-FFF2-40B4-BE49-F238E27FC236}">
                  <a16:creationId xmlns:a16="http://schemas.microsoft.com/office/drawing/2014/main" id="{9207E598-889C-4528-839C-E835E36AAF7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8" y="3024"/>
              <a:ext cx="22" cy="58"/>
            </a:xfrm>
            <a:custGeom>
              <a:avLst/>
              <a:gdLst>
                <a:gd name="T0" fmla="*/ 21 w 22"/>
                <a:gd name="T1" fmla="*/ 57 h 58"/>
                <a:gd name="T2" fmla="*/ 12 w 22"/>
                <a:gd name="T3" fmla="*/ 54 h 58"/>
                <a:gd name="T4" fmla="*/ 9 w 22"/>
                <a:gd name="T5" fmla="*/ 45 h 58"/>
                <a:gd name="T6" fmla="*/ 9 w 22"/>
                <a:gd name="T7" fmla="*/ 36 h 58"/>
                <a:gd name="T8" fmla="*/ 3 w 22"/>
                <a:gd name="T9" fmla="*/ 27 h 58"/>
                <a:gd name="T10" fmla="*/ 0 w 22"/>
                <a:gd name="T11" fmla="*/ 18 h 58"/>
                <a:gd name="T12" fmla="*/ 0 w 22"/>
                <a:gd name="T13" fmla="*/ 9 h 58"/>
                <a:gd name="T14" fmla="*/ 0 w 22"/>
                <a:gd name="T15" fmla="*/ 0 h 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2"/>
                <a:gd name="T25" fmla="*/ 0 h 58"/>
                <a:gd name="T26" fmla="*/ 22 w 22"/>
                <a:gd name="T27" fmla="*/ 58 h 5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2" h="58">
                  <a:moveTo>
                    <a:pt x="21" y="57"/>
                  </a:moveTo>
                  <a:lnTo>
                    <a:pt x="12" y="54"/>
                  </a:lnTo>
                  <a:lnTo>
                    <a:pt x="9" y="45"/>
                  </a:lnTo>
                  <a:lnTo>
                    <a:pt x="9" y="36"/>
                  </a:lnTo>
                  <a:lnTo>
                    <a:pt x="3" y="27"/>
                  </a:lnTo>
                  <a:lnTo>
                    <a:pt x="0" y="18"/>
                  </a:lnTo>
                  <a:lnTo>
                    <a:pt x="0" y="9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0" name="Freeform 102">
              <a:extLst>
                <a:ext uri="{FF2B5EF4-FFF2-40B4-BE49-F238E27FC236}">
                  <a16:creationId xmlns:a16="http://schemas.microsoft.com/office/drawing/2014/main" id="{98E2F2A0-9BBC-44DE-A42F-FA31F83577E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2" y="2826"/>
              <a:ext cx="154" cy="490"/>
            </a:xfrm>
            <a:custGeom>
              <a:avLst/>
              <a:gdLst>
                <a:gd name="T0" fmla="*/ 117 w 154"/>
                <a:gd name="T1" fmla="*/ 183 h 490"/>
                <a:gd name="T2" fmla="*/ 126 w 154"/>
                <a:gd name="T3" fmla="*/ 189 h 490"/>
                <a:gd name="T4" fmla="*/ 126 w 154"/>
                <a:gd name="T5" fmla="*/ 198 h 490"/>
                <a:gd name="T6" fmla="*/ 126 w 154"/>
                <a:gd name="T7" fmla="*/ 207 h 490"/>
                <a:gd name="T8" fmla="*/ 120 w 154"/>
                <a:gd name="T9" fmla="*/ 216 h 490"/>
                <a:gd name="T10" fmla="*/ 111 w 154"/>
                <a:gd name="T11" fmla="*/ 225 h 490"/>
                <a:gd name="T12" fmla="*/ 108 w 154"/>
                <a:gd name="T13" fmla="*/ 234 h 490"/>
                <a:gd name="T14" fmla="*/ 108 w 154"/>
                <a:gd name="T15" fmla="*/ 243 h 490"/>
                <a:gd name="T16" fmla="*/ 111 w 154"/>
                <a:gd name="T17" fmla="*/ 231 h 490"/>
                <a:gd name="T18" fmla="*/ 120 w 154"/>
                <a:gd name="T19" fmla="*/ 225 h 490"/>
                <a:gd name="T20" fmla="*/ 126 w 154"/>
                <a:gd name="T21" fmla="*/ 216 h 490"/>
                <a:gd name="T22" fmla="*/ 126 w 154"/>
                <a:gd name="T23" fmla="*/ 255 h 490"/>
                <a:gd name="T24" fmla="*/ 147 w 154"/>
                <a:gd name="T25" fmla="*/ 378 h 490"/>
                <a:gd name="T26" fmla="*/ 153 w 154"/>
                <a:gd name="T27" fmla="*/ 471 h 490"/>
                <a:gd name="T28" fmla="*/ 129 w 154"/>
                <a:gd name="T29" fmla="*/ 486 h 490"/>
                <a:gd name="T30" fmla="*/ 90 w 154"/>
                <a:gd name="T31" fmla="*/ 489 h 490"/>
                <a:gd name="T32" fmla="*/ 48 w 154"/>
                <a:gd name="T33" fmla="*/ 489 h 490"/>
                <a:gd name="T34" fmla="*/ 0 w 154"/>
                <a:gd name="T35" fmla="*/ 486 h 490"/>
                <a:gd name="T36" fmla="*/ 3 w 154"/>
                <a:gd name="T37" fmla="*/ 348 h 490"/>
                <a:gd name="T38" fmla="*/ 6 w 154"/>
                <a:gd name="T39" fmla="*/ 237 h 490"/>
                <a:gd name="T40" fmla="*/ 15 w 154"/>
                <a:gd name="T41" fmla="*/ 225 h 490"/>
                <a:gd name="T42" fmla="*/ 24 w 154"/>
                <a:gd name="T43" fmla="*/ 240 h 490"/>
                <a:gd name="T44" fmla="*/ 6 w 154"/>
                <a:gd name="T45" fmla="*/ 198 h 490"/>
                <a:gd name="T46" fmla="*/ 6 w 154"/>
                <a:gd name="T47" fmla="*/ 156 h 490"/>
                <a:gd name="T48" fmla="*/ 12 w 154"/>
                <a:gd name="T49" fmla="*/ 117 h 490"/>
                <a:gd name="T50" fmla="*/ 39 w 154"/>
                <a:gd name="T51" fmla="*/ 0 h 49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4"/>
                <a:gd name="T79" fmla="*/ 0 h 490"/>
                <a:gd name="T80" fmla="*/ 154 w 154"/>
                <a:gd name="T81" fmla="*/ 490 h 49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4" h="490">
                  <a:moveTo>
                    <a:pt x="117" y="183"/>
                  </a:moveTo>
                  <a:lnTo>
                    <a:pt x="126" y="189"/>
                  </a:lnTo>
                  <a:lnTo>
                    <a:pt x="126" y="198"/>
                  </a:lnTo>
                  <a:lnTo>
                    <a:pt x="126" y="207"/>
                  </a:lnTo>
                  <a:lnTo>
                    <a:pt x="120" y="216"/>
                  </a:lnTo>
                  <a:lnTo>
                    <a:pt x="111" y="225"/>
                  </a:lnTo>
                  <a:lnTo>
                    <a:pt x="108" y="234"/>
                  </a:lnTo>
                  <a:lnTo>
                    <a:pt x="108" y="243"/>
                  </a:lnTo>
                  <a:lnTo>
                    <a:pt x="111" y="231"/>
                  </a:lnTo>
                  <a:lnTo>
                    <a:pt x="120" y="225"/>
                  </a:lnTo>
                  <a:lnTo>
                    <a:pt x="126" y="216"/>
                  </a:lnTo>
                  <a:lnTo>
                    <a:pt x="126" y="255"/>
                  </a:lnTo>
                  <a:lnTo>
                    <a:pt x="147" y="378"/>
                  </a:lnTo>
                  <a:lnTo>
                    <a:pt x="153" y="471"/>
                  </a:lnTo>
                  <a:lnTo>
                    <a:pt x="129" y="486"/>
                  </a:lnTo>
                  <a:lnTo>
                    <a:pt x="90" y="489"/>
                  </a:lnTo>
                  <a:lnTo>
                    <a:pt x="48" y="489"/>
                  </a:lnTo>
                  <a:lnTo>
                    <a:pt x="0" y="486"/>
                  </a:lnTo>
                  <a:lnTo>
                    <a:pt x="3" y="348"/>
                  </a:lnTo>
                  <a:lnTo>
                    <a:pt x="6" y="237"/>
                  </a:lnTo>
                  <a:lnTo>
                    <a:pt x="15" y="225"/>
                  </a:lnTo>
                  <a:lnTo>
                    <a:pt x="24" y="240"/>
                  </a:lnTo>
                  <a:lnTo>
                    <a:pt x="6" y="198"/>
                  </a:lnTo>
                  <a:lnTo>
                    <a:pt x="6" y="156"/>
                  </a:lnTo>
                  <a:lnTo>
                    <a:pt x="12" y="117"/>
                  </a:lnTo>
                  <a:lnTo>
                    <a:pt x="39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1" name="Freeform 103">
              <a:extLst>
                <a:ext uri="{FF2B5EF4-FFF2-40B4-BE49-F238E27FC236}">
                  <a16:creationId xmlns:a16="http://schemas.microsoft.com/office/drawing/2014/main" id="{F7470634-8E60-483C-9584-7054D06293CC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7" y="3321"/>
              <a:ext cx="238" cy="103"/>
            </a:xfrm>
            <a:custGeom>
              <a:avLst/>
              <a:gdLst>
                <a:gd name="T0" fmla="*/ 141 w 238"/>
                <a:gd name="T1" fmla="*/ 21 h 103"/>
                <a:gd name="T2" fmla="*/ 132 w 238"/>
                <a:gd name="T3" fmla="*/ 45 h 103"/>
                <a:gd name="T4" fmla="*/ 144 w 238"/>
                <a:gd name="T5" fmla="*/ 18 h 103"/>
                <a:gd name="T6" fmla="*/ 117 w 238"/>
                <a:gd name="T7" fmla="*/ 24 h 103"/>
                <a:gd name="T8" fmla="*/ 87 w 238"/>
                <a:gd name="T9" fmla="*/ 45 h 103"/>
                <a:gd name="T10" fmla="*/ 51 w 238"/>
                <a:gd name="T11" fmla="*/ 54 h 103"/>
                <a:gd name="T12" fmla="*/ 12 w 238"/>
                <a:gd name="T13" fmla="*/ 69 h 103"/>
                <a:gd name="T14" fmla="*/ 0 w 238"/>
                <a:gd name="T15" fmla="*/ 93 h 103"/>
                <a:gd name="T16" fmla="*/ 33 w 238"/>
                <a:gd name="T17" fmla="*/ 99 h 103"/>
                <a:gd name="T18" fmla="*/ 78 w 238"/>
                <a:gd name="T19" fmla="*/ 102 h 103"/>
                <a:gd name="T20" fmla="*/ 123 w 238"/>
                <a:gd name="T21" fmla="*/ 102 h 103"/>
                <a:gd name="T22" fmla="*/ 150 w 238"/>
                <a:gd name="T23" fmla="*/ 93 h 103"/>
                <a:gd name="T24" fmla="*/ 162 w 238"/>
                <a:gd name="T25" fmla="*/ 78 h 103"/>
                <a:gd name="T26" fmla="*/ 132 w 238"/>
                <a:gd name="T27" fmla="*/ 90 h 103"/>
                <a:gd name="T28" fmla="*/ 81 w 238"/>
                <a:gd name="T29" fmla="*/ 93 h 103"/>
                <a:gd name="T30" fmla="*/ 51 w 238"/>
                <a:gd name="T31" fmla="*/ 93 h 103"/>
                <a:gd name="T32" fmla="*/ 21 w 238"/>
                <a:gd name="T33" fmla="*/ 90 h 103"/>
                <a:gd name="T34" fmla="*/ 51 w 238"/>
                <a:gd name="T35" fmla="*/ 93 h 103"/>
                <a:gd name="T36" fmla="*/ 93 w 238"/>
                <a:gd name="T37" fmla="*/ 99 h 103"/>
                <a:gd name="T38" fmla="*/ 129 w 238"/>
                <a:gd name="T39" fmla="*/ 99 h 103"/>
                <a:gd name="T40" fmla="*/ 159 w 238"/>
                <a:gd name="T41" fmla="*/ 87 h 103"/>
                <a:gd name="T42" fmla="*/ 189 w 238"/>
                <a:gd name="T43" fmla="*/ 96 h 103"/>
                <a:gd name="T44" fmla="*/ 216 w 238"/>
                <a:gd name="T45" fmla="*/ 96 h 103"/>
                <a:gd name="T46" fmla="*/ 216 w 238"/>
                <a:gd name="T47" fmla="*/ 75 h 103"/>
                <a:gd name="T48" fmla="*/ 174 w 238"/>
                <a:gd name="T49" fmla="*/ 75 h 103"/>
                <a:gd name="T50" fmla="*/ 165 w 238"/>
                <a:gd name="T51" fmla="*/ 75 h 103"/>
                <a:gd name="T52" fmla="*/ 210 w 238"/>
                <a:gd name="T53" fmla="*/ 75 h 103"/>
                <a:gd name="T54" fmla="*/ 231 w 238"/>
                <a:gd name="T55" fmla="*/ 60 h 103"/>
                <a:gd name="T56" fmla="*/ 237 w 238"/>
                <a:gd name="T57" fmla="*/ 33 h 103"/>
                <a:gd name="T58" fmla="*/ 210 w 238"/>
                <a:gd name="T59" fmla="*/ 27 h 103"/>
                <a:gd name="T60" fmla="*/ 177 w 238"/>
                <a:gd name="T61" fmla="*/ 30 h 103"/>
                <a:gd name="T62" fmla="*/ 147 w 238"/>
                <a:gd name="T63" fmla="*/ 33 h 103"/>
                <a:gd name="T64" fmla="*/ 147 w 238"/>
                <a:gd name="T65" fmla="*/ 39 h 103"/>
                <a:gd name="T66" fmla="*/ 135 w 238"/>
                <a:gd name="T67" fmla="*/ 30 h 103"/>
                <a:gd name="T68" fmla="*/ 111 w 238"/>
                <a:gd name="T69" fmla="*/ 51 h 103"/>
                <a:gd name="T70" fmla="*/ 84 w 238"/>
                <a:gd name="T71" fmla="*/ 60 h 103"/>
                <a:gd name="T72" fmla="*/ 54 w 238"/>
                <a:gd name="T73" fmla="*/ 66 h 103"/>
                <a:gd name="T74" fmla="*/ 36 w 238"/>
                <a:gd name="T75" fmla="*/ 69 h 103"/>
                <a:gd name="T76" fmla="*/ 72 w 238"/>
                <a:gd name="T77" fmla="*/ 69 h 103"/>
                <a:gd name="T78" fmla="*/ 102 w 238"/>
                <a:gd name="T79" fmla="*/ 57 h 103"/>
                <a:gd name="T80" fmla="*/ 129 w 238"/>
                <a:gd name="T81" fmla="*/ 45 h 103"/>
                <a:gd name="T82" fmla="*/ 168 w 238"/>
                <a:gd name="T83" fmla="*/ 36 h 103"/>
                <a:gd name="T84" fmla="*/ 216 w 238"/>
                <a:gd name="T85" fmla="*/ 42 h 103"/>
                <a:gd name="T86" fmla="*/ 228 w 238"/>
                <a:gd name="T87" fmla="*/ 18 h 103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238"/>
                <a:gd name="T133" fmla="*/ 0 h 103"/>
                <a:gd name="T134" fmla="*/ 238 w 238"/>
                <a:gd name="T135" fmla="*/ 103 h 103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238" h="103">
                  <a:moveTo>
                    <a:pt x="147" y="0"/>
                  </a:moveTo>
                  <a:lnTo>
                    <a:pt x="144" y="9"/>
                  </a:lnTo>
                  <a:lnTo>
                    <a:pt x="141" y="21"/>
                  </a:lnTo>
                  <a:lnTo>
                    <a:pt x="141" y="30"/>
                  </a:lnTo>
                  <a:lnTo>
                    <a:pt x="141" y="42"/>
                  </a:lnTo>
                  <a:lnTo>
                    <a:pt x="132" y="45"/>
                  </a:lnTo>
                  <a:lnTo>
                    <a:pt x="138" y="36"/>
                  </a:lnTo>
                  <a:lnTo>
                    <a:pt x="147" y="27"/>
                  </a:lnTo>
                  <a:lnTo>
                    <a:pt x="144" y="18"/>
                  </a:lnTo>
                  <a:lnTo>
                    <a:pt x="135" y="15"/>
                  </a:lnTo>
                  <a:lnTo>
                    <a:pt x="126" y="21"/>
                  </a:lnTo>
                  <a:lnTo>
                    <a:pt x="117" y="24"/>
                  </a:lnTo>
                  <a:lnTo>
                    <a:pt x="108" y="33"/>
                  </a:lnTo>
                  <a:lnTo>
                    <a:pt x="96" y="42"/>
                  </a:lnTo>
                  <a:lnTo>
                    <a:pt x="87" y="45"/>
                  </a:lnTo>
                  <a:lnTo>
                    <a:pt x="78" y="48"/>
                  </a:lnTo>
                  <a:lnTo>
                    <a:pt x="69" y="51"/>
                  </a:lnTo>
                  <a:lnTo>
                    <a:pt x="51" y="54"/>
                  </a:lnTo>
                  <a:lnTo>
                    <a:pt x="39" y="60"/>
                  </a:lnTo>
                  <a:lnTo>
                    <a:pt x="18" y="60"/>
                  </a:lnTo>
                  <a:lnTo>
                    <a:pt x="12" y="69"/>
                  </a:lnTo>
                  <a:lnTo>
                    <a:pt x="9" y="78"/>
                  </a:lnTo>
                  <a:lnTo>
                    <a:pt x="9" y="90"/>
                  </a:lnTo>
                  <a:lnTo>
                    <a:pt x="0" y="93"/>
                  </a:lnTo>
                  <a:lnTo>
                    <a:pt x="12" y="93"/>
                  </a:lnTo>
                  <a:lnTo>
                    <a:pt x="24" y="96"/>
                  </a:lnTo>
                  <a:lnTo>
                    <a:pt x="33" y="99"/>
                  </a:lnTo>
                  <a:lnTo>
                    <a:pt x="45" y="102"/>
                  </a:lnTo>
                  <a:lnTo>
                    <a:pt x="69" y="102"/>
                  </a:lnTo>
                  <a:lnTo>
                    <a:pt x="78" y="102"/>
                  </a:lnTo>
                  <a:lnTo>
                    <a:pt x="90" y="102"/>
                  </a:lnTo>
                  <a:lnTo>
                    <a:pt x="114" y="102"/>
                  </a:lnTo>
                  <a:lnTo>
                    <a:pt x="123" y="102"/>
                  </a:lnTo>
                  <a:lnTo>
                    <a:pt x="132" y="99"/>
                  </a:lnTo>
                  <a:lnTo>
                    <a:pt x="141" y="96"/>
                  </a:lnTo>
                  <a:lnTo>
                    <a:pt x="150" y="93"/>
                  </a:lnTo>
                  <a:lnTo>
                    <a:pt x="162" y="87"/>
                  </a:lnTo>
                  <a:lnTo>
                    <a:pt x="174" y="81"/>
                  </a:lnTo>
                  <a:lnTo>
                    <a:pt x="162" y="78"/>
                  </a:lnTo>
                  <a:lnTo>
                    <a:pt x="150" y="84"/>
                  </a:lnTo>
                  <a:lnTo>
                    <a:pt x="141" y="87"/>
                  </a:lnTo>
                  <a:lnTo>
                    <a:pt x="132" y="90"/>
                  </a:lnTo>
                  <a:lnTo>
                    <a:pt x="120" y="93"/>
                  </a:lnTo>
                  <a:lnTo>
                    <a:pt x="99" y="93"/>
                  </a:lnTo>
                  <a:lnTo>
                    <a:pt x="81" y="93"/>
                  </a:lnTo>
                  <a:lnTo>
                    <a:pt x="72" y="93"/>
                  </a:lnTo>
                  <a:lnTo>
                    <a:pt x="60" y="93"/>
                  </a:lnTo>
                  <a:lnTo>
                    <a:pt x="51" y="93"/>
                  </a:lnTo>
                  <a:lnTo>
                    <a:pt x="42" y="93"/>
                  </a:lnTo>
                  <a:lnTo>
                    <a:pt x="33" y="90"/>
                  </a:lnTo>
                  <a:lnTo>
                    <a:pt x="21" y="90"/>
                  </a:lnTo>
                  <a:lnTo>
                    <a:pt x="30" y="90"/>
                  </a:lnTo>
                  <a:lnTo>
                    <a:pt x="39" y="90"/>
                  </a:lnTo>
                  <a:lnTo>
                    <a:pt x="51" y="93"/>
                  </a:lnTo>
                  <a:lnTo>
                    <a:pt x="60" y="96"/>
                  </a:lnTo>
                  <a:lnTo>
                    <a:pt x="72" y="99"/>
                  </a:lnTo>
                  <a:lnTo>
                    <a:pt x="93" y="99"/>
                  </a:lnTo>
                  <a:lnTo>
                    <a:pt x="105" y="102"/>
                  </a:lnTo>
                  <a:lnTo>
                    <a:pt x="117" y="102"/>
                  </a:lnTo>
                  <a:lnTo>
                    <a:pt x="129" y="99"/>
                  </a:lnTo>
                  <a:lnTo>
                    <a:pt x="141" y="99"/>
                  </a:lnTo>
                  <a:lnTo>
                    <a:pt x="150" y="93"/>
                  </a:lnTo>
                  <a:lnTo>
                    <a:pt x="159" y="87"/>
                  </a:lnTo>
                  <a:lnTo>
                    <a:pt x="171" y="84"/>
                  </a:lnTo>
                  <a:lnTo>
                    <a:pt x="180" y="90"/>
                  </a:lnTo>
                  <a:lnTo>
                    <a:pt x="189" y="96"/>
                  </a:lnTo>
                  <a:lnTo>
                    <a:pt x="198" y="96"/>
                  </a:lnTo>
                  <a:lnTo>
                    <a:pt x="207" y="96"/>
                  </a:lnTo>
                  <a:lnTo>
                    <a:pt x="216" y="96"/>
                  </a:lnTo>
                  <a:lnTo>
                    <a:pt x="225" y="87"/>
                  </a:lnTo>
                  <a:lnTo>
                    <a:pt x="225" y="78"/>
                  </a:lnTo>
                  <a:lnTo>
                    <a:pt x="216" y="75"/>
                  </a:lnTo>
                  <a:lnTo>
                    <a:pt x="207" y="75"/>
                  </a:lnTo>
                  <a:lnTo>
                    <a:pt x="198" y="75"/>
                  </a:lnTo>
                  <a:lnTo>
                    <a:pt x="174" y="75"/>
                  </a:lnTo>
                  <a:lnTo>
                    <a:pt x="165" y="75"/>
                  </a:lnTo>
                  <a:lnTo>
                    <a:pt x="156" y="75"/>
                  </a:lnTo>
                  <a:lnTo>
                    <a:pt x="165" y="75"/>
                  </a:lnTo>
                  <a:lnTo>
                    <a:pt x="174" y="75"/>
                  </a:lnTo>
                  <a:lnTo>
                    <a:pt x="192" y="75"/>
                  </a:lnTo>
                  <a:lnTo>
                    <a:pt x="210" y="75"/>
                  </a:lnTo>
                  <a:lnTo>
                    <a:pt x="219" y="75"/>
                  </a:lnTo>
                  <a:lnTo>
                    <a:pt x="228" y="69"/>
                  </a:lnTo>
                  <a:lnTo>
                    <a:pt x="231" y="60"/>
                  </a:lnTo>
                  <a:lnTo>
                    <a:pt x="234" y="51"/>
                  </a:lnTo>
                  <a:lnTo>
                    <a:pt x="237" y="42"/>
                  </a:lnTo>
                  <a:lnTo>
                    <a:pt x="237" y="33"/>
                  </a:lnTo>
                  <a:lnTo>
                    <a:pt x="231" y="24"/>
                  </a:lnTo>
                  <a:lnTo>
                    <a:pt x="219" y="24"/>
                  </a:lnTo>
                  <a:lnTo>
                    <a:pt x="210" y="27"/>
                  </a:lnTo>
                  <a:lnTo>
                    <a:pt x="198" y="27"/>
                  </a:lnTo>
                  <a:lnTo>
                    <a:pt x="186" y="30"/>
                  </a:lnTo>
                  <a:lnTo>
                    <a:pt x="177" y="30"/>
                  </a:lnTo>
                  <a:lnTo>
                    <a:pt x="168" y="30"/>
                  </a:lnTo>
                  <a:lnTo>
                    <a:pt x="156" y="33"/>
                  </a:lnTo>
                  <a:lnTo>
                    <a:pt x="147" y="33"/>
                  </a:lnTo>
                  <a:lnTo>
                    <a:pt x="159" y="36"/>
                  </a:lnTo>
                  <a:lnTo>
                    <a:pt x="168" y="36"/>
                  </a:lnTo>
                  <a:lnTo>
                    <a:pt x="147" y="39"/>
                  </a:lnTo>
                  <a:lnTo>
                    <a:pt x="141" y="30"/>
                  </a:lnTo>
                  <a:lnTo>
                    <a:pt x="141" y="21"/>
                  </a:lnTo>
                  <a:lnTo>
                    <a:pt x="135" y="30"/>
                  </a:lnTo>
                  <a:lnTo>
                    <a:pt x="126" y="36"/>
                  </a:lnTo>
                  <a:lnTo>
                    <a:pt x="120" y="48"/>
                  </a:lnTo>
                  <a:lnTo>
                    <a:pt x="111" y="51"/>
                  </a:lnTo>
                  <a:lnTo>
                    <a:pt x="102" y="57"/>
                  </a:lnTo>
                  <a:lnTo>
                    <a:pt x="93" y="57"/>
                  </a:lnTo>
                  <a:lnTo>
                    <a:pt x="84" y="60"/>
                  </a:lnTo>
                  <a:lnTo>
                    <a:pt x="75" y="63"/>
                  </a:lnTo>
                  <a:lnTo>
                    <a:pt x="63" y="66"/>
                  </a:lnTo>
                  <a:lnTo>
                    <a:pt x="54" y="66"/>
                  </a:lnTo>
                  <a:lnTo>
                    <a:pt x="33" y="66"/>
                  </a:lnTo>
                  <a:lnTo>
                    <a:pt x="24" y="66"/>
                  </a:lnTo>
                  <a:lnTo>
                    <a:pt x="36" y="69"/>
                  </a:lnTo>
                  <a:lnTo>
                    <a:pt x="48" y="69"/>
                  </a:lnTo>
                  <a:lnTo>
                    <a:pt x="60" y="69"/>
                  </a:lnTo>
                  <a:lnTo>
                    <a:pt x="72" y="69"/>
                  </a:lnTo>
                  <a:lnTo>
                    <a:pt x="81" y="66"/>
                  </a:lnTo>
                  <a:lnTo>
                    <a:pt x="93" y="63"/>
                  </a:lnTo>
                  <a:lnTo>
                    <a:pt x="102" y="57"/>
                  </a:lnTo>
                  <a:lnTo>
                    <a:pt x="111" y="51"/>
                  </a:lnTo>
                  <a:lnTo>
                    <a:pt x="120" y="48"/>
                  </a:lnTo>
                  <a:lnTo>
                    <a:pt x="129" y="45"/>
                  </a:lnTo>
                  <a:lnTo>
                    <a:pt x="138" y="36"/>
                  </a:lnTo>
                  <a:lnTo>
                    <a:pt x="147" y="36"/>
                  </a:lnTo>
                  <a:lnTo>
                    <a:pt x="168" y="36"/>
                  </a:lnTo>
                  <a:lnTo>
                    <a:pt x="180" y="39"/>
                  </a:lnTo>
                  <a:lnTo>
                    <a:pt x="198" y="42"/>
                  </a:lnTo>
                  <a:lnTo>
                    <a:pt x="216" y="42"/>
                  </a:lnTo>
                  <a:lnTo>
                    <a:pt x="225" y="39"/>
                  </a:lnTo>
                  <a:lnTo>
                    <a:pt x="228" y="27"/>
                  </a:lnTo>
                  <a:lnTo>
                    <a:pt x="228" y="18"/>
                  </a:lnTo>
                  <a:lnTo>
                    <a:pt x="228" y="9"/>
                  </a:lnTo>
                  <a:lnTo>
                    <a:pt x="228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2" name="Freeform 104">
              <a:extLst>
                <a:ext uri="{FF2B5EF4-FFF2-40B4-BE49-F238E27FC236}">
                  <a16:creationId xmlns:a16="http://schemas.microsoft.com/office/drawing/2014/main" id="{8AFACC3C-D723-4593-9A97-98FFF6C6E6E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5" y="3315"/>
              <a:ext cx="181" cy="166"/>
            </a:xfrm>
            <a:custGeom>
              <a:avLst/>
              <a:gdLst>
                <a:gd name="T0" fmla="*/ 99 w 181"/>
                <a:gd name="T1" fmla="*/ 51 h 166"/>
                <a:gd name="T2" fmla="*/ 99 w 181"/>
                <a:gd name="T3" fmla="*/ 72 h 166"/>
                <a:gd name="T4" fmla="*/ 93 w 181"/>
                <a:gd name="T5" fmla="*/ 90 h 166"/>
                <a:gd name="T6" fmla="*/ 87 w 181"/>
                <a:gd name="T7" fmla="*/ 108 h 166"/>
                <a:gd name="T8" fmla="*/ 75 w 181"/>
                <a:gd name="T9" fmla="*/ 126 h 166"/>
                <a:gd name="T10" fmla="*/ 57 w 181"/>
                <a:gd name="T11" fmla="*/ 135 h 166"/>
                <a:gd name="T12" fmla="*/ 36 w 181"/>
                <a:gd name="T13" fmla="*/ 138 h 166"/>
                <a:gd name="T14" fmla="*/ 18 w 181"/>
                <a:gd name="T15" fmla="*/ 138 h 166"/>
                <a:gd name="T16" fmla="*/ 18 w 181"/>
                <a:gd name="T17" fmla="*/ 126 h 166"/>
                <a:gd name="T18" fmla="*/ 39 w 181"/>
                <a:gd name="T19" fmla="*/ 120 h 166"/>
                <a:gd name="T20" fmla="*/ 57 w 181"/>
                <a:gd name="T21" fmla="*/ 105 h 166"/>
                <a:gd name="T22" fmla="*/ 60 w 181"/>
                <a:gd name="T23" fmla="*/ 96 h 166"/>
                <a:gd name="T24" fmla="*/ 60 w 181"/>
                <a:gd name="T25" fmla="*/ 78 h 166"/>
                <a:gd name="T26" fmla="*/ 60 w 181"/>
                <a:gd name="T27" fmla="*/ 57 h 166"/>
                <a:gd name="T28" fmla="*/ 60 w 181"/>
                <a:gd name="T29" fmla="*/ 75 h 166"/>
                <a:gd name="T30" fmla="*/ 60 w 181"/>
                <a:gd name="T31" fmla="*/ 96 h 166"/>
                <a:gd name="T32" fmla="*/ 48 w 181"/>
                <a:gd name="T33" fmla="*/ 111 h 166"/>
                <a:gd name="T34" fmla="*/ 24 w 181"/>
                <a:gd name="T35" fmla="*/ 126 h 166"/>
                <a:gd name="T36" fmla="*/ 6 w 181"/>
                <a:gd name="T37" fmla="*/ 138 h 166"/>
                <a:gd name="T38" fmla="*/ 0 w 181"/>
                <a:gd name="T39" fmla="*/ 156 h 166"/>
                <a:gd name="T40" fmla="*/ 18 w 181"/>
                <a:gd name="T41" fmla="*/ 165 h 166"/>
                <a:gd name="T42" fmla="*/ 39 w 181"/>
                <a:gd name="T43" fmla="*/ 165 h 166"/>
                <a:gd name="T44" fmla="*/ 60 w 181"/>
                <a:gd name="T45" fmla="*/ 162 h 166"/>
                <a:gd name="T46" fmla="*/ 81 w 181"/>
                <a:gd name="T47" fmla="*/ 153 h 166"/>
                <a:gd name="T48" fmla="*/ 102 w 181"/>
                <a:gd name="T49" fmla="*/ 144 h 166"/>
                <a:gd name="T50" fmla="*/ 117 w 181"/>
                <a:gd name="T51" fmla="*/ 126 h 166"/>
                <a:gd name="T52" fmla="*/ 126 w 181"/>
                <a:gd name="T53" fmla="*/ 105 h 166"/>
                <a:gd name="T54" fmla="*/ 135 w 181"/>
                <a:gd name="T55" fmla="*/ 84 h 166"/>
                <a:gd name="T56" fmla="*/ 150 w 181"/>
                <a:gd name="T57" fmla="*/ 75 h 166"/>
                <a:gd name="T58" fmla="*/ 168 w 181"/>
                <a:gd name="T59" fmla="*/ 66 h 166"/>
                <a:gd name="T60" fmla="*/ 177 w 181"/>
                <a:gd name="T61" fmla="*/ 48 h 166"/>
                <a:gd name="T62" fmla="*/ 180 w 181"/>
                <a:gd name="T63" fmla="*/ 30 h 166"/>
                <a:gd name="T64" fmla="*/ 171 w 181"/>
                <a:gd name="T65" fmla="*/ 30 h 166"/>
                <a:gd name="T66" fmla="*/ 162 w 181"/>
                <a:gd name="T67" fmla="*/ 57 h 166"/>
                <a:gd name="T68" fmla="*/ 150 w 181"/>
                <a:gd name="T69" fmla="*/ 75 h 166"/>
                <a:gd name="T70" fmla="*/ 147 w 181"/>
                <a:gd name="T71" fmla="*/ 75 h 166"/>
                <a:gd name="T72" fmla="*/ 159 w 181"/>
                <a:gd name="T73" fmla="*/ 57 h 166"/>
                <a:gd name="T74" fmla="*/ 162 w 181"/>
                <a:gd name="T75" fmla="*/ 36 h 166"/>
                <a:gd name="T76" fmla="*/ 168 w 181"/>
                <a:gd name="T77" fmla="*/ 18 h 166"/>
                <a:gd name="T78" fmla="*/ 162 w 181"/>
                <a:gd name="T79" fmla="*/ 3 h 166"/>
                <a:gd name="T80" fmla="*/ 144 w 181"/>
                <a:gd name="T81" fmla="*/ 0 h 166"/>
                <a:gd name="T82" fmla="*/ 129 w 181"/>
                <a:gd name="T83" fmla="*/ 15 h 166"/>
                <a:gd name="T84" fmla="*/ 123 w 181"/>
                <a:gd name="T85" fmla="*/ 33 h 166"/>
                <a:gd name="T86" fmla="*/ 114 w 181"/>
                <a:gd name="T87" fmla="*/ 54 h 166"/>
                <a:gd name="T88" fmla="*/ 105 w 181"/>
                <a:gd name="T89" fmla="*/ 72 h 166"/>
                <a:gd name="T90" fmla="*/ 99 w 181"/>
                <a:gd name="T91" fmla="*/ 90 h 16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81"/>
                <a:gd name="T139" fmla="*/ 0 h 166"/>
                <a:gd name="T140" fmla="*/ 181 w 181"/>
                <a:gd name="T141" fmla="*/ 166 h 16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81" h="166">
                  <a:moveTo>
                    <a:pt x="96" y="42"/>
                  </a:moveTo>
                  <a:lnTo>
                    <a:pt x="99" y="51"/>
                  </a:lnTo>
                  <a:lnTo>
                    <a:pt x="99" y="60"/>
                  </a:lnTo>
                  <a:lnTo>
                    <a:pt x="99" y="72"/>
                  </a:lnTo>
                  <a:lnTo>
                    <a:pt x="99" y="81"/>
                  </a:lnTo>
                  <a:lnTo>
                    <a:pt x="93" y="90"/>
                  </a:lnTo>
                  <a:lnTo>
                    <a:pt x="90" y="99"/>
                  </a:lnTo>
                  <a:lnTo>
                    <a:pt x="87" y="108"/>
                  </a:lnTo>
                  <a:lnTo>
                    <a:pt x="81" y="117"/>
                  </a:lnTo>
                  <a:lnTo>
                    <a:pt x="75" y="126"/>
                  </a:lnTo>
                  <a:lnTo>
                    <a:pt x="66" y="132"/>
                  </a:lnTo>
                  <a:lnTo>
                    <a:pt x="57" y="135"/>
                  </a:lnTo>
                  <a:lnTo>
                    <a:pt x="48" y="135"/>
                  </a:lnTo>
                  <a:lnTo>
                    <a:pt x="36" y="138"/>
                  </a:lnTo>
                  <a:lnTo>
                    <a:pt x="27" y="138"/>
                  </a:lnTo>
                  <a:lnTo>
                    <a:pt x="18" y="138"/>
                  </a:lnTo>
                  <a:lnTo>
                    <a:pt x="9" y="135"/>
                  </a:lnTo>
                  <a:lnTo>
                    <a:pt x="18" y="126"/>
                  </a:lnTo>
                  <a:lnTo>
                    <a:pt x="27" y="126"/>
                  </a:lnTo>
                  <a:lnTo>
                    <a:pt x="39" y="120"/>
                  </a:lnTo>
                  <a:lnTo>
                    <a:pt x="48" y="114"/>
                  </a:lnTo>
                  <a:lnTo>
                    <a:pt x="57" y="105"/>
                  </a:lnTo>
                  <a:lnTo>
                    <a:pt x="66" y="105"/>
                  </a:lnTo>
                  <a:lnTo>
                    <a:pt x="60" y="96"/>
                  </a:lnTo>
                  <a:lnTo>
                    <a:pt x="60" y="87"/>
                  </a:lnTo>
                  <a:lnTo>
                    <a:pt x="60" y="78"/>
                  </a:lnTo>
                  <a:lnTo>
                    <a:pt x="60" y="69"/>
                  </a:lnTo>
                  <a:lnTo>
                    <a:pt x="60" y="57"/>
                  </a:lnTo>
                  <a:lnTo>
                    <a:pt x="60" y="66"/>
                  </a:lnTo>
                  <a:lnTo>
                    <a:pt x="60" y="75"/>
                  </a:lnTo>
                  <a:lnTo>
                    <a:pt x="60" y="84"/>
                  </a:lnTo>
                  <a:lnTo>
                    <a:pt x="60" y="96"/>
                  </a:lnTo>
                  <a:lnTo>
                    <a:pt x="57" y="105"/>
                  </a:lnTo>
                  <a:lnTo>
                    <a:pt x="48" y="111"/>
                  </a:lnTo>
                  <a:lnTo>
                    <a:pt x="36" y="117"/>
                  </a:lnTo>
                  <a:lnTo>
                    <a:pt x="24" y="126"/>
                  </a:lnTo>
                  <a:lnTo>
                    <a:pt x="15" y="129"/>
                  </a:lnTo>
                  <a:lnTo>
                    <a:pt x="6" y="138"/>
                  </a:lnTo>
                  <a:lnTo>
                    <a:pt x="0" y="147"/>
                  </a:lnTo>
                  <a:lnTo>
                    <a:pt x="0" y="156"/>
                  </a:lnTo>
                  <a:lnTo>
                    <a:pt x="9" y="162"/>
                  </a:lnTo>
                  <a:lnTo>
                    <a:pt x="18" y="165"/>
                  </a:lnTo>
                  <a:lnTo>
                    <a:pt x="27" y="165"/>
                  </a:lnTo>
                  <a:lnTo>
                    <a:pt x="39" y="165"/>
                  </a:lnTo>
                  <a:lnTo>
                    <a:pt x="48" y="165"/>
                  </a:lnTo>
                  <a:lnTo>
                    <a:pt x="60" y="162"/>
                  </a:lnTo>
                  <a:lnTo>
                    <a:pt x="72" y="159"/>
                  </a:lnTo>
                  <a:lnTo>
                    <a:pt x="81" y="153"/>
                  </a:lnTo>
                  <a:lnTo>
                    <a:pt x="90" y="150"/>
                  </a:lnTo>
                  <a:lnTo>
                    <a:pt x="102" y="144"/>
                  </a:lnTo>
                  <a:lnTo>
                    <a:pt x="111" y="135"/>
                  </a:lnTo>
                  <a:lnTo>
                    <a:pt x="117" y="126"/>
                  </a:lnTo>
                  <a:lnTo>
                    <a:pt x="126" y="117"/>
                  </a:lnTo>
                  <a:lnTo>
                    <a:pt x="126" y="105"/>
                  </a:lnTo>
                  <a:lnTo>
                    <a:pt x="132" y="93"/>
                  </a:lnTo>
                  <a:lnTo>
                    <a:pt x="135" y="84"/>
                  </a:lnTo>
                  <a:lnTo>
                    <a:pt x="141" y="75"/>
                  </a:lnTo>
                  <a:lnTo>
                    <a:pt x="150" y="75"/>
                  </a:lnTo>
                  <a:lnTo>
                    <a:pt x="159" y="75"/>
                  </a:lnTo>
                  <a:lnTo>
                    <a:pt x="168" y="66"/>
                  </a:lnTo>
                  <a:lnTo>
                    <a:pt x="174" y="57"/>
                  </a:lnTo>
                  <a:lnTo>
                    <a:pt x="177" y="48"/>
                  </a:lnTo>
                  <a:lnTo>
                    <a:pt x="180" y="39"/>
                  </a:lnTo>
                  <a:lnTo>
                    <a:pt x="180" y="30"/>
                  </a:lnTo>
                  <a:lnTo>
                    <a:pt x="180" y="21"/>
                  </a:lnTo>
                  <a:lnTo>
                    <a:pt x="171" y="30"/>
                  </a:lnTo>
                  <a:lnTo>
                    <a:pt x="165" y="48"/>
                  </a:lnTo>
                  <a:lnTo>
                    <a:pt x="162" y="57"/>
                  </a:lnTo>
                  <a:lnTo>
                    <a:pt x="156" y="66"/>
                  </a:lnTo>
                  <a:lnTo>
                    <a:pt x="150" y="75"/>
                  </a:lnTo>
                  <a:lnTo>
                    <a:pt x="147" y="84"/>
                  </a:lnTo>
                  <a:lnTo>
                    <a:pt x="147" y="75"/>
                  </a:lnTo>
                  <a:lnTo>
                    <a:pt x="153" y="66"/>
                  </a:lnTo>
                  <a:lnTo>
                    <a:pt x="159" y="57"/>
                  </a:lnTo>
                  <a:lnTo>
                    <a:pt x="162" y="48"/>
                  </a:lnTo>
                  <a:lnTo>
                    <a:pt x="162" y="36"/>
                  </a:lnTo>
                  <a:lnTo>
                    <a:pt x="165" y="27"/>
                  </a:lnTo>
                  <a:lnTo>
                    <a:pt x="168" y="18"/>
                  </a:lnTo>
                  <a:lnTo>
                    <a:pt x="171" y="6"/>
                  </a:lnTo>
                  <a:lnTo>
                    <a:pt x="162" y="3"/>
                  </a:lnTo>
                  <a:lnTo>
                    <a:pt x="153" y="0"/>
                  </a:lnTo>
                  <a:lnTo>
                    <a:pt x="144" y="0"/>
                  </a:lnTo>
                  <a:lnTo>
                    <a:pt x="135" y="3"/>
                  </a:lnTo>
                  <a:lnTo>
                    <a:pt x="129" y="15"/>
                  </a:lnTo>
                  <a:lnTo>
                    <a:pt x="126" y="24"/>
                  </a:lnTo>
                  <a:lnTo>
                    <a:pt x="123" y="33"/>
                  </a:lnTo>
                  <a:lnTo>
                    <a:pt x="117" y="45"/>
                  </a:lnTo>
                  <a:lnTo>
                    <a:pt x="114" y="54"/>
                  </a:lnTo>
                  <a:lnTo>
                    <a:pt x="111" y="63"/>
                  </a:lnTo>
                  <a:lnTo>
                    <a:pt x="105" y="72"/>
                  </a:lnTo>
                  <a:lnTo>
                    <a:pt x="102" y="81"/>
                  </a:lnTo>
                  <a:lnTo>
                    <a:pt x="99" y="9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3" name="Freeform 105">
              <a:extLst>
                <a:ext uri="{FF2B5EF4-FFF2-40B4-BE49-F238E27FC236}">
                  <a16:creationId xmlns:a16="http://schemas.microsoft.com/office/drawing/2014/main" id="{22645E68-FDD5-4679-83DB-F4D18C09A9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7" y="2562"/>
              <a:ext cx="337" cy="232"/>
            </a:xfrm>
            <a:custGeom>
              <a:avLst/>
              <a:gdLst>
                <a:gd name="T0" fmla="*/ 201 w 337"/>
                <a:gd name="T1" fmla="*/ 231 h 232"/>
                <a:gd name="T2" fmla="*/ 0 w 337"/>
                <a:gd name="T3" fmla="*/ 210 h 232"/>
                <a:gd name="T4" fmla="*/ 27 w 337"/>
                <a:gd name="T5" fmla="*/ 0 h 232"/>
                <a:gd name="T6" fmla="*/ 336 w 337"/>
                <a:gd name="T7" fmla="*/ 39 h 23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7"/>
                <a:gd name="T13" fmla="*/ 0 h 232"/>
                <a:gd name="T14" fmla="*/ 337 w 337"/>
                <a:gd name="T15" fmla="*/ 232 h 23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7" h="232">
                  <a:moveTo>
                    <a:pt x="201" y="231"/>
                  </a:moveTo>
                  <a:lnTo>
                    <a:pt x="0" y="210"/>
                  </a:lnTo>
                  <a:lnTo>
                    <a:pt x="27" y="0"/>
                  </a:lnTo>
                  <a:lnTo>
                    <a:pt x="336" y="39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>
            <a:extLst>
              <a:ext uri="{FF2B5EF4-FFF2-40B4-BE49-F238E27FC236}">
                <a16:creationId xmlns:a16="http://schemas.microsoft.com/office/drawing/2014/main" id="{087B6EE6-0134-4D52-BA72-46A1B272D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79425"/>
            <a:ext cx="3352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>
                <a:latin typeface="Arial" panose="020B0604020202020204" pitchFamily="34" charset="0"/>
              </a:rPr>
              <a:t>The most common injuries and illnesses</a:t>
            </a:r>
          </a:p>
        </p:txBody>
      </p:sp>
      <p:sp>
        <p:nvSpPr>
          <p:cNvPr id="7171" name="Text Box 3">
            <a:extLst>
              <a:ext uri="{FF2B5EF4-FFF2-40B4-BE49-F238E27FC236}">
                <a16:creationId xmlns:a16="http://schemas.microsoft.com/office/drawing/2014/main" id="{D4E9779A-C416-4B7C-A3DA-5466E151B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0575" y="482600"/>
            <a:ext cx="45434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>
                <a:latin typeface="Arial" panose="020B0604020202020204" pitchFamily="34" charset="0"/>
              </a:rPr>
              <a:t>Las lesiones y enfermedades más comunes</a:t>
            </a:r>
            <a:endParaRPr lang="en-US" altLang="en-US">
              <a:latin typeface="Arial" panose="020B0604020202020204" pitchFamily="34" charset="0"/>
            </a:endParaRPr>
          </a:p>
        </p:txBody>
      </p:sp>
      <p:graphicFrame>
        <p:nvGraphicFramePr>
          <p:cNvPr id="7172" name="Object 4">
            <a:extLst>
              <a:ext uri="{FF2B5EF4-FFF2-40B4-BE49-F238E27FC236}">
                <a16:creationId xmlns:a16="http://schemas.microsoft.com/office/drawing/2014/main" id="{766494B6-077A-4CE9-BB7A-4B38CDDF10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2478088"/>
          <a:ext cx="4140200" cy="335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Clip" r:id="rId3" imgW="3487093" imgH="2451980" progId="MS_ClipArt_Gallery.2">
                  <p:embed/>
                </p:oleObj>
              </mc:Choice>
              <mc:Fallback>
                <p:oleObj name="Clip" r:id="rId3" imgW="3487093" imgH="245198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478088"/>
                        <a:ext cx="4140200" cy="335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16">
            <a:extLst>
              <a:ext uri="{FF2B5EF4-FFF2-40B4-BE49-F238E27FC236}">
                <a16:creationId xmlns:a16="http://schemas.microsoft.com/office/drawing/2014/main" id="{56B150C3-5DB1-4B71-8D73-B3DC2C5813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0825" y="2459038"/>
          <a:ext cx="3355975" cy="335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Clip" r:id="rId5" imgW="2725093" imgH="2311651" progId="MS_ClipArt_Gallery.2">
                  <p:embed/>
                </p:oleObj>
              </mc:Choice>
              <mc:Fallback>
                <p:oleObj name="Clip" r:id="rId5" imgW="2725093" imgH="2311651" progId="MS_ClipArt_Gallery.2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0825" y="2459038"/>
                        <a:ext cx="3355975" cy="335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>
            <a:extLst>
              <a:ext uri="{FF2B5EF4-FFF2-40B4-BE49-F238E27FC236}">
                <a16:creationId xmlns:a16="http://schemas.microsoft.com/office/drawing/2014/main" id="{9D3FB7EB-477D-4CE1-B710-70034F5A6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79425"/>
            <a:ext cx="29019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Arial" panose="020B0604020202020204" pitchFamily="34" charset="0"/>
              </a:rPr>
              <a:t>The most common actions</a:t>
            </a:r>
          </a:p>
        </p:txBody>
      </p:sp>
      <p:sp>
        <p:nvSpPr>
          <p:cNvPr id="8195" name="Text Box 3">
            <a:extLst>
              <a:ext uri="{FF2B5EF4-FFF2-40B4-BE49-F238E27FC236}">
                <a16:creationId xmlns:a16="http://schemas.microsoft.com/office/drawing/2014/main" id="{B99391E6-2962-4A0A-8A43-465B28CF41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3475" y="479425"/>
            <a:ext cx="29019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Arial" panose="020B0604020202020204" pitchFamily="34" charset="0"/>
              </a:rPr>
              <a:t>Las acciones más comunes</a:t>
            </a:r>
          </a:p>
        </p:txBody>
      </p:sp>
      <p:grpSp>
        <p:nvGrpSpPr>
          <p:cNvPr id="8196" name="Group 15">
            <a:extLst>
              <a:ext uri="{FF2B5EF4-FFF2-40B4-BE49-F238E27FC236}">
                <a16:creationId xmlns:a16="http://schemas.microsoft.com/office/drawing/2014/main" id="{6728FB60-AF21-48B2-BD65-4BCE21B7FA00}"/>
              </a:ext>
            </a:extLst>
          </p:cNvPr>
          <p:cNvGrpSpPr>
            <a:grpSpLocks/>
          </p:cNvGrpSpPr>
          <p:nvPr/>
        </p:nvGrpSpPr>
        <p:grpSpPr bwMode="auto">
          <a:xfrm>
            <a:off x="2239963" y="5467350"/>
            <a:ext cx="2205037" cy="890588"/>
            <a:chOff x="2544" y="3950"/>
            <a:chExt cx="1143" cy="442"/>
          </a:xfrm>
        </p:grpSpPr>
        <p:sp>
          <p:nvSpPr>
            <p:cNvPr id="8272" name="Freeform 16">
              <a:extLst>
                <a:ext uri="{FF2B5EF4-FFF2-40B4-BE49-F238E27FC236}">
                  <a16:creationId xmlns:a16="http://schemas.microsoft.com/office/drawing/2014/main" id="{849E751C-524A-4B71-92B5-4EE2DCD725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5" y="3994"/>
              <a:ext cx="240" cy="106"/>
            </a:xfrm>
            <a:custGeom>
              <a:avLst/>
              <a:gdLst>
                <a:gd name="T0" fmla="*/ 1 w 479"/>
                <a:gd name="T1" fmla="*/ 0 h 213"/>
                <a:gd name="T2" fmla="*/ 1 w 479"/>
                <a:gd name="T3" fmla="*/ 0 h 213"/>
                <a:gd name="T4" fmla="*/ 1 w 479"/>
                <a:gd name="T5" fmla="*/ 0 h 213"/>
                <a:gd name="T6" fmla="*/ 1 w 479"/>
                <a:gd name="T7" fmla="*/ 0 h 213"/>
                <a:gd name="T8" fmla="*/ 1 w 479"/>
                <a:gd name="T9" fmla="*/ 0 h 213"/>
                <a:gd name="T10" fmla="*/ 1 w 479"/>
                <a:gd name="T11" fmla="*/ 0 h 213"/>
                <a:gd name="T12" fmla="*/ 1 w 479"/>
                <a:gd name="T13" fmla="*/ 0 h 213"/>
                <a:gd name="T14" fmla="*/ 1 w 479"/>
                <a:gd name="T15" fmla="*/ 0 h 213"/>
                <a:gd name="T16" fmla="*/ 1 w 479"/>
                <a:gd name="T17" fmla="*/ 0 h 213"/>
                <a:gd name="T18" fmla="*/ 1 w 479"/>
                <a:gd name="T19" fmla="*/ 0 h 213"/>
                <a:gd name="T20" fmla="*/ 1 w 479"/>
                <a:gd name="T21" fmla="*/ 0 h 213"/>
                <a:gd name="T22" fmla="*/ 1 w 479"/>
                <a:gd name="T23" fmla="*/ 0 h 213"/>
                <a:gd name="T24" fmla="*/ 1 w 479"/>
                <a:gd name="T25" fmla="*/ 0 h 213"/>
                <a:gd name="T26" fmla="*/ 0 w 479"/>
                <a:gd name="T27" fmla="*/ 0 h 213"/>
                <a:gd name="T28" fmla="*/ 1 w 479"/>
                <a:gd name="T29" fmla="*/ 0 h 213"/>
                <a:gd name="T30" fmla="*/ 1 w 479"/>
                <a:gd name="T31" fmla="*/ 0 h 213"/>
                <a:gd name="T32" fmla="*/ 1 w 479"/>
                <a:gd name="T33" fmla="*/ 0 h 213"/>
                <a:gd name="T34" fmla="*/ 1 w 479"/>
                <a:gd name="T35" fmla="*/ 0 h 213"/>
                <a:gd name="T36" fmla="*/ 1 w 479"/>
                <a:gd name="T37" fmla="*/ 0 h 213"/>
                <a:gd name="T38" fmla="*/ 1 w 479"/>
                <a:gd name="T39" fmla="*/ 0 h 213"/>
                <a:gd name="T40" fmla="*/ 1 w 479"/>
                <a:gd name="T41" fmla="*/ 0 h 213"/>
                <a:gd name="T42" fmla="*/ 1 w 479"/>
                <a:gd name="T43" fmla="*/ 0 h 213"/>
                <a:gd name="T44" fmla="*/ 1 w 479"/>
                <a:gd name="T45" fmla="*/ 0 h 213"/>
                <a:gd name="T46" fmla="*/ 1 w 479"/>
                <a:gd name="T47" fmla="*/ 0 h 213"/>
                <a:gd name="T48" fmla="*/ 1 w 479"/>
                <a:gd name="T49" fmla="*/ 0 h 213"/>
                <a:gd name="T50" fmla="*/ 1 w 479"/>
                <a:gd name="T51" fmla="*/ 0 h 213"/>
                <a:gd name="T52" fmla="*/ 1 w 479"/>
                <a:gd name="T53" fmla="*/ 0 h 213"/>
                <a:gd name="T54" fmla="*/ 1 w 479"/>
                <a:gd name="T55" fmla="*/ 0 h 213"/>
                <a:gd name="T56" fmla="*/ 1 w 479"/>
                <a:gd name="T57" fmla="*/ 0 h 213"/>
                <a:gd name="T58" fmla="*/ 1 w 479"/>
                <a:gd name="T59" fmla="*/ 0 h 213"/>
                <a:gd name="T60" fmla="*/ 1 w 479"/>
                <a:gd name="T61" fmla="*/ 0 h 213"/>
                <a:gd name="T62" fmla="*/ 1 w 479"/>
                <a:gd name="T63" fmla="*/ 0 h 213"/>
                <a:gd name="T64" fmla="*/ 1 w 479"/>
                <a:gd name="T65" fmla="*/ 0 h 213"/>
                <a:gd name="T66" fmla="*/ 1 w 479"/>
                <a:gd name="T67" fmla="*/ 0 h 213"/>
                <a:gd name="T68" fmla="*/ 1 w 479"/>
                <a:gd name="T69" fmla="*/ 0 h 213"/>
                <a:gd name="T70" fmla="*/ 1 w 479"/>
                <a:gd name="T71" fmla="*/ 0 h 213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79"/>
                <a:gd name="T109" fmla="*/ 0 h 213"/>
                <a:gd name="T110" fmla="*/ 479 w 479"/>
                <a:gd name="T111" fmla="*/ 213 h 213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79" h="213">
                  <a:moveTo>
                    <a:pt x="441" y="189"/>
                  </a:moveTo>
                  <a:lnTo>
                    <a:pt x="441" y="167"/>
                  </a:lnTo>
                  <a:lnTo>
                    <a:pt x="437" y="149"/>
                  </a:lnTo>
                  <a:lnTo>
                    <a:pt x="426" y="136"/>
                  </a:lnTo>
                  <a:lnTo>
                    <a:pt x="411" y="126"/>
                  </a:lnTo>
                  <a:lnTo>
                    <a:pt x="393" y="119"/>
                  </a:lnTo>
                  <a:lnTo>
                    <a:pt x="371" y="115"/>
                  </a:lnTo>
                  <a:lnTo>
                    <a:pt x="345" y="115"/>
                  </a:lnTo>
                  <a:lnTo>
                    <a:pt x="317" y="116"/>
                  </a:lnTo>
                  <a:lnTo>
                    <a:pt x="286" y="120"/>
                  </a:lnTo>
                  <a:lnTo>
                    <a:pt x="253" y="126"/>
                  </a:lnTo>
                  <a:lnTo>
                    <a:pt x="218" y="132"/>
                  </a:lnTo>
                  <a:lnTo>
                    <a:pt x="182" y="141"/>
                  </a:lnTo>
                  <a:lnTo>
                    <a:pt x="144" y="149"/>
                  </a:lnTo>
                  <a:lnTo>
                    <a:pt x="106" y="157"/>
                  </a:lnTo>
                  <a:lnTo>
                    <a:pt x="68" y="166"/>
                  </a:lnTo>
                  <a:lnTo>
                    <a:pt x="30" y="174"/>
                  </a:lnTo>
                  <a:lnTo>
                    <a:pt x="16" y="174"/>
                  </a:lnTo>
                  <a:lnTo>
                    <a:pt x="9" y="166"/>
                  </a:lnTo>
                  <a:lnTo>
                    <a:pt x="6" y="153"/>
                  </a:lnTo>
                  <a:lnTo>
                    <a:pt x="4" y="136"/>
                  </a:lnTo>
                  <a:lnTo>
                    <a:pt x="7" y="118"/>
                  </a:lnTo>
                  <a:lnTo>
                    <a:pt x="9" y="98"/>
                  </a:lnTo>
                  <a:lnTo>
                    <a:pt x="11" y="80"/>
                  </a:lnTo>
                  <a:lnTo>
                    <a:pt x="12" y="63"/>
                  </a:lnTo>
                  <a:lnTo>
                    <a:pt x="8" y="45"/>
                  </a:lnTo>
                  <a:lnTo>
                    <a:pt x="1" y="25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8" y="1"/>
                  </a:lnTo>
                  <a:lnTo>
                    <a:pt x="25" y="6"/>
                  </a:lnTo>
                  <a:lnTo>
                    <a:pt x="31" y="13"/>
                  </a:lnTo>
                  <a:lnTo>
                    <a:pt x="35" y="22"/>
                  </a:lnTo>
                  <a:lnTo>
                    <a:pt x="40" y="32"/>
                  </a:lnTo>
                  <a:lnTo>
                    <a:pt x="44" y="43"/>
                  </a:lnTo>
                  <a:lnTo>
                    <a:pt x="46" y="54"/>
                  </a:lnTo>
                  <a:lnTo>
                    <a:pt x="47" y="63"/>
                  </a:lnTo>
                  <a:lnTo>
                    <a:pt x="47" y="77"/>
                  </a:lnTo>
                  <a:lnTo>
                    <a:pt x="48" y="92"/>
                  </a:lnTo>
                  <a:lnTo>
                    <a:pt x="47" y="109"/>
                  </a:lnTo>
                  <a:lnTo>
                    <a:pt x="45" y="128"/>
                  </a:lnTo>
                  <a:lnTo>
                    <a:pt x="54" y="126"/>
                  </a:lnTo>
                  <a:lnTo>
                    <a:pt x="68" y="122"/>
                  </a:lnTo>
                  <a:lnTo>
                    <a:pt x="85" y="119"/>
                  </a:lnTo>
                  <a:lnTo>
                    <a:pt x="106" y="113"/>
                  </a:lnTo>
                  <a:lnTo>
                    <a:pt x="129" y="108"/>
                  </a:lnTo>
                  <a:lnTo>
                    <a:pt x="154" y="103"/>
                  </a:lnTo>
                  <a:lnTo>
                    <a:pt x="181" y="97"/>
                  </a:lnTo>
                  <a:lnTo>
                    <a:pt x="207" y="92"/>
                  </a:lnTo>
                  <a:lnTo>
                    <a:pt x="236" y="86"/>
                  </a:lnTo>
                  <a:lnTo>
                    <a:pt x="264" y="83"/>
                  </a:lnTo>
                  <a:lnTo>
                    <a:pt x="291" y="78"/>
                  </a:lnTo>
                  <a:lnTo>
                    <a:pt x="318" y="76"/>
                  </a:lnTo>
                  <a:lnTo>
                    <a:pt x="343" y="75"/>
                  </a:lnTo>
                  <a:lnTo>
                    <a:pt x="366" y="74"/>
                  </a:lnTo>
                  <a:lnTo>
                    <a:pt x="387" y="75"/>
                  </a:lnTo>
                  <a:lnTo>
                    <a:pt x="404" y="78"/>
                  </a:lnTo>
                  <a:lnTo>
                    <a:pt x="420" y="84"/>
                  </a:lnTo>
                  <a:lnTo>
                    <a:pt x="435" y="91"/>
                  </a:lnTo>
                  <a:lnTo>
                    <a:pt x="449" y="101"/>
                  </a:lnTo>
                  <a:lnTo>
                    <a:pt x="461" y="114"/>
                  </a:lnTo>
                  <a:lnTo>
                    <a:pt x="470" y="129"/>
                  </a:lnTo>
                  <a:lnTo>
                    <a:pt x="476" y="147"/>
                  </a:lnTo>
                  <a:lnTo>
                    <a:pt x="479" y="169"/>
                  </a:lnTo>
                  <a:lnTo>
                    <a:pt x="478" y="193"/>
                  </a:lnTo>
                  <a:lnTo>
                    <a:pt x="476" y="203"/>
                  </a:lnTo>
                  <a:lnTo>
                    <a:pt x="470" y="208"/>
                  </a:lnTo>
                  <a:lnTo>
                    <a:pt x="464" y="212"/>
                  </a:lnTo>
                  <a:lnTo>
                    <a:pt x="457" y="213"/>
                  </a:lnTo>
                  <a:lnTo>
                    <a:pt x="450" y="211"/>
                  </a:lnTo>
                  <a:lnTo>
                    <a:pt x="445" y="206"/>
                  </a:lnTo>
                  <a:lnTo>
                    <a:pt x="441" y="198"/>
                  </a:lnTo>
                  <a:lnTo>
                    <a:pt x="441" y="189"/>
                  </a:lnTo>
                  <a:close/>
                </a:path>
              </a:pathLst>
            </a:custGeom>
            <a:solidFill>
              <a:srgbClr val="008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3" name="Freeform 17">
              <a:extLst>
                <a:ext uri="{FF2B5EF4-FFF2-40B4-BE49-F238E27FC236}">
                  <a16:creationId xmlns:a16="http://schemas.microsoft.com/office/drawing/2014/main" id="{72412FD0-4EE3-459C-A4BE-FD19F199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6" y="3962"/>
              <a:ext cx="98" cy="109"/>
            </a:xfrm>
            <a:custGeom>
              <a:avLst/>
              <a:gdLst>
                <a:gd name="T0" fmla="*/ 1 w 195"/>
                <a:gd name="T1" fmla="*/ 1 h 217"/>
                <a:gd name="T2" fmla="*/ 1 w 195"/>
                <a:gd name="T3" fmla="*/ 1 h 217"/>
                <a:gd name="T4" fmla="*/ 1 w 195"/>
                <a:gd name="T5" fmla="*/ 1 h 217"/>
                <a:gd name="T6" fmla="*/ 1 w 195"/>
                <a:gd name="T7" fmla="*/ 1 h 217"/>
                <a:gd name="T8" fmla="*/ 1 w 195"/>
                <a:gd name="T9" fmla="*/ 1 h 217"/>
                <a:gd name="T10" fmla="*/ 1 w 195"/>
                <a:gd name="T11" fmla="*/ 1 h 217"/>
                <a:gd name="T12" fmla="*/ 1 w 195"/>
                <a:gd name="T13" fmla="*/ 1 h 217"/>
                <a:gd name="T14" fmla="*/ 1 w 195"/>
                <a:gd name="T15" fmla="*/ 1 h 217"/>
                <a:gd name="T16" fmla="*/ 1 w 195"/>
                <a:gd name="T17" fmla="*/ 1 h 217"/>
                <a:gd name="T18" fmla="*/ 1 w 195"/>
                <a:gd name="T19" fmla="*/ 1 h 217"/>
                <a:gd name="T20" fmla="*/ 1 w 195"/>
                <a:gd name="T21" fmla="*/ 1 h 217"/>
                <a:gd name="T22" fmla="*/ 1 w 195"/>
                <a:gd name="T23" fmla="*/ 1 h 217"/>
                <a:gd name="T24" fmla="*/ 1 w 195"/>
                <a:gd name="T25" fmla="*/ 1 h 217"/>
                <a:gd name="T26" fmla="*/ 1 w 195"/>
                <a:gd name="T27" fmla="*/ 1 h 217"/>
                <a:gd name="T28" fmla="*/ 1 w 195"/>
                <a:gd name="T29" fmla="*/ 1 h 217"/>
                <a:gd name="T30" fmla="*/ 1 w 195"/>
                <a:gd name="T31" fmla="*/ 1 h 217"/>
                <a:gd name="T32" fmla="*/ 1 w 195"/>
                <a:gd name="T33" fmla="*/ 1 h 217"/>
                <a:gd name="T34" fmla="*/ 1 w 195"/>
                <a:gd name="T35" fmla="*/ 1 h 217"/>
                <a:gd name="T36" fmla="*/ 1 w 195"/>
                <a:gd name="T37" fmla="*/ 1 h 217"/>
                <a:gd name="T38" fmla="*/ 1 w 195"/>
                <a:gd name="T39" fmla="*/ 1 h 217"/>
                <a:gd name="T40" fmla="*/ 1 w 195"/>
                <a:gd name="T41" fmla="*/ 1 h 217"/>
                <a:gd name="T42" fmla="*/ 1 w 195"/>
                <a:gd name="T43" fmla="*/ 1 h 217"/>
                <a:gd name="T44" fmla="*/ 1 w 195"/>
                <a:gd name="T45" fmla="*/ 1 h 217"/>
                <a:gd name="T46" fmla="*/ 1 w 195"/>
                <a:gd name="T47" fmla="*/ 1 h 217"/>
                <a:gd name="T48" fmla="*/ 1 w 195"/>
                <a:gd name="T49" fmla="*/ 1 h 217"/>
                <a:gd name="T50" fmla="*/ 1 w 195"/>
                <a:gd name="T51" fmla="*/ 1 h 217"/>
                <a:gd name="T52" fmla="*/ 1 w 195"/>
                <a:gd name="T53" fmla="*/ 1 h 217"/>
                <a:gd name="T54" fmla="*/ 0 w 195"/>
                <a:gd name="T55" fmla="*/ 1 h 217"/>
                <a:gd name="T56" fmla="*/ 1 w 195"/>
                <a:gd name="T57" fmla="*/ 1 h 217"/>
                <a:gd name="T58" fmla="*/ 1 w 195"/>
                <a:gd name="T59" fmla="*/ 1 h 217"/>
                <a:gd name="T60" fmla="*/ 1 w 195"/>
                <a:gd name="T61" fmla="*/ 1 h 217"/>
                <a:gd name="T62" fmla="*/ 1 w 195"/>
                <a:gd name="T63" fmla="*/ 1 h 217"/>
                <a:gd name="T64" fmla="*/ 1 w 195"/>
                <a:gd name="T65" fmla="*/ 1 h 217"/>
                <a:gd name="T66" fmla="*/ 1 w 195"/>
                <a:gd name="T67" fmla="*/ 1 h 217"/>
                <a:gd name="T68" fmla="*/ 1 w 195"/>
                <a:gd name="T69" fmla="*/ 1 h 217"/>
                <a:gd name="T70" fmla="*/ 1 w 195"/>
                <a:gd name="T71" fmla="*/ 1 h 217"/>
                <a:gd name="T72" fmla="*/ 1 w 195"/>
                <a:gd name="T73" fmla="*/ 1 h 217"/>
                <a:gd name="T74" fmla="*/ 1 w 195"/>
                <a:gd name="T75" fmla="*/ 0 h 217"/>
                <a:gd name="T76" fmla="*/ 1 w 195"/>
                <a:gd name="T77" fmla="*/ 1 h 217"/>
                <a:gd name="T78" fmla="*/ 1 w 195"/>
                <a:gd name="T79" fmla="*/ 1 h 217"/>
                <a:gd name="T80" fmla="*/ 1 w 195"/>
                <a:gd name="T81" fmla="*/ 1 h 21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95"/>
                <a:gd name="T124" fmla="*/ 0 h 217"/>
                <a:gd name="T125" fmla="*/ 195 w 195"/>
                <a:gd name="T126" fmla="*/ 217 h 21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95" h="217">
                  <a:moveTo>
                    <a:pt x="154" y="18"/>
                  </a:moveTo>
                  <a:lnTo>
                    <a:pt x="169" y="32"/>
                  </a:lnTo>
                  <a:lnTo>
                    <a:pt x="180" y="49"/>
                  </a:lnTo>
                  <a:lnTo>
                    <a:pt x="190" y="68"/>
                  </a:lnTo>
                  <a:lnTo>
                    <a:pt x="194" y="88"/>
                  </a:lnTo>
                  <a:lnTo>
                    <a:pt x="195" y="109"/>
                  </a:lnTo>
                  <a:lnTo>
                    <a:pt x="194" y="131"/>
                  </a:lnTo>
                  <a:lnTo>
                    <a:pt x="189" y="152"/>
                  </a:lnTo>
                  <a:lnTo>
                    <a:pt x="179" y="171"/>
                  </a:lnTo>
                  <a:lnTo>
                    <a:pt x="169" y="185"/>
                  </a:lnTo>
                  <a:lnTo>
                    <a:pt x="156" y="195"/>
                  </a:lnTo>
                  <a:lnTo>
                    <a:pt x="141" y="202"/>
                  </a:lnTo>
                  <a:lnTo>
                    <a:pt x="125" y="207"/>
                  </a:lnTo>
                  <a:lnTo>
                    <a:pt x="107" y="209"/>
                  </a:lnTo>
                  <a:lnTo>
                    <a:pt x="89" y="208"/>
                  </a:lnTo>
                  <a:lnTo>
                    <a:pt x="71" y="206"/>
                  </a:lnTo>
                  <a:lnTo>
                    <a:pt x="54" y="200"/>
                  </a:lnTo>
                  <a:lnTo>
                    <a:pt x="50" y="209"/>
                  </a:lnTo>
                  <a:lnTo>
                    <a:pt x="46" y="215"/>
                  </a:lnTo>
                  <a:lnTo>
                    <a:pt x="39" y="217"/>
                  </a:lnTo>
                  <a:lnTo>
                    <a:pt x="33" y="217"/>
                  </a:lnTo>
                  <a:lnTo>
                    <a:pt x="27" y="214"/>
                  </a:lnTo>
                  <a:lnTo>
                    <a:pt x="24" y="207"/>
                  </a:lnTo>
                  <a:lnTo>
                    <a:pt x="23" y="197"/>
                  </a:lnTo>
                  <a:lnTo>
                    <a:pt x="24" y="184"/>
                  </a:lnTo>
                  <a:lnTo>
                    <a:pt x="10" y="170"/>
                  </a:lnTo>
                  <a:lnTo>
                    <a:pt x="2" y="156"/>
                  </a:lnTo>
                  <a:lnTo>
                    <a:pt x="0" y="140"/>
                  </a:lnTo>
                  <a:lnTo>
                    <a:pt x="1" y="124"/>
                  </a:lnTo>
                  <a:lnTo>
                    <a:pt x="4" y="107"/>
                  </a:lnTo>
                  <a:lnTo>
                    <a:pt x="12" y="88"/>
                  </a:lnTo>
                  <a:lnTo>
                    <a:pt x="21" y="70"/>
                  </a:lnTo>
                  <a:lnTo>
                    <a:pt x="32" y="52"/>
                  </a:lnTo>
                  <a:lnTo>
                    <a:pt x="43" y="34"/>
                  </a:lnTo>
                  <a:lnTo>
                    <a:pt x="57" y="21"/>
                  </a:lnTo>
                  <a:lnTo>
                    <a:pt x="72" y="10"/>
                  </a:lnTo>
                  <a:lnTo>
                    <a:pt x="87" y="3"/>
                  </a:lnTo>
                  <a:lnTo>
                    <a:pt x="103" y="0"/>
                  </a:lnTo>
                  <a:lnTo>
                    <a:pt x="121" y="2"/>
                  </a:lnTo>
                  <a:lnTo>
                    <a:pt x="138" y="8"/>
                  </a:lnTo>
                  <a:lnTo>
                    <a:pt x="154" y="18"/>
                  </a:lnTo>
                  <a:close/>
                </a:path>
              </a:pathLst>
            </a:custGeom>
            <a:solidFill>
              <a:srgbClr val="008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4" name="Freeform 18">
              <a:extLst>
                <a:ext uri="{FF2B5EF4-FFF2-40B4-BE49-F238E27FC236}">
                  <a16:creationId xmlns:a16="http://schemas.microsoft.com/office/drawing/2014/main" id="{E2CA256D-DD84-448C-95B8-B30E25C5AB94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4007"/>
              <a:ext cx="541" cy="384"/>
            </a:xfrm>
            <a:custGeom>
              <a:avLst/>
              <a:gdLst>
                <a:gd name="T0" fmla="*/ 1 w 1082"/>
                <a:gd name="T1" fmla="*/ 1 h 766"/>
                <a:gd name="T2" fmla="*/ 1 w 1082"/>
                <a:gd name="T3" fmla="*/ 1 h 766"/>
                <a:gd name="T4" fmla="*/ 1 w 1082"/>
                <a:gd name="T5" fmla="*/ 1 h 766"/>
                <a:gd name="T6" fmla="*/ 1 w 1082"/>
                <a:gd name="T7" fmla="*/ 1 h 766"/>
                <a:gd name="T8" fmla="*/ 1 w 1082"/>
                <a:gd name="T9" fmla="*/ 1 h 766"/>
                <a:gd name="T10" fmla="*/ 1 w 1082"/>
                <a:gd name="T11" fmla="*/ 1 h 766"/>
                <a:gd name="T12" fmla="*/ 1 w 1082"/>
                <a:gd name="T13" fmla="*/ 1 h 766"/>
                <a:gd name="T14" fmla="*/ 1 w 1082"/>
                <a:gd name="T15" fmla="*/ 1 h 766"/>
                <a:gd name="T16" fmla="*/ 1 w 1082"/>
                <a:gd name="T17" fmla="*/ 1 h 766"/>
                <a:gd name="T18" fmla="*/ 1 w 1082"/>
                <a:gd name="T19" fmla="*/ 1 h 766"/>
                <a:gd name="T20" fmla="*/ 1 w 1082"/>
                <a:gd name="T21" fmla="*/ 1 h 766"/>
                <a:gd name="T22" fmla="*/ 1 w 1082"/>
                <a:gd name="T23" fmla="*/ 1 h 766"/>
                <a:gd name="T24" fmla="*/ 1 w 1082"/>
                <a:gd name="T25" fmla="*/ 1 h 766"/>
                <a:gd name="T26" fmla="*/ 1 w 1082"/>
                <a:gd name="T27" fmla="*/ 1 h 766"/>
                <a:gd name="T28" fmla="*/ 1 w 1082"/>
                <a:gd name="T29" fmla="*/ 1 h 766"/>
                <a:gd name="T30" fmla="*/ 1 w 1082"/>
                <a:gd name="T31" fmla="*/ 1 h 766"/>
                <a:gd name="T32" fmla="*/ 1 w 1082"/>
                <a:gd name="T33" fmla="*/ 1 h 766"/>
                <a:gd name="T34" fmla="*/ 1 w 1082"/>
                <a:gd name="T35" fmla="*/ 1 h 766"/>
                <a:gd name="T36" fmla="*/ 1 w 1082"/>
                <a:gd name="T37" fmla="*/ 1 h 766"/>
                <a:gd name="T38" fmla="*/ 1 w 1082"/>
                <a:gd name="T39" fmla="*/ 0 h 766"/>
                <a:gd name="T40" fmla="*/ 1 w 1082"/>
                <a:gd name="T41" fmla="*/ 1 h 766"/>
                <a:gd name="T42" fmla="*/ 1 w 1082"/>
                <a:gd name="T43" fmla="*/ 1 h 766"/>
                <a:gd name="T44" fmla="*/ 1 w 1082"/>
                <a:gd name="T45" fmla="*/ 1 h 766"/>
                <a:gd name="T46" fmla="*/ 1 w 1082"/>
                <a:gd name="T47" fmla="*/ 1 h 766"/>
                <a:gd name="T48" fmla="*/ 1 w 1082"/>
                <a:gd name="T49" fmla="*/ 1 h 766"/>
                <a:gd name="T50" fmla="*/ 1 w 1082"/>
                <a:gd name="T51" fmla="*/ 1 h 766"/>
                <a:gd name="T52" fmla="*/ 1 w 1082"/>
                <a:gd name="T53" fmla="*/ 1 h 766"/>
                <a:gd name="T54" fmla="*/ 1 w 1082"/>
                <a:gd name="T55" fmla="*/ 1 h 766"/>
                <a:gd name="T56" fmla="*/ 1 w 1082"/>
                <a:gd name="T57" fmla="*/ 1 h 766"/>
                <a:gd name="T58" fmla="*/ 1 w 1082"/>
                <a:gd name="T59" fmla="*/ 1 h 766"/>
                <a:gd name="T60" fmla="*/ 1 w 1082"/>
                <a:gd name="T61" fmla="*/ 1 h 766"/>
                <a:gd name="T62" fmla="*/ 1 w 1082"/>
                <a:gd name="T63" fmla="*/ 1 h 766"/>
                <a:gd name="T64" fmla="*/ 1 w 1082"/>
                <a:gd name="T65" fmla="*/ 1 h 766"/>
                <a:gd name="T66" fmla="*/ 1 w 1082"/>
                <a:gd name="T67" fmla="*/ 1 h 766"/>
                <a:gd name="T68" fmla="*/ 1 w 1082"/>
                <a:gd name="T69" fmla="*/ 1 h 766"/>
                <a:gd name="T70" fmla="*/ 1 w 1082"/>
                <a:gd name="T71" fmla="*/ 1 h 766"/>
                <a:gd name="T72" fmla="*/ 1 w 1082"/>
                <a:gd name="T73" fmla="*/ 1 h 766"/>
                <a:gd name="T74" fmla="*/ 1 w 1082"/>
                <a:gd name="T75" fmla="*/ 1 h 766"/>
                <a:gd name="T76" fmla="*/ 1 w 1082"/>
                <a:gd name="T77" fmla="*/ 1 h 766"/>
                <a:gd name="T78" fmla="*/ 1 w 1082"/>
                <a:gd name="T79" fmla="*/ 1 h 766"/>
                <a:gd name="T80" fmla="*/ 1 w 1082"/>
                <a:gd name="T81" fmla="*/ 1 h 766"/>
                <a:gd name="T82" fmla="*/ 1 w 1082"/>
                <a:gd name="T83" fmla="*/ 1 h 766"/>
                <a:gd name="T84" fmla="*/ 1 w 1082"/>
                <a:gd name="T85" fmla="*/ 1 h 766"/>
                <a:gd name="T86" fmla="*/ 1 w 1082"/>
                <a:gd name="T87" fmla="*/ 1 h 766"/>
                <a:gd name="T88" fmla="*/ 1 w 1082"/>
                <a:gd name="T89" fmla="*/ 1 h 766"/>
                <a:gd name="T90" fmla="*/ 1 w 1082"/>
                <a:gd name="T91" fmla="*/ 1 h 766"/>
                <a:gd name="T92" fmla="*/ 1 w 1082"/>
                <a:gd name="T93" fmla="*/ 1 h 766"/>
                <a:gd name="T94" fmla="*/ 1 w 1082"/>
                <a:gd name="T95" fmla="*/ 1 h 766"/>
                <a:gd name="T96" fmla="*/ 1 w 1082"/>
                <a:gd name="T97" fmla="*/ 1 h 766"/>
                <a:gd name="T98" fmla="*/ 1 w 1082"/>
                <a:gd name="T99" fmla="*/ 1 h 766"/>
                <a:gd name="T100" fmla="*/ 1 w 1082"/>
                <a:gd name="T101" fmla="*/ 1 h 766"/>
                <a:gd name="T102" fmla="*/ 1 w 1082"/>
                <a:gd name="T103" fmla="*/ 1 h 766"/>
                <a:gd name="T104" fmla="*/ 1 w 1082"/>
                <a:gd name="T105" fmla="*/ 1 h 766"/>
                <a:gd name="T106" fmla="*/ 1 w 1082"/>
                <a:gd name="T107" fmla="*/ 1 h 766"/>
                <a:gd name="T108" fmla="*/ 1 w 1082"/>
                <a:gd name="T109" fmla="*/ 1 h 766"/>
                <a:gd name="T110" fmla="*/ 1 w 1082"/>
                <a:gd name="T111" fmla="*/ 1 h 766"/>
                <a:gd name="T112" fmla="*/ 1 w 1082"/>
                <a:gd name="T113" fmla="*/ 1 h 766"/>
                <a:gd name="T114" fmla="*/ 1 w 1082"/>
                <a:gd name="T115" fmla="*/ 1 h 766"/>
                <a:gd name="T116" fmla="*/ 1 w 1082"/>
                <a:gd name="T117" fmla="*/ 1 h 766"/>
                <a:gd name="T118" fmla="*/ 1 w 1082"/>
                <a:gd name="T119" fmla="*/ 1 h 766"/>
                <a:gd name="T120" fmla="*/ 1 w 1082"/>
                <a:gd name="T121" fmla="*/ 1 h 76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082"/>
                <a:gd name="T184" fmla="*/ 0 h 766"/>
                <a:gd name="T185" fmla="*/ 1082 w 1082"/>
                <a:gd name="T186" fmla="*/ 766 h 76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082" h="766">
                  <a:moveTo>
                    <a:pt x="508" y="489"/>
                  </a:moveTo>
                  <a:lnTo>
                    <a:pt x="492" y="489"/>
                  </a:lnTo>
                  <a:lnTo>
                    <a:pt x="476" y="488"/>
                  </a:lnTo>
                  <a:lnTo>
                    <a:pt x="460" y="488"/>
                  </a:lnTo>
                  <a:lnTo>
                    <a:pt x="444" y="488"/>
                  </a:lnTo>
                  <a:lnTo>
                    <a:pt x="429" y="488"/>
                  </a:lnTo>
                  <a:lnTo>
                    <a:pt x="413" y="488"/>
                  </a:lnTo>
                  <a:lnTo>
                    <a:pt x="398" y="487"/>
                  </a:lnTo>
                  <a:lnTo>
                    <a:pt x="383" y="487"/>
                  </a:lnTo>
                  <a:lnTo>
                    <a:pt x="368" y="485"/>
                  </a:lnTo>
                  <a:lnTo>
                    <a:pt x="353" y="483"/>
                  </a:lnTo>
                  <a:lnTo>
                    <a:pt x="337" y="481"/>
                  </a:lnTo>
                  <a:lnTo>
                    <a:pt x="322" y="479"/>
                  </a:lnTo>
                  <a:lnTo>
                    <a:pt x="306" y="474"/>
                  </a:lnTo>
                  <a:lnTo>
                    <a:pt x="289" y="471"/>
                  </a:lnTo>
                  <a:lnTo>
                    <a:pt x="273" y="465"/>
                  </a:lnTo>
                  <a:lnTo>
                    <a:pt x="257" y="458"/>
                  </a:lnTo>
                  <a:lnTo>
                    <a:pt x="246" y="450"/>
                  </a:lnTo>
                  <a:lnTo>
                    <a:pt x="242" y="439"/>
                  </a:lnTo>
                  <a:lnTo>
                    <a:pt x="245" y="428"/>
                  </a:lnTo>
                  <a:lnTo>
                    <a:pt x="255" y="419"/>
                  </a:lnTo>
                  <a:lnTo>
                    <a:pt x="270" y="411"/>
                  </a:lnTo>
                  <a:lnTo>
                    <a:pt x="285" y="403"/>
                  </a:lnTo>
                  <a:lnTo>
                    <a:pt x="301" y="396"/>
                  </a:lnTo>
                  <a:lnTo>
                    <a:pt x="317" y="388"/>
                  </a:lnTo>
                  <a:lnTo>
                    <a:pt x="334" y="382"/>
                  </a:lnTo>
                  <a:lnTo>
                    <a:pt x="353" y="375"/>
                  </a:lnTo>
                  <a:lnTo>
                    <a:pt x="370" y="369"/>
                  </a:lnTo>
                  <a:lnTo>
                    <a:pt x="390" y="363"/>
                  </a:lnTo>
                  <a:lnTo>
                    <a:pt x="409" y="359"/>
                  </a:lnTo>
                  <a:lnTo>
                    <a:pt x="429" y="354"/>
                  </a:lnTo>
                  <a:lnTo>
                    <a:pt x="450" y="350"/>
                  </a:lnTo>
                  <a:lnTo>
                    <a:pt x="470" y="345"/>
                  </a:lnTo>
                  <a:lnTo>
                    <a:pt x="492" y="342"/>
                  </a:lnTo>
                  <a:lnTo>
                    <a:pt x="515" y="338"/>
                  </a:lnTo>
                  <a:lnTo>
                    <a:pt x="538" y="336"/>
                  </a:lnTo>
                  <a:lnTo>
                    <a:pt x="561" y="334"/>
                  </a:lnTo>
                  <a:lnTo>
                    <a:pt x="548" y="320"/>
                  </a:lnTo>
                  <a:lnTo>
                    <a:pt x="534" y="306"/>
                  </a:lnTo>
                  <a:lnTo>
                    <a:pt x="520" y="292"/>
                  </a:lnTo>
                  <a:lnTo>
                    <a:pt x="507" y="277"/>
                  </a:lnTo>
                  <a:lnTo>
                    <a:pt x="495" y="264"/>
                  </a:lnTo>
                  <a:lnTo>
                    <a:pt x="484" y="253"/>
                  </a:lnTo>
                  <a:lnTo>
                    <a:pt x="475" y="243"/>
                  </a:lnTo>
                  <a:lnTo>
                    <a:pt x="467" y="235"/>
                  </a:lnTo>
                  <a:lnTo>
                    <a:pt x="453" y="222"/>
                  </a:lnTo>
                  <a:lnTo>
                    <a:pt x="439" y="210"/>
                  </a:lnTo>
                  <a:lnTo>
                    <a:pt x="424" y="200"/>
                  </a:lnTo>
                  <a:lnTo>
                    <a:pt x="409" y="193"/>
                  </a:lnTo>
                  <a:lnTo>
                    <a:pt x="393" y="187"/>
                  </a:lnTo>
                  <a:lnTo>
                    <a:pt x="376" y="185"/>
                  </a:lnTo>
                  <a:lnTo>
                    <a:pt x="356" y="185"/>
                  </a:lnTo>
                  <a:lnTo>
                    <a:pt x="336" y="189"/>
                  </a:lnTo>
                  <a:lnTo>
                    <a:pt x="333" y="189"/>
                  </a:lnTo>
                  <a:lnTo>
                    <a:pt x="295" y="192"/>
                  </a:lnTo>
                  <a:lnTo>
                    <a:pt x="258" y="195"/>
                  </a:lnTo>
                  <a:lnTo>
                    <a:pt x="223" y="199"/>
                  </a:lnTo>
                  <a:lnTo>
                    <a:pt x="190" y="203"/>
                  </a:lnTo>
                  <a:lnTo>
                    <a:pt x="159" y="208"/>
                  </a:lnTo>
                  <a:lnTo>
                    <a:pt x="132" y="212"/>
                  </a:lnTo>
                  <a:lnTo>
                    <a:pt x="105" y="215"/>
                  </a:lnTo>
                  <a:lnTo>
                    <a:pt x="82" y="217"/>
                  </a:lnTo>
                  <a:lnTo>
                    <a:pt x="61" y="220"/>
                  </a:lnTo>
                  <a:lnTo>
                    <a:pt x="43" y="221"/>
                  </a:lnTo>
                  <a:lnTo>
                    <a:pt x="28" y="221"/>
                  </a:lnTo>
                  <a:lnTo>
                    <a:pt x="16" y="218"/>
                  </a:lnTo>
                  <a:lnTo>
                    <a:pt x="8" y="215"/>
                  </a:lnTo>
                  <a:lnTo>
                    <a:pt x="3" y="209"/>
                  </a:lnTo>
                  <a:lnTo>
                    <a:pt x="0" y="202"/>
                  </a:lnTo>
                  <a:lnTo>
                    <a:pt x="3" y="192"/>
                  </a:lnTo>
                  <a:lnTo>
                    <a:pt x="16" y="141"/>
                  </a:lnTo>
                  <a:lnTo>
                    <a:pt x="24" y="96"/>
                  </a:lnTo>
                  <a:lnTo>
                    <a:pt x="24" y="62"/>
                  </a:lnTo>
                  <a:lnTo>
                    <a:pt x="15" y="35"/>
                  </a:lnTo>
                  <a:lnTo>
                    <a:pt x="12" y="27"/>
                  </a:lnTo>
                  <a:lnTo>
                    <a:pt x="12" y="19"/>
                  </a:lnTo>
                  <a:lnTo>
                    <a:pt x="14" y="11"/>
                  </a:lnTo>
                  <a:lnTo>
                    <a:pt x="19" y="5"/>
                  </a:lnTo>
                  <a:lnTo>
                    <a:pt x="24" y="1"/>
                  </a:lnTo>
                  <a:lnTo>
                    <a:pt x="31" y="0"/>
                  </a:lnTo>
                  <a:lnTo>
                    <a:pt x="38" y="2"/>
                  </a:lnTo>
                  <a:lnTo>
                    <a:pt x="44" y="9"/>
                  </a:lnTo>
                  <a:lnTo>
                    <a:pt x="58" y="42"/>
                  </a:lnTo>
                  <a:lnTo>
                    <a:pt x="61" y="84"/>
                  </a:lnTo>
                  <a:lnTo>
                    <a:pt x="57" y="129"/>
                  </a:lnTo>
                  <a:lnTo>
                    <a:pt x="46" y="176"/>
                  </a:lnTo>
                  <a:lnTo>
                    <a:pt x="330" y="145"/>
                  </a:lnTo>
                  <a:lnTo>
                    <a:pt x="355" y="141"/>
                  </a:lnTo>
                  <a:lnTo>
                    <a:pt x="378" y="141"/>
                  </a:lnTo>
                  <a:lnTo>
                    <a:pt x="399" y="145"/>
                  </a:lnTo>
                  <a:lnTo>
                    <a:pt x="420" y="152"/>
                  </a:lnTo>
                  <a:lnTo>
                    <a:pt x="438" y="161"/>
                  </a:lnTo>
                  <a:lnTo>
                    <a:pt x="457" y="172"/>
                  </a:lnTo>
                  <a:lnTo>
                    <a:pt x="474" y="186"/>
                  </a:lnTo>
                  <a:lnTo>
                    <a:pt x="490" y="201"/>
                  </a:lnTo>
                  <a:lnTo>
                    <a:pt x="506" y="217"/>
                  </a:lnTo>
                  <a:lnTo>
                    <a:pt x="522" y="233"/>
                  </a:lnTo>
                  <a:lnTo>
                    <a:pt x="538" y="251"/>
                  </a:lnTo>
                  <a:lnTo>
                    <a:pt x="553" y="268"/>
                  </a:lnTo>
                  <a:lnTo>
                    <a:pt x="571" y="285"/>
                  </a:lnTo>
                  <a:lnTo>
                    <a:pt x="587" y="301"/>
                  </a:lnTo>
                  <a:lnTo>
                    <a:pt x="605" y="316"/>
                  </a:lnTo>
                  <a:lnTo>
                    <a:pt x="624" y="330"/>
                  </a:lnTo>
                  <a:lnTo>
                    <a:pt x="640" y="335"/>
                  </a:lnTo>
                  <a:lnTo>
                    <a:pt x="655" y="342"/>
                  </a:lnTo>
                  <a:lnTo>
                    <a:pt x="669" y="351"/>
                  </a:lnTo>
                  <a:lnTo>
                    <a:pt x="681" y="362"/>
                  </a:lnTo>
                  <a:lnTo>
                    <a:pt x="693" y="375"/>
                  </a:lnTo>
                  <a:lnTo>
                    <a:pt x="703" y="389"/>
                  </a:lnTo>
                  <a:lnTo>
                    <a:pt x="714" y="403"/>
                  </a:lnTo>
                  <a:lnTo>
                    <a:pt x="724" y="419"/>
                  </a:lnTo>
                  <a:lnTo>
                    <a:pt x="734" y="434"/>
                  </a:lnTo>
                  <a:lnTo>
                    <a:pt x="745" y="449"/>
                  </a:lnTo>
                  <a:lnTo>
                    <a:pt x="755" y="464"/>
                  </a:lnTo>
                  <a:lnTo>
                    <a:pt x="767" y="477"/>
                  </a:lnTo>
                  <a:lnTo>
                    <a:pt x="778" y="490"/>
                  </a:lnTo>
                  <a:lnTo>
                    <a:pt x="791" y="502"/>
                  </a:lnTo>
                  <a:lnTo>
                    <a:pt x="806" y="511"/>
                  </a:lnTo>
                  <a:lnTo>
                    <a:pt x="821" y="518"/>
                  </a:lnTo>
                  <a:lnTo>
                    <a:pt x="840" y="520"/>
                  </a:lnTo>
                  <a:lnTo>
                    <a:pt x="858" y="523"/>
                  </a:lnTo>
                  <a:lnTo>
                    <a:pt x="875" y="527"/>
                  </a:lnTo>
                  <a:lnTo>
                    <a:pt x="890" y="532"/>
                  </a:lnTo>
                  <a:lnTo>
                    <a:pt x="904" y="536"/>
                  </a:lnTo>
                  <a:lnTo>
                    <a:pt x="916" y="541"/>
                  </a:lnTo>
                  <a:lnTo>
                    <a:pt x="929" y="546"/>
                  </a:lnTo>
                  <a:lnTo>
                    <a:pt x="941" y="553"/>
                  </a:lnTo>
                  <a:lnTo>
                    <a:pt x="953" y="559"/>
                  </a:lnTo>
                  <a:lnTo>
                    <a:pt x="965" y="567"/>
                  </a:lnTo>
                  <a:lnTo>
                    <a:pt x="976" y="574"/>
                  </a:lnTo>
                  <a:lnTo>
                    <a:pt x="989" y="582"/>
                  </a:lnTo>
                  <a:lnTo>
                    <a:pt x="1002" y="590"/>
                  </a:lnTo>
                  <a:lnTo>
                    <a:pt x="1016" y="598"/>
                  </a:lnTo>
                  <a:lnTo>
                    <a:pt x="1030" y="607"/>
                  </a:lnTo>
                  <a:lnTo>
                    <a:pt x="1047" y="617"/>
                  </a:lnTo>
                  <a:lnTo>
                    <a:pt x="1049" y="619"/>
                  </a:lnTo>
                  <a:lnTo>
                    <a:pt x="1051" y="624"/>
                  </a:lnTo>
                  <a:lnTo>
                    <a:pt x="1055" y="628"/>
                  </a:lnTo>
                  <a:lnTo>
                    <a:pt x="1056" y="632"/>
                  </a:lnTo>
                  <a:lnTo>
                    <a:pt x="1067" y="680"/>
                  </a:lnTo>
                  <a:lnTo>
                    <a:pt x="1077" y="716"/>
                  </a:lnTo>
                  <a:lnTo>
                    <a:pt x="1082" y="740"/>
                  </a:lnTo>
                  <a:lnTo>
                    <a:pt x="1081" y="755"/>
                  </a:lnTo>
                  <a:lnTo>
                    <a:pt x="1073" y="763"/>
                  </a:lnTo>
                  <a:lnTo>
                    <a:pt x="1056" y="766"/>
                  </a:lnTo>
                  <a:lnTo>
                    <a:pt x="1029" y="765"/>
                  </a:lnTo>
                  <a:lnTo>
                    <a:pt x="990" y="763"/>
                  </a:lnTo>
                  <a:lnTo>
                    <a:pt x="976" y="756"/>
                  </a:lnTo>
                  <a:lnTo>
                    <a:pt x="973" y="741"/>
                  </a:lnTo>
                  <a:lnTo>
                    <a:pt x="977" y="726"/>
                  </a:lnTo>
                  <a:lnTo>
                    <a:pt x="992" y="720"/>
                  </a:lnTo>
                  <a:lnTo>
                    <a:pt x="1039" y="723"/>
                  </a:lnTo>
                  <a:lnTo>
                    <a:pt x="1022" y="652"/>
                  </a:lnTo>
                  <a:lnTo>
                    <a:pt x="1007" y="643"/>
                  </a:lnTo>
                  <a:lnTo>
                    <a:pt x="994" y="635"/>
                  </a:lnTo>
                  <a:lnTo>
                    <a:pt x="981" y="627"/>
                  </a:lnTo>
                  <a:lnTo>
                    <a:pt x="969" y="619"/>
                  </a:lnTo>
                  <a:lnTo>
                    <a:pt x="958" y="612"/>
                  </a:lnTo>
                  <a:lnTo>
                    <a:pt x="948" y="605"/>
                  </a:lnTo>
                  <a:lnTo>
                    <a:pt x="936" y="598"/>
                  </a:lnTo>
                  <a:lnTo>
                    <a:pt x="926" y="593"/>
                  </a:lnTo>
                  <a:lnTo>
                    <a:pt x="914" y="587"/>
                  </a:lnTo>
                  <a:lnTo>
                    <a:pt x="903" y="581"/>
                  </a:lnTo>
                  <a:lnTo>
                    <a:pt x="891" y="576"/>
                  </a:lnTo>
                  <a:lnTo>
                    <a:pt x="877" y="573"/>
                  </a:lnTo>
                  <a:lnTo>
                    <a:pt x="863" y="568"/>
                  </a:lnTo>
                  <a:lnTo>
                    <a:pt x="850" y="565"/>
                  </a:lnTo>
                  <a:lnTo>
                    <a:pt x="832" y="563"/>
                  </a:lnTo>
                  <a:lnTo>
                    <a:pt x="815" y="560"/>
                  </a:lnTo>
                  <a:lnTo>
                    <a:pt x="812" y="560"/>
                  </a:lnTo>
                  <a:lnTo>
                    <a:pt x="793" y="552"/>
                  </a:lnTo>
                  <a:lnTo>
                    <a:pt x="777" y="543"/>
                  </a:lnTo>
                  <a:lnTo>
                    <a:pt x="762" y="532"/>
                  </a:lnTo>
                  <a:lnTo>
                    <a:pt x="748" y="518"/>
                  </a:lnTo>
                  <a:lnTo>
                    <a:pt x="737" y="504"/>
                  </a:lnTo>
                  <a:lnTo>
                    <a:pt x="724" y="489"/>
                  </a:lnTo>
                  <a:lnTo>
                    <a:pt x="714" y="473"/>
                  </a:lnTo>
                  <a:lnTo>
                    <a:pt x="703" y="458"/>
                  </a:lnTo>
                  <a:lnTo>
                    <a:pt x="693" y="443"/>
                  </a:lnTo>
                  <a:lnTo>
                    <a:pt x="682" y="428"/>
                  </a:lnTo>
                  <a:lnTo>
                    <a:pt x="673" y="414"/>
                  </a:lnTo>
                  <a:lnTo>
                    <a:pt x="663" y="401"/>
                  </a:lnTo>
                  <a:lnTo>
                    <a:pt x="653" y="391"/>
                  </a:lnTo>
                  <a:lnTo>
                    <a:pt x="641" y="383"/>
                  </a:lnTo>
                  <a:lnTo>
                    <a:pt x="629" y="376"/>
                  </a:lnTo>
                  <a:lnTo>
                    <a:pt x="617" y="373"/>
                  </a:lnTo>
                  <a:lnTo>
                    <a:pt x="594" y="374"/>
                  </a:lnTo>
                  <a:lnTo>
                    <a:pt x="572" y="376"/>
                  </a:lnTo>
                  <a:lnTo>
                    <a:pt x="550" y="378"/>
                  </a:lnTo>
                  <a:lnTo>
                    <a:pt x="529" y="381"/>
                  </a:lnTo>
                  <a:lnTo>
                    <a:pt x="508" y="383"/>
                  </a:lnTo>
                  <a:lnTo>
                    <a:pt x="489" y="386"/>
                  </a:lnTo>
                  <a:lnTo>
                    <a:pt x="469" y="390"/>
                  </a:lnTo>
                  <a:lnTo>
                    <a:pt x="451" y="393"/>
                  </a:lnTo>
                  <a:lnTo>
                    <a:pt x="432" y="397"/>
                  </a:lnTo>
                  <a:lnTo>
                    <a:pt x="414" y="401"/>
                  </a:lnTo>
                  <a:lnTo>
                    <a:pt x="397" y="406"/>
                  </a:lnTo>
                  <a:lnTo>
                    <a:pt x="381" y="411"/>
                  </a:lnTo>
                  <a:lnTo>
                    <a:pt x="364" y="416"/>
                  </a:lnTo>
                  <a:lnTo>
                    <a:pt x="348" y="422"/>
                  </a:lnTo>
                  <a:lnTo>
                    <a:pt x="333" y="428"/>
                  </a:lnTo>
                  <a:lnTo>
                    <a:pt x="318" y="434"/>
                  </a:lnTo>
                  <a:lnTo>
                    <a:pt x="333" y="437"/>
                  </a:lnTo>
                  <a:lnTo>
                    <a:pt x="351" y="439"/>
                  </a:lnTo>
                  <a:lnTo>
                    <a:pt x="368" y="442"/>
                  </a:lnTo>
                  <a:lnTo>
                    <a:pt x="386" y="443"/>
                  </a:lnTo>
                  <a:lnTo>
                    <a:pt x="406" y="443"/>
                  </a:lnTo>
                  <a:lnTo>
                    <a:pt x="424" y="444"/>
                  </a:lnTo>
                  <a:lnTo>
                    <a:pt x="444" y="444"/>
                  </a:lnTo>
                  <a:lnTo>
                    <a:pt x="464" y="444"/>
                  </a:lnTo>
                  <a:lnTo>
                    <a:pt x="482" y="445"/>
                  </a:lnTo>
                  <a:lnTo>
                    <a:pt x="500" y="445"/>
                  </a:lnTo>
                  <a:lnTo>
                    <a:pt x="519" y="446"/>
                  </a:lnTo>
                  <a:lnTo>
                    <a:pt x="536" y="449"/>
                  </a:lnTo>
                  <a:lnTo>
                    <a:pt x="552" y="451"/>
                  </a:lnTo>
                  <a:lnTo>
                    <a:pt x="567" y="456"/>
                  </a:lnTo>
                  <a:lnTo>
                    <a:pt x="581" y="460"/>
                  </a:lnTo>
                  <a:lnTo>
                    <a:pt x="593" y="466"/>
                  </a:lnTo>
                  <a:lnTo>
                    <a:pt x="603" y="476"/>
                  </a:lnTo>
                  <a:lnTo>
                    <a:pt x="605" y="488"/>
                  </a:lnTo>
                  <a:lnTo>
                    <a:pt x="601" y="498"/>
                  </a:lnTo>
                  <a:lnTo>
                    <a:pt x="589" y="506"/>
                  </a:lnTo>
                  <a:lnTo>
                    <a:pt x="556" y="518"/>
                  </a:lnTo>
                  <a:lnTo>
                    <a:pt x="527" y="528"/>
                  </a:lnTo>
                  <a:lnTo>
                    <a:pt x="503" y="537"/>
                  </a:lnTo>
                  <a:lnTo>
                    <a:pt x="483" y="546"/>
                  </a:lnTo>
                  <a:lnTo>
                    <a:pt x="468" y="556"/>
                  </a:lnTo>
                  <a:lnTo>
                    <a:pt x="457" y="563"/>
                  </a:lnTo>
                  <a:lnTo>
                    <a:pt x="449" y="570"/>
                  </a:lnTo>
                  <a:lnTo>
                    <a:pt x="445" y="575"/>
                  </a:lnTo>
                  <a:lnTo>
                    <a:pt x="439" y="582"/>
                  </a:lnTo>
                  <a:lnTo>
                    <a:pt x="432" y="587"/>
                  </a:lnTo>
                  <a:lnTo>
                    <a:pt x="425" y="587"/>
                  </a:lnTo>
                  <a:lnTo>
                    <a:pt x="420" y="583"/>
                  </a:lnTo>
                  <a:lnTo>
                    <a:pt x="414" y="579"/>
                  </a:lnTo>
                  <a:lnTo>
                    <a:pt x="410" y="572"/>
                  </a:lnTo>
                  <a:lnTo>
                    <a:pt x="409" y="564"/>
                  </a:lnTo>
                  <a:lnTo>
                    <a:pt x="412" y="555"/>
                  </a:lnTo>
                  <a:lnTo>
                    <a:pt x="417" y="545"/>
                  </a:lnTo>
                  <a:lnTo>
                    <a:pt x="424" y="537"/>
                  </a:lnTo>
                  <a:lnTo>
                    <a:pt x="434" y="528"/>
                  </a:lnTo>
                  <a:lnTo>
                    <a:pt x="445" y="520"/>
                  </a:lnTo>
                  <a:lnTo>
                    <a:pt x="459" y="512"/>
                  </a:lnTo>
                  <a:lnTo>
                    <a:pt x="474" y="504"/>
                  </a:lnTo>
                  <a:lnTo>
                    <a:pt x="490" y="496"/>
                  </a:lnTo>
                  <a:lnTo>
                    <a:pt x="508" y="489"/>
                  </a:lnTo>
                  <a:close/>
                </a:path>
              </a:pathLst>
            </a:custGeom>
            <a:solidFill>
              <a:srgbClr val="008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5" name="Freeform 19">
              <a:extLst>
                <a:ext uri="{FF2B5EF4-FFF2-40B4-BE49-F238E27FC236}">
                  <a16:creationId xmlns:a16="http://schemas.microsoft.com/office/drawing/2014/main" id="{62B81AE2-B47F-4732-8F3B-7EF7376B55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8" y="4178"/>
              <a:ext cx="1" cy="1"/>
            </a:xfrm>
            <a:custGeom>
              <a:avLst/>
              <a:gdLst>
                <a:gd name="T0" fmla="*/ 1 w 1"/>
                <a:gd name="T1" fmla="*/ 1 h 1"/>
                <a:gd name="T2" fmla="*/ 0 w 1"/>
                <a:gd name="T3" fmla="*/ 0 h 1"/>
                <a:gd name="T4" fmla="*/ 1 w 1"/>
                <a:gd name="T5" fmla="*/ 1 h 1"/>
                <a:gd name="T6" fmla="*/ 1 w 1"/>
                <a:gd name="T7" fmla="*/ 1 h 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"/>
                <a:gd name="T13" fmla="*/ 0 h 1"/>
                <a:gd name="T14" fmla="*/ 1 w 1"/>
                <a:gd name="T15" fmla="*/ 1 h 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" h="1">
                  <a:moveTo>
                    <a:pt x="1" y="1"/>
                  </a:move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6" name="Freeform 20">
              <a:extLst>
                <a:ext uri="{FF2B5EF4-FFF2-40B4-BE49-F238E27FC236}">
                  <a16:creationId xmlns:a16="http://schemas.microsoft.com/office/drawing/2014/main" id="{3A4ADB4D-E225-4E7B-83FE-2E7897CCF7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4" y="3950"/>
              <a:ext cx="717" cy="442"/>
            </a:xfrm>
            <a:custGeom>
              <a:avLst/>
              <a:gdLst>
                <a:gd name="T0" fmla="*/ 0 w 1435"/>
                <a:gd name="T1" fmla="*/ 0 h 885"/>
                <a:gd name="T2" fmla="*/ 0 w 1435"/>
                <a:gd name="T3" fmla="*/ 0 h 885"/>
                <a:gd name="T4" fmla="*/ 0 w 1435"/>
                <a:gd name="T5" fmla="*/ 0 h 885"/>
                <a:gd name="T6" fmla="*/ 0 w 1435"/>
                <a:gd name="T7" fmla="*/ 0 h 885"/>
                <a:gd name="T8" fmla="*/ 0 w 1435"/>
                <a:gd name="T9" fmla="*/ 0 h 885"/>
                <a:gd name="T10" fmla="*/ 0 w 1435"/>
                <a:gd name="T11" fmla="*/ 0 h 885"/>
                <a:gd name="T12" fmla="*/ 0 w 1435"/>
                <a:gd name="T13" fmla="*/ 0 h 885"/>
                <a:gd name="T14" fmla="*/ 0 w 1435"/>
                <a:gd name="T15" fmla="*/ 0 h 885"/>
                <a:gd name="T16" fmla="*/ 0 w 1435"/>
                <a:gd name="T17" fmla="*/ 0 h 885"/>
                <a:gd name="T18" fmla="*/ 0 w 1435"/>
                <a:gd name="T19" fmla="*/ 0 h 885"/>
                <a:gd name="T20" fmla="*/ 0 w 1435"/>
                <a:gd name="T21" fmla="*/ 0 h 885"/>
                <a:gd name="T22" fmla="*/ 0 w 1435"/>
                <a:gd name="T23" fmla="*/ 0 h 885"/>
                <a:gd name="T24" fmla="*/ 0 w 1435"/>
                <a:gd name="T25" fmla="*/ 0 h 885"/>
                <a:gd name="T26" fmla="*/ 0 w 1435"/>
                <a:gd name="T27" fmla="*/ 0 h 885"/>
                <a:gd name="T28" fmla="*/ 0 w 1435"/>
                <a:gd name="T29" fmla="*/ 0 h 885"/>
                <a:gd name="T30" fmla="*/ 0 w 1435"/>
                <a:gd name="T31" fmla="*/ 0 h 885"/>
                <a:gd name="T32" fmla="*/ 0 w 1435"/>
                <a:gd name="T33" fmla="*/ 0 h 885"/>
                <a:gd name="T34" fmla="*/ 0 w 1435"/>
                <a:gd name="T35" fmla="*/ 0 h 885"/>
                <a:gd name="T36" fmla="*/ 0 w 1435"/>
                <a:gd name="T37" fmla="*/ 0 h 885"/>
                <a:gd name="T38" fmla="*/ 0 w 1435"/>
                <a:gd name="T39" fmla="*/ 0 h 885"/>
                <a:gd name="T40" fmla="*/ 0 w 1435"/>
                <a:gd name="T41" fmla="*/ 0 h 885"/>
                <a:gd name="T42" fmla="*/ 0 w 1435"/>
                <a:gd name="T43" fmla="*/ 0 h 885"/>
                <a:gd name="T44" fmla="*/ 0 w 1435"/>
                <a:gd name="T45" fmla="*/ 0 h 885"/>
                <a:gd name="T46" fmla="*/ 0 w 1435"/>
                <a:gd name="T47" fmla="*/ 0 h 885"/>
                <a:gd name="T48" fmla="*/ 0 w 1435"/>
                <a:gd name="T49" fmla="*/ 0 h 885"/>
                <a:gd name="T50" fmla="*/ 0 w 1435"/>
                <a:gd name="T51" fmla="*/ 0 h 885"/>
                <a:gd name="T52" fmla="*/ 0 w 1435"/>
                <a:gd name="T53" fmla="*/ 0 h 885"/>
                <a:gd name="T54" fmla="*/ 0 w 1435"/>
                <a:gd name="T55" fmla="*/ 0 h 885"/>
                <a:gd name="T56" fmla="*/ 0 w 1435"/>
                <a:gd name="T57" fmla="*/ 0 h 885"/>
                <a:gd name="T58" fmla="*/ 0 w 1435"/>
                <a:gd name="T59" fmla="*/ 0 h 885"/>
                <a:gd name="T60" fmla="*/ 0 w 1435"/>
                <a:gd name="T61" fmla="*/ 0 h 885"/>
                <a:gd name="T62" fmla="*/ 0 w 1435"/>
                <a:gd name="T63" fmla="*/ 0 h 885"/>
                <a:gd name="T64" fmla="*/ 0 w 1435"/>
                <a:gd name="T65" fmla="*/ 0 h 885"/>
                <a:gd name="T66" fmla="*/ 0 w 1435"/>
                <a:gd name="T67" fmla="*/ 0 h 885"/>
                <a:gd name="T68" fmla="*/ 0 w 1435"/>
                <a:gd name="T69" fmla="*/ 0 h 885"/>
                <a:gd name="T70" fmla="*/ 0 w 1435"/>
                <a:gd name="T71" fmla="*/ 0 h 885"/>
                <a:gd name="T72" fmla="*/ 0 w 1435"/>
                <a:gd name="T73" fmla="*/ 0 h 885"/>
                <a:gd name="T74" fmla="*/ 0 w 1435"/>
                <a:gd name="T75" fmla="*/ 0 h 885"/>
                <a:gd name="T76" fmla="*/ 0 w 1435"/>
                <a:gd name="T77" fmla="*/ 0 h 885"/>
                <a:gd name="T78" fmla="*/ 0 w 1435"/>
                <a:gd name="T79" fmla="*/ 0 h 885"/>
                <a:gd name="T80" fmla="*/ 0 w 1435"/>
                <a:gd name="T81" fmla="*/ 0 h 885"/>
                <a:gd name="T82" fmla="*/ 0 w 1435"/>
                <a:gd name="T83" fmla="*/ 0 h 885"/>
                <a:gd name="T84" fmla="*/ 0 w 1435"/>
                <a:gd name="T85" fmla="*/ 0 h 885"/>
                <a:gd name="T86" fmla="*/ 0 w 1435"/>
                <a:gd name="T87" fmla="*/ 0 h 885"/>
                <a:gd name="T88" fmla="*/ 0 w 1435"/>
                <a:gd name="T89" fmla="*/ 0 h 885"/>
                <a:gd name="T90" fmla="*/ 0 w 1435"/>
                <a:gd name="T91" fmla="*/ 0 h 885"/>
                <a:gd name="T92" fmla="*/ 0 w 1435"/>
                <a:gd name="T93" fmla="*/ 0 h 885"/>
                <a:gd name="T94" fmla="*/ 0 w 1435"/>
                <a:gd name="T95" fmla="*/ 0 h 885"/>
                <a:gd name="T96" fmla="*/ 0 w 1435"/>
                <a:gd name="T97" fmla="*/ 0 h 885"/>
                <a:gd name="T98" fmla="*/ 0 w 1435"/>
                <a:gd name="T99" fmla="*/ 0 h 885"/>
                <a:gd name="T100" fmla="*/ 0 w 1435"/>
                <a:gd name="T101" fmla="*/ 0 h 885"/>
                <a:gd name="T102" fmla="*/ 0 w 1435"/>
                <a:gd name="T103" fmla="*/ 0 h 885"/>
                <a:gd name="T104" fmla="*/ 0 w 1435"/>
                <a:gd name="T105" fmla="*/ 0 h 88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435"/>
                <a:gd name="T160" fmla="*/ 0 h 885"/>
                <a:gd name="T161" fmla="*/ 1435 w 1435"/>
                <a:gd name="T162" fmla="*/ 885 h 885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435" h="885">
                  <a:moveTo>
                    <a:pt x="0" y="85"/>
                  </a:moveTo>
                  <a:lnTo>
                    <a:pt x="612" y="85"/>
                  </a:lnTo>
                  <a:lnTo>
                    <a:pt x="623" y="65"/>
                  </a:lnTo>
                  <a:lnTo>
                    <a:pt x="635" y="48"/>
                  </a:lnTo>
                  <a:lnTo>
                    <a:pt x="646" y="33"/>
                  </a:lnTo>
                  <a:lnTo>
                    <a:pt x="658" y="21"/>
                  </a:lnTo>
                  <a:lnTo>
                    <a:pt x="670" y="12"/>
                  </a:lnTo>
                  <a:lnTo>
                    <a:pt x="682" y="5"/>
                  </a:lnTo>
                  <a:lnTo>
                    <a:pt x="694" y="2"/>
                  </a:lnTo>
                  <a:lnTo>
                    <a:pt x="706" y="0"/>
                  </a:lnTo>
                  <a:lnTo>
                    <a:pt x="719" y="2"/>
                  </a:lnTo>
                  <a:lnTo>
                    <a:pt x="732" y="5"/>
                  </a:lnTo>
                  <a:lnTo>
                    <a:pt x="744" y="12"/>
                  </a:lnTo>
                  <a:lnTo>
                    <a:pt x="757" y="21"/>
                  </a:lnTo>
                  <a:lnTo>
                    <a:pt x="771" y="33"/>
                  </a:lnTo>
                  <a:lnTo>
                    <a:pt x="784" y="48"/>
                  </a:lnTo>
                  <a:lnTo>
                    <a:pt x="797" y="65"/>
                  </a:lnTo>
                  <a:lnTo>
                    <a:pt x="811" y="85"/>
                  </a:lnTo>
                  <a:lnTo>
                    <a:pt x="822" y="48"/>
                  </a:lnTo>
                  <a:lnTo>
                    <a:pt x="835" y="21"/>
                  </a:lnTo>
                  <a:lnTo>
                    <a:pt x="849" y="5"/>
                  </a:lnTo>
                  <a:lnTo>
                    <a:pt x="867" y="0"/>
                  </a:lnTo>
                  <a:lnTo>
                    <a:pt x="885" y="5"/>
                  </a:lnTo>
                  <a:lnTo>
                    <a:pt x="906" y="21"/>
                  </a:lnTo>
                  <a:lnTo>
                    <a:pt x="929" y="48"/>
                  </a:lnTo>
                  <a:lnTo>
                    <a:pt x="953" y="85"/>
                  </a:lnTo>
                  <a:lnTo>
                    <a:pt x="951" y="54"/>
                  </a:lnTo>
                  <a:lnTo>
                    <a:pt x="953" y="32"/>
                  </a:lnTo>
                  <a:lnTo>
                    <a:pt x="959" y="19"/>
                  </a:lnTo>
                  <a:lnTo>
                    <a:pt x="970" y="15"/>
                  </a:lnTo>
                  <a:lnTo>
                    <a:pt x="984" y="19"/>
                  </a:lnTo>
                  <a:lnTo>
                    <a:pt x="1004" y="32"/>
                  </a:lnTo>
                  <a:lnTo>
                    <a:pt x="1028" y="54"/>
                  </a:lnTo>
                  <a:lnTo>
                    <a:pt x="1056" y="85"/>
                  </a:lnTo>
                  <a:lnTo>
                    <a:pt x="1054" y="51"/>
                  </a:lnTo>
                  <a:lnTo>
                    <a:pt x="1057" y="27"/>
                  </a:lnTo>
                  <a:lnTo>
                    <a:pt x="1063" y="12"/>
                  </a:lnTo>
                  <a:lnTo>
                    <a:pt x="1072" y="8"/>
                  </a:lnTo>
                  <a:lnTo>
                    <a:pt x="1083" y="12"/>
                  </a:lnTo>
                  <a:lnTo>
                    <a:pt x="1099" y="27"/>
                  </a:lnTo>
                  <a:lnTo>
                    <a:pt x="1118" y="51"/>
                  </a:lnTo>
                  <a:lnTo>
                    <a:pt x="1140" y="85"/>
                  </a:lnTo>
                  <a:lnTo>
                    <a:pt x="1145" y="133"/>
                  </a:lnTo>
                  <a:lnTo>
                    <a:pt x="1156" y="180"/>
                  </a:lnTo>
                  <a:lnTo>
                    <a:pt x="1169" y="225"/>
                  </a:lnTo>
                  <a:lnTo>
                    <a:pt x="1186" y="269"/>
                  </a:lnTo>
                  <a:lnTo>
                    <a:pt x="1204" y="312"/>
                  </a:lnTo>
                  <a:lnTo>
                    <a:pt x="1226" y="353"/>
                  </a:lnTo>
                  <a:lnTo>
                    <a:pt x="1248" y="394"/>
                  </a:lnTo>
                  <a:lnTo>
                    <a:pt x="1272" y="436"/>
                  </a:lnTo>
                  <a:lnTo>
                    <a:pt x="1296" y="478"/>
                  </a:lnTo>
                  <a:lnTo>
                    <a:pt x="1321" y="520"/>
                  </a:lnTo>
                  <a:lnTo>
                    <a:pt x="1344" y="564"/>
                  </a:lnTo>
                  <a:lnTo>
                    <a:pt x="1366" y="609"/>
                  </a:lnTo>
                  <a:lnTo>
                    <a:pt x="1387" y="655"/>
                  </a:lnTo>
                  <a:lnTo>
                    <a:pt x="1406" y="703"/>
                  </a:lnTo>
                  <a:lnTo>
                    <a:pt x="1422" y="754"/>
                  </a:lnTo>
                  <a:lnTo>
                    <a:pt x="1435" y="807"/>
                  </a:lnTo>
                  <a:lnTo>
                    <a:pt x="1427" y="813"/>
                  </a:lnTo>
                  <a:lnTo>
                    <a:pt x="1417" y="819"/>
                  </a:lnTo>
                  <a:lnTo>
                    <a:pt x="1406" y="825"/>
                  </a:lnTo>
                  <a:lnTo>
                    <a:pt x="1394" y="830"/>
                  </a:lnTo>
                  <a:lnTo>
                    <a:pt x="1381" y="835"/>
                  </a:lnTo>
                  <a:lnTo>
                    <a:pt x="1364" y="840"/>
                  </a:lnTo>
                  <a:lnTo>
                    <a:pt x="1347" y="845"/>
                  </a:lnTo>
                  <a:lnTo>
                    <a:pt x="1329" y="848"/>
                  </a:lnTo>
                  <a:lnTo>
                    <a:pt x="1308" y="853"/>
                  </a:lnTo>
                  <a:lnTo>
                    <a:pt x="1286" y="856"/>
                  </a:lnTo>
                  <a:lnTo>
                    <a:pt x="1262" y="859"/>
                  </a:lnTo>
                  <a:lnTo>
                    <a:pt x="1237" y="862"/>
                  </a:lnTo>
                  <a:lnTo>
                    <a:pt x="1209" y="865"/>
                  </a:lnTo>
                  <a:lnTo>
                    <a:pt x="1179" y="868"/>
                  </a:lnTo>
                  <a:lnTo>
                    <a:pt x="1148" y="870"/>
                  </a:lnTo>
                  <a:lnTo>
                    <a:pt x="1114" y="872"/>
                  </a:lnTo>
                  <a:lnTo>
                    <a:pt x="1079" y="874"/>
                  </a:lnTo>
                  <a:lnTo>
                    <a:pt x="1041" y="876"/>
                  </a:lnTo>
                  <a:lnTo>
                    <a:pt x="1000" y="877"/>
                  </a:lnTo>
                  <a:lnTo>
                    <a:pt x="959" y="879"/>
                  </a:lnTo>
                  <a:lnTo>
                    <a:pt x="914" y="880"/>
                  </a:lnTo>
                  <a:lnTo>
                    <a:pt x="868" y="881"/>
                  </a:lnTo>
                  <a:lnTo>
                    <a:pt x="818" y="881"/>
                  </a:lnTo>
                  <a:lnTo>
                    <a:pt x="767" y="882"/>
                  </a:lnTo>
                  <a:lnTo>
                    <a:pt x="713" y="884"/>
                  </a:lnTo>
                  <a:lnTo>
                    <a:pt x="658" y="884"/>
                  </a:lnTo>
                  <a:lnTo>
                    <a:pt x="599" y="884"/>
                  </a:lnTo>
                  <a:lnTo>
                    <a:pt x="537" y="885"/>
                  </a:lnTo>
                  <a:lnTo>
                    <a:pt x="474" y="885"/>
                  </a:lnTo>
                  <a:lnTo>
                    <a:pt x="407" y="885"/>
                  </a:lnTo>
                  <a:lnTo>
                    <a:pt x="338" y="885"/>
                  </a:lnTo>
                  <a:lnTo>
                    <a:pt x="266" y="885"/>
                  </a:lnTo>
                  <a:lnTo>
                    <a:pt x="254" y="831"/>
                  </a:lnTo>
                  <a:lnTo>
                    <a:pt x="239" y="778"/>
                  </a:lnTo>
                  <a:lnTo>
                    <a:pt x="221" y="726"/>
                  </a:lnTo>
                  <a:lnTo>
                    <a:pt x="203" y="674"/>
                  </a:lnTo>
                  <a:lnTo>
                    <a:pt x="182" y="624"/>
                  </a:lnTo>
                  <a:lnTo>
                    <a:pt x="161" y="574"/>
                  </a:lnTo>
                  <a:lnTo>
                    <a:pt x="139" y="525"/>
                  </a:lnTo>
                  <a:lnTo>
                    <a:pt x="119" y="475"/>
                  </a:lnTo>
                  <a:lnTo>
                    <a:pt x="98" y="427"/>
                  </a:lnTo>
                  <a:lnTo>
                    <a:pt x="77" y="378"/>
                  </a:lnTo>
                  <a:lnTo>
                    <a:pt x="59" y="330"/>
                  </a:lnTo>
                  <a:lnTo>
                    <a:pt x="41" y="280"/>
                  </a:lnTo>
                  <a:lnTo>
                    <a:pt x="28" y="232"/>
                  </a:lnTo>
                  <a:lnTo>
                    <a:pt x="15" y="184"/>
                  </a:lnTo>
                  <a:lnTo>
                    <a:pt x="6" y="134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7" name="Freeform 21">
              <a:extLst>
                <a:ext uri="{FF2B5EF4-FFF2-40B4-BE49-F238E27FC236}">
                  <a16:creationId xmlns:a16="http://schemas.microsoft.com/office/drawing/2014/main" id="{4C091957-500A-482D-855E-0180BAAEF1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0" y="4000"/>
              <a:ext cx="94" cy="349"/>
            </a:xfrm>
            <a:custGeom>
              <a:avLst/>
              <a:gdLst>
                <a:gd name="T0" fmla="*/ 0 w 188"/>
                <a:gd name="T1" fmla="*/ 0 h 698"/>
                <a:gd name="T2" fmla="*/ 0 w 188"/>
                <a:gd name="T3" fmla="*/ 1 h 698"/>
                <a:gd name="T4" fmla="*/ 1 w 188"/>
                <a:gd name="T5" fmla="*/ 1 h 698"/>
                <a:gd name="T6" fmla="*/ 1 w 188"/>
                <a:gd name="T7" fmla="*/ 1 h 698"/>
                <a:gd name="T8" fmla="*/ 1 w 188"/>
                <a:gd name="T9" fmla="*/ 1 h 698"/>
                <a:gd name="T10" fmla="*/ 1 w 188"/>
                <a:gd name="T11" fmla="*/ 1 h 698"/>
                <a:gd name="T12" fmla="*/ 1 w 188"/>
                <a:gd name="T13" fmla="*/ 1 h 698"/>
                <a:gd name="T14" fmla="*/ 1 w 188"/>
                <a:gd name="T15" fmla="*/ 1 h 698"/>
                <a:gd name="T16" fmla="*/ 1 w 188"/>
                <a:gd name="T17" fmla="*/ 1 h 698"/>
                <a:gd name="T18" fmla="*/ 1 w 188"/>
                <a:gd name="T19" fmla="*/ 1 h 698"/>
                <a:gd name="T20" fmla="*/ 1 w 188"/>
                <a:gd name="T21" fmla="*/ 1 h 698"/>
                <a:gd name="T22" fmla="*/ 1 w 188"/>
                <a:gd name="T23" fmla="*/ 1 h 698"/>
                <a:gd name="T24" fmla="*/ 1 w 188"/>
                <a:gd name="T25" fmla="*/ 1 h 698"/>
                <a:gd name="T26" fmla="*/ 1 w 188"/>
                <a:gd name="T27" fmla="*/ 1 h 698"/>
                <a:gd name="T28" fmla="*/ 1 w 188"/>
                <a:gd name="T29" fmla="*/ 1 h 698"/>
                <a:gd name="T30" fmla="*/ 1 w 188"/>
                <a:gd name="T31" fmla="*/ 1 h 698"/>
                <a:gd name="T32" fmla="*/ 1 w 188"/>
                <a:gd name="T33" fmla="*/ 1 h 698"/>
                <a:gd name="T34" fmla="*/ 1 w 188"/>
                <a:gd name="T35" fmla="*/ 1 h 698"/>
                <a:gd name="T36" fmla="*/ 1 w 188"/>
                <a:gd name="T37" fmla="*/ 1 h 698"/>
                <a:gd name="T38" fmla="*/ 1 w 188"/>
                <a:gd name="T39" fmla="*/ 1 h 698"/>
                <a:gd name="T40" fmla="*/ 1 w 188"/>
                <a:gd name="T41" fmla="*/ 1 h 698"/>
                <a:gd name="T42" fmla="*/ 1 w 188"/>
                <a:gd name="T43" fmla="*/ 1 h 698"/>
                <a:gd name="T44" fmla="*/ 1 w 188"/>
                <a:gd name="T45" fmla="*/ 1 h 698"/>
                <a:gd name="T46" fmla="*/ 1 w 188"/>
                <a:gd name="T47" fmla="*/ 1 h 698"/>
                <a:gd name="T48" fmla="*/ 1 w 188"/>
                <a:gd name="T49" fmla="*/ 1 h 698"/>
                <a:gd name="T50" fmla="*/ 1 w 188"/>
                <a:gd name="T51" fmla="*/ 1 h 698"/>
                <a:gd name="T52" fmla="*/ 1 w 188"/>
                <a:gd name="T53" fmla="*/ 1 h 698"/>
                <a:gd name="T54" fmla="*/ 1 w 188"/>
                <a:gd name="T55" fmla="*/ 1 h 698"/>
                <a:gd name="T56" fmla="*/ 1 w 188"/>
                <a:gd name="T57" fmla="*/ 1 h 698"/>
                <a:gd name="T58" fmla="*/ 1 w 188"/>
                <a:gd name="T59" fmla="*/ 1 h 698"/>
                <a:gd name="T60" fmla="*/ 1 w 188"/>
                <a:gd name="T61" fmla="*/ 1 h 698"/>
                <a:gd name="T62" fmla="*/ 1 w 188"/>
                <a:gd name="T63" fmla="*/ 1 h 698"/>
                <a:gd name="T64" fmla="*/ 0 w 188"/>
                <a:gd name="T65" fmla="*/ 0 h 69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88"/>
                <a:gd name="T100" fmla="*/ 0 h 698"/>
                <a:gd name="T101" fmla="*/ 188 w 188"/>
                <a:gd name="T102" fmla="*/ 698 h 69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88" h="698">
                  <a:moveTo>
                    <a:pt x="0" y="0"/>
                  </a:moveTo>
                  <a:lnTo>
                    <a:pt x="0" y="31"/>
                  </a:lnTo>
                  <a:lnTo>
                    <a:pt x="3" y="67"/>
                  </a:lnTo>
                  <a:lnTo>
                    <a:pt x="7" y="107"/>
                  </a:lnTo>
                  <a:lnTo>
                    <a:pt x="14" y="151"/>
                  </a:lnTo>
                  <a:lnTo>
                    <a:pt x="23" y="197"/>
                  </a:lnTo>
                  <a:lnTo>
                    <a:pt x="34" y="246"/>
                  </a:lnTo>
                  <a:lnTo>
                    <a:pt x="46" y="296"/>
                  </a:lnTo>
                  <a:lnTo>
                    <a:pt x="60" y="346"/>
                  </a:lnTo>
                  <a:lnTo>
                    <a:pt x="75" y="397"/>
                  </a:lnTo>
                  <a:lnTo>
                    <a:pt x="91" y="448"/>
                  </a:lnTo>
                  <a:lnTo>
                    <a:pt x="107" y="497"/>
                  </a:lnTo>
                  <a:lnTo>
                    <a:pt x="124" y="543"/>
                  </a:lnTo>
                  <a:lnTo>
                    <a:pt x="141" y="588"/>
                  </a:lnTo>
                  <a:lnTo>
                    <a:pt x="157" y="629"/>
                  </a:lnTo>
                  <a:lnTo>
                    <a:pt x="173" y="666"/>
                  </a:lnTo>
                  <a:lnTo>
                    <a:pt x="188" y="698"/>
                  </a:lnTo>
                  <a:lnTo>
                    <a:pt x="175" y="662"/>
                  </a:lnTo>
                  <a:lnTo>
                    <a:pt x="162" y="621"/>
                  </a:lnTo>
                  <a:lnTo>
                    <a:pt x="148" y="576"/>
                  </a:lnTo>
                  <a:lnTo>
                    <a:pt x="133" y="530"/>
                  </a:lnTo>
                  <a:lnTo>
                    <a:pt x="117" y="481"/>
                  </a:lnTo>
                  <a:lnTo>
                    <a:pt x="102" y="430"/>
                  </a:lnTo>
                  <a:lnTo>
                    <a:pt x="87" y="380"/>
                  </a:lnTo>
                  <a:lnTo>
                    <a:pt x="72" y="328"/>
                  </a:lnTo>
                  <a:lnTo>
                    <a:pt x="58" y="278"/>
                  </a:lnTo>
                  <a:lnTo>
                    <a:pt x="45" y="229"/>
                  </a:lnTo>
                  <a:lnTo>
                    <a:pt x="34" y="182"/>
                  </a:lnTo>
                  <a:lnTo>
                    <a:pt x="23" y="137"/>
                  </a:lnTo>
                  <a:lnTo>
                    <a:pt x="14" y="96"/>
                  </a:lnTo>
                  <a:lnTo>
                    <a:pt x="7" y="58"/>
                  </a:lnTo>
                  <a:lnTo>
                    <a:pt x="3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8" name="Freeform 22">
              <a:extLst>
                <a:ext uri="{FF2B5EF4-FFF2-40B4-BE49-F238E27FC236}">
                  <a16:creationId xmlns:a16="http://schemas.microsoft.com/office/drawing/2014/main" id="{BECA2AC2-A0F6-4789-8C27-F5A1A4D1E6B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3" y="3994"/>
              <a:ext cx="85" cy="266"/>
            </a:xfrm>
            <a:custGeom>
              <a:avLst/>
              <a:gdLst>
                <a:gd name="T0" fmla="*/ 0 w 169"/>
                <a:gd name="T1" fmla="*/ 0 h 533"/>
                <a:gd name="T2" fmla="*/ 1 w 169"/>
                <a:gd name="T3" fmla="*/ 0 h 533"/>
                <a:gd name="T4" fmla="*/ 1 w 169"/>
                <a:gd name="T5" fmla="*/ 0 h 533"/>
                <a:gd name="T6" fmla="*/ 1 w 169"/>
                <a:gd name="T7" fmla="*/ 0 h 533"/>
                <a:gd name="T8" fmla="*/ 1 w 169"/>
                <a:gd name="T9" fmla="*/ 0 h 533"/>
                <a:gd name="T10" fmla="*/ 1 w 169"/>
                <a:gd name="T11" fmla="*/ 0 h 533"/>
                <a:gd name="T12" fmla="*/ 1 w 169"/>
                <a:gd name="T13" fmla="*/ 0 h 533"/>
                <a:gd name="T14" fmla="*/ 1 w 169"/>
                <a:gd name="T15" fmla="*/ 0 h 533"/>
                <a:gd name="T16" fmla="*/ 1 w 169"/>
                <a:gd name="T17" fmla="*/ 0 h 533"/>
                <a:gd name="T18" fmla="*/ 1 w 169"/>
                <a:gd name="T19" fmla="*/ 0 h 533"/>
                <a:gd name="T20" fmla="*/ 1 w 169"/>
                <a:gd name="T21" fmla="*/ 0 h 533"/>
                <a:gd name="T22" fmla="*/ 1 w 169"/>
                <a:gd name="T23" fmla="*/ 0 h 533"/>
                <a:gd name="T24" fmla="*/ 1 w 169"/>
                <a:gd name="T25" fmla="*/ 0 h 533"/>
                <a:gd name="T26" fmla="*/ 1 w 169"/>
                <a:gd name="T27" fmla="*/ 0 h 533"/>
                <a:gd name="T28" fmla="*/ 1 w 169"/>
                <a:gd name="T29" fmla="*/ 0 h 533"/>
                <a:gd name="T30" fmla="*/ 1 w 169"/>
                <a:gd name="T31" fmla="*/ 0 h 533"/>
                <a:gd name="T32" fmla="*/ 0 w 169"/>
                <a:gd name="T33" fmla="*/ 0 h 5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69"/>
                <a:gd name="T52" fmla="*/ 0 h 533"/>
                <a:gd name="T53" fmla="*/ 169 w 169"/>
                <a:gd name="T54" fmla="*/ 533 h 5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69" h="533">
                  <a:moveTo>
                    <a:pt x="0" y="0"/>
                  </a:moveTo>
                  <a:lnTo>
                    <a:pt x="3" y="61"/>
                  </a:lnTo>
                  <a:lnTo>
                    <a:pt x="12" y="127"/>
                  </a:lnTo>
                  <a:lnTo>
                    <a:pt x="30" y="196"/>
                  </a:lnTo>
                  <a:lnTo>
                    <a:pt x="50" y="266"/>
                  </a:lnTo>
                  <a:lnTo>
                    <a:pt x="77" y="337"/>
                  </a:lnTo>
                  <a:lnTo>
                    <a:pt x="106" y="406"/>
                  </a:lnTo>
                  <a:lnTo>
                    <a:pt x="137" y="472"/>
                  </a:lnTo>
                  <a:lnTo>
                    <a:pt x="169" y="533"/>
                  </a:lnTo>
                  <a:lnTo>
                    <a:pt x="142" y="464"/>
                  </a:lnTo>
                  <a:lnTo>
                    <a:pt x="114" y="391"/>
                  </a:lnTo>
                  <a:lnTo>
                    <a:pt x="86" y="319"/>
                  </a:lnTo>
                  <a:lnTo>
                    <a:pt x="62" y="248"/>
                  </a:lnTo>
                  <a:lnTo>
                    <a:pt x="39" y="177"/>
                  </a:lnTo>
                  <a:lnTo>
                    <a:pt x="21" y="112"/>
                  </a:lnTo>
                  <a:lnTo>
                    <a:pt x="8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9" name="Freeform 23">
              <a:extLst>
                <a:ext uri="{FF2B5EF4-FFF2-40B4-BE49-F238E27FC236}">
                  <a16:creationId xmlns:a16="http://schemas.microsoft.com/office/drawing/2014/main" id="{4A38C25D-F110-4BF1-9E7D-5689A66B27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1" y="3990"/>
              <a:ext cx="75" cy="221"/>
            </a:xfrm>
            <a:custGeom>
              <a:avLst/>
              <a:gdLst>
                <a:gd name="T0" fmla="*/ 0 w 150"/>
                <a:gd name="T1" fmla="*/ 0 h 443"/>
                <a:gd name="T2" fmla="*/ 1 w 150"/>
                <a:gd name="T3" fmla="*/ 0 h 443"/>
                <a:gd name="T4" fmla="*/ 1 w 150"/>
                <a:gd name="T5" fmla="*/ 0 h 443"/>
                <a:gd name="T6" fmla="*/ 1 w 150"/>
                <a:gd name="T7" fmla="*/ 0 h 443"/>
                <a:gd name="T8" fmla="*/ 1 w 150"/>
                <a:gd name="T9" fmla="*/ 0 h 443"/>
                <a:gd name="T10" fmla="*/ 1 w 150"/>
                <a:gd name="T11" fmla="*/ 0 h 443"/>
                <a:gd name="T12" fmla="*/ 1 w 150"/>
                <a:gd name="T13" fmla="*/ 0 h 443"/>
                <a:gd name="T14" fmla="*/ 1 w 150"/>
                <a:gd name="T15" fmla="*/ 0 h 443"/>
                <a:gd name="T16" fmla="*/ 1 w 150"/>
                <a:gd name="T17" fmla="*/ 0 h 443"/>
                <a:gd name="T18" fmla="*/ 1 w 150"/>
                <a:gd name="T19" fmla="*/ 0 h 443"/>
                <a:gd name="T20" fmla="*/ 1 w 150"/>
                <a:gd name="T21" fmla="*/ 0 h 443"/>
                <a:gd name="T22" fmla="*/ 1 w 150"/>
                <a:gd name="T23" fmla="*/ 0 h 443"/>
                <a:gd name="T24" fmla="*/ 1 w 150"/>
                <a:gd name="T25" fmla="*/ 0 h 443"/>
                <a:gd name="T26" fmla="*/ 1 w 150"/>
                <a:gd name="T27" fmla="*/ 0 h 443"/>
                <a:gd name="T28" fmla="*/ 1 w 150"/>
                <a:gd name="T29" fmla="*/ 0 h 443"/>
                <a:gd name="T30" fmla="*/ 1 w 150"/>
                <a:gd name="T31" fmla="*/ 0 h 443"/>
                <a:gd name="T32" fmla="*/ 0 w 150"/>
                <a:gd name="T33" fmla="*/ 0 h 44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0"/>
                <a:gd name="T52" fmla="*/ 0 h 443"/>
                <a:gd name="T53" fmla="*/ 150 w 150"/>
                <a:gd name="T54" fmla="*/ 443 h 44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0" h="443">
                  <a:moveTo>
                    <a:pt x="0" y="0"/>
                  </a:moveTo>
                  <a:lnTo>
                    <a:pt x="3" y="56"/>
                  </a:lnTo>
                  <a:lnTo>
                    <a:pt x="11" y="112"/>
                  </a:lnTo>
                  <a:lnTo>
                    <a:pt x="23" y="166"/>
                  </a:lnTo>
                  <a:lnTo>
                    <a:pt x="42" y="221"/>
                  </a:lnTo>
                  <a:lnTo>
                    <a:pt x="64" y="275"/>
                  </a:lnTo>
                  <a:lnTo>
                    <a:pt x="89" y="330"/>
                  </a:lnTo>
                  <a:lnTo>
                    <a:pt x="119" y="386"/>
                  </a:lnTo>
                  <a:lnTo>
                    <a:pt x="150" y="443"/>
                  </a:lnTo>
                  <a:lnTo>
                    <a:pt x="124" y="378"/>
                  </a:lnTo>
                  <a:lnTo>
                    <a:pt x="98" y="315"/>
                  </a:lnTo>
                  <a:lnTo>
                    <a:pt x="74" y="258"/>
                  </a:lnTo>
                  <a:lnTo>
                    <a:pt x="53" y="201"/>
                  </a:lnTo>
                  <a:lnTo>
                    <a:pt x="34" y="149"/>
                  </a:lnTo>
                  <a:lnTo>
                    <a:pt x="19" y="98"/>
                  </a:lnTo>
                  <a:lnTo>
                    <a:pt x="7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6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80" name="Freeform 24">
              <a:extLst>
                <a:ext uri="{FF2B5EF4-FFF2-40B4-BE49-F238E27FC236}">
                  <a16:creationId xmlns:a16="http://schemas.microsoft.com/office/drawing/2014/main" id="{9AD70F25-26AF-4A16-8B5B-63D4B7B377F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95" y="4223"/>
              <a:ext cx="49" cy="126"/>
            </a:xfrm>
            <a:custGeom>
              <a:avLst/>
              <a:gdLst>
                <a:gd name="T0" fmla="*/ 1 w 98"/>
                <a:gd name="T1" fmla="*/ 1 h 252"/>
                <a:gd name="T2" fmla="*/ 1 w 98"/>
                <a:gd name="T3" fmla="*/ 1 h 252"/>
                <a:gd name="T4" fmla="*/ 1 w 98"/>
                <a:gd name="T5" fmla="*/ 1 h 252"/>
                <a:gd name="T6" fmla="*/ 1 w 98"/>
                <a:gd name="T7" fmla="*/ 1 h 252"/>
                <a:gd name="T8" fmla="*/ 1 w 98"/>
                <a:gd name="T9" fmla="*/ 1 h 252"/>
                <a:gd name="T10" fmla="*/ 1 w 98"/>
                <a:gd name="T11" fmla="*/ 1 h 252"/>
                <a:gd name="T12" fmla="*/ 1 w 98"/>
                <a:gd name="T13" fmla="*/ 1 h 252"/>
                <a:gd name="T14" fmla="*/ 1 w 98"/>
                <a:gd name="T15" fmla="*/ 1 h 252"/>
                <a:gd name="T16" fmla="*/ 1 w 98"/>
                <a:gd name="T17" fmla="*/ 1 h 252"/>
                <a:gd name="T18" fmla="*/ 1 w 98"/>
                <a:gd name="T19" fmla="*/ 1 h 252"/>
                <a:gd name="T20" fmla="*/ 1 w 98"/>
                <a:gd name="T21" fmla="*/ 1 h 252"/>
                <a:gd name="T22" fmla="*/ 1 w 98"/>
                <a:gd name="T23" fmla="*/ 1 h 252"/>
                <a:gd name="T24" fmla="*/ 1 w 98"/>
                <a:gd name="T25" fmla="*/ 1 h 252"/>
                <a:gd name="T26" fmla="*/ 1 w 98"/>
                <a:gd name="T27" fmla="*/ 1 h 252"/>
                <a:gd name="T28" fmla="*/ 1 w 98"/>
                <a:gd name="T29" fmla="*/ 1 h 252"/>
                <a:gd name="T30" fmla="*/ 1 w 98"/>
                <a:gd name="T31" fmla="*/ 1 h 252"/>
                <a:gd name="T32" fmla="*/ 0 w 98"/>
                <a:gd name="T33" fmla="*/ 0 h 252"/>
                <a:gd name="T34" fmla="*/ 1 w 98"/>
                <a:gd name="T35" fmla="*/ 1 h 252"/>
                <a:gd name="T36" fmla="*/ 1 w 98"/>
                <a:gd name="T37" fmla="*/ 1 h 252"/>
                <a:gd name="T38" fmla="*/ 1 w 98"/>
                <a:gd name="T39" fmla="*/ 1 h 252"/>
                <a:gd name="T40" fmla="*/ 1 w 98"/>
                <a:gd name="T41" fmla="*/ 1 h 25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98"/>
                <a:gd name="T64" fmla="*/ 0 h 252"/>
                <a:gd name="T65" fmla="*/ 98 w 98"/>
                <a:gd name="T66" fmla="*/ 252 h 25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8" h="252">
                  <a:moveTo>
                    <a:pt x="24" y="28"/>
                  </a:moveTo>
                  <a:lnTo>
                    <a:pt x="35" y="60"/>
                  </a:lnTo>
                  <a:lnTo>
                    <a:pt x="44" y="91"/>
                  </a:lnTo>
                  <a:lnTo>
                    <a:pt x="54" y="121"/>
                  </a:lnTo>
                  <a:lnTo>
                    <a:pt x="64" y="150"/>
                  </a:lnTo>
                  <a:lnTo>
                    <a:pt x="73" y="178"/>
                  </a:lnTo>
                  <a:lnTo>
                    <a:pt x="82" y="204"/>
                  </a:lnTo>
                  <a:lnTo>
                    <a:pt x="90" y="229"/>
                  </a:lnTo>
                  <a:lnTo>
                    <a:pt x="98" y="252"/>
                  </a:lnTo>
                  <a:lnTo>
                    <a:pt x="87" y="228"/>
                  </a:lnTo>
                  <a:lnTo>
                    <a:pt x="75" y="202"/>
                  </a:lnTo>
                  <a:lnTo>
                    <a:pt x="62" y="173"/>
                  </a:lnTo>
                  <a:lnTo>
                    <a:pt x="50" y="142"/>
                  </a:lnTo>
                  <a:lnTo>
                    <a:pt x="37" y="109"/>
                  </a:lnTo>
                  <a:lnTo>
                    <a:pt x="24" y="74"/>
                  </a:lnTo>
                  <a:lnTo>
                    <a:pt x="13" y="37"/>
                  </a:lnTo>
                  <a:lnTo>
                    <a:pt x="0" y="0"/>
                  </a:lnTo>
                  <a:lnTo>
                    <a:pt x="6" y="6"/>
                  </a:lnTo>
                  <a:lnTo>
                    <a:pt x="13" y="13"/>
                  </a:lnTo>
                  <a:lnTo>
                    <a:pt x="19" y="20"/>
                  </a:lnTo>
                  <a:lnTo>
                    <a:pt x="24" y="28"/>
                  </a:lnTo>
                  <a:close/>
                </a:path>
              </a:pathLst>
            </a:custGeom>
            <a:solidFill>
              <a:srgbClr val="FFC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81" name="Freeform 25">
              <a:extLst>
                <a:ext uri="{FF2B5EF4-FFF2-40B4-BE49-F238E27FC236}">
                  <a16:creationId xmlns:a16="http://schemas.microsoft.com/office/drawing/2014/main" id="{06F0F6A4-A824-4985-909E-015797706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5" y="4066"/>
              <a:ext cx="41" cy="134"/>
            </a:xfrm>
            <a:custGeom>
              <a:avLst/>
              <a:gdLst>
                <a:gd name="T0" fmla="*/ 1 w 81"/>
                <a:gd name="T1" fmla="*/ 1 h 268"/>
                <a:gd name="T2" fmla="*/ 1 w 81"/>
                <a:gd name="T3" fmla="*/ 1 h 268"/>
                <a:gd name="T4" fmla="*/ 1 w 81"/>
                <a:gd name="T5" fmla="*/ 1 h 268"/>
                <a:gd name="T6" fmla="*/ 1 w 81"/>
                <a:gd name="T7" fmla="*/ 1 h 268"/>
                <a:gd name="T8" fmla="*/ 1 w 81"/>
                <a:gd name="T9" fmla="*/ 1 h 268"/>
                <a:gd name="T10" fmla="*/ 1 w 81"/>
                <a:gd name="T11" fmla="*/ 1 h 268"/>
                <a:gd name="T12" fmla="*/ 1 w 81"/>
                <a:gd name="T13" fmla="*/ 1 h 268"/>
                <a:gd name="T14" fmla="*/ 1 w 81"/>
                <a:gd name="T15" fmla="*/ 1 h 268"/>
                <a:gd name="T16" fmla="*/ 1 w 81"/>
                <a:gd name="T17" fmla="*/ 1 h 268"/>
                <a:gd name="T18" fmla="*/ 1 w 81"/>
                <a:gd name="T19" fmla="*/ 1 h 268"/>
                <a:gd name="T20" fmla="*/ 1 w 81"/>
                <a:gd name="T21" fmla="*/ 1 h 268"/>
                <a:gd name="T22" fmla="*/ 1 w 81"/>
                <a:gd name="T23" fmla="*/ 1 h 268"/>
                <a:gd name="T24" fmla="*/ 1 w 81"/>
                <a:gd name="T25" fmla="*/ 1 h 268"/>
                <a:gd name="T26" fmla="*/ 1 w 81"/>
                <a:gd name="T27" fmla="*/ 1 h 268"/>
                <a:gd name="T28" fmla="*/ 1 w 81"/>
                <a:gd name="T29" fmla="*/ 1 h 268"/>
                <a:gd name="T30" fmla="*/ 1 w 81"/>
                <a:gd name="T31" fmla="*/ 1 h 268"/>
                <a:gd name="T32" fmla="*/ 1 w 81"/>
                <a:gd name="T33" fmla="*/ 1 h 268"/>
                <a:gd name="T34" fmla="*/ 0 w 81"/>
                <a:gd name="T35" fmla="*/ 0 h 268"/>
                <a:gd name="T36" fmla="*/ 1 w 81"/>
                <a:gd name="T37" fmla="*/ 1 h 268"/>
                <a:gd name="T38" fmla="*/ 1 w 81"/>
                <a:gd name="T39" fmla="*/ 1 h 268"/>
                <a:gd name="T40" fmla="*/ 1 w 81"/>
                <a:gd name="T41" fmla="*/ 1 h 268"/>
                <a:gd name="T42" fmla="*/ 1 w 81"/>
                <a:gd name="T43" fmla="*/ 1 h 26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1"/>
                <a:gd name="T67" fmla="*/ 0 h 268"/>
                <a:gd name="T68" fmla="*/ 81 w 81"/>
                <a:gd name="T69" fmla="*/ 268 h 26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1" h="268">
                  <a:moveTo>
                    <a:pt x="11" y="2"/>
                  </a:moveTo>
                  <a:lnTo>
                    <a:pt x="18" y="32"/>
                  </a:lnTo>
                  <a:lnTo>
                    <a:pt x="25" y="63"/>
                  </a:lnTo>
                  <a:lnTo>
                    <a:pt x="34" y="95"/>
                  </a:lnTo>
                  <a:lnTo>
                    <a:pt x="42" y="128"/>
                  </a:lnTo>
                  <a:lnTo>
                    <a:pt x="52" y="161"/>
                  </a:lnTo>
                  <a:lnTo>
                    <a:pt x="61" y="196"/>
                  </a:lnTo>
                  <a:lnTo>
                    <a:pt x="71" y="230"/>
                  </a:lnTo>
                  <a:lnTo>
                    <a:pt x="81" y="265"/>
                  </a:lnTo>
                  <a:lnTo>
                    <a:pt x="65" y="268"/>
                  </a:lnTo>
                  <a:lnTo>
                    <a:pt x="55" y="234"/>
                  </a:lnTo>
                  <a:lnTo>
                    <a:pt x="46" y="199"/>
                  </a:lnTo>
                  <a:lnTo>
                    <a:pt x="37" y="165"/>
                  </a:lnTo>
                  <a:lnTo>
                    <a:pt x="27" y="130"/>
                  </a:lnTo>
                  <a:lnTo>
                    <a:pt x="19" y="96"/>
                  </a:lnTo>
                  <a:lnTo>
                    <a:pt x="12" y="63"/>
                  </a:lnTo>
                  <a:lnTo>
                    <a:pt x="5" y="31"/>
                  </a:lnTo>
                  <a:lnTo>
                    <a:pt x="0" y="0"/>
                  </a:lnTo>
                  <a:lnTo>
                    <a:pt x="3" y="1"/>
                  </a:lnTo>
                  <a:lnTo>
                    <a:pt x="5" y="1"/>
                  </a:lnTo>
                  <a:lnTo>
                    <a:pt x="9" y="1"/>
                  </a:lnTo>
                  <a:lnTo>
                    <a:pt x="11" y="2"/>
                  </a:lnTo>
                  <a:close/>
                </a:path>
              </a:pathLst>
            </a:custGeom>
            <a:solidFill>
              <a:srgbClr val="FFC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82" name="Freeform 26">
              <a:extLst>
                <a:ext uri="{FF2B5EF4-FFF2-40B4-BE49-F238E27FC236}">
                  <a16:creationId xmlns:a16="http://schemas.microsoft.com/office/drawing/2014/main" id="{8B192235-B59F-4C2B-8720-EEBD4A27038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5" y="4019"/>
              <a:ext cx="58" cy="189"/>
            </a:xfrm>
            <a:custGeom>
              <a:avLst/>
              <a:gdLst>
                <a:gd name="T0" fmla="*/ 0 w 118"/>
                <a:gd name="T1" fmla="*/ 0 h 376"/>
                <a:gd name="T2" fmla="*/ 0 w 118"/>
                <a:gd name="T3" fmla="*/ 1 h 376"/>
                <a:gd name="T4" fmla="*/ 0 w 118"/>
                <a:gd name="T5" fmla="*/ 1 h 376"/>
                <a:gd name="T6" fmla="*/ 0 w 118"/>
                <a:gd name="T7" fmla="*/ 1 h 376"/>
                <a:gd name="T8" fmla="*/ 0 w 118"/>
                <a:gd name="T9" fmla="*/ 1 h 376"/>
                <a:gd name="T10" fmla="*/ 0 w 118"/>
                <a:gd name="T11" fmla="*/ 1 h 376"/>
                <a:gd name="T12" fmla="*/ 0 w 118"/>
                <a:gd name="T13" fmla="*/ 1 h 376"/>
                <a:gd name="T14" fmla="*/ 0 w 118"/>
                <a:gd name="T15" fmla="*/ 1 h 376"/>
                <a:gd name="T16" fmla="*/ 0 w 118"/>
                <a:gd name="T17" fmla="*/ 1 h 376"/>
                <a:gd name="T18" fmla="*/ 0 w 118"/>
                <a:gd name="T19" fmla="*/ 1 h 376"/>
                <a:gd name="T20" fmla="*/ 0 w 118"/>
                <a:gd name="T21" fmla="*/ 1 h 376"/>
                <a:gd name="T22" fmla="*/ 0 w 118"/>
                <a:gd name="T23" fmla="*/ 1 h 376"/>
                <a:gd name="T24" fmla="*/ 0 w 118"/>
                <a:gd name="T25" fmla="*/ 1 h 376"/>
                <a:gd name="T26" fmla="*/ 0 w 118"/>
                <a:gd name="T27" fmla="*/ 1 h 376"/>
                <a:gd name="T28" fmla="*/ 0 w 118"/>
                <a:gd name="T29" fmla="*/ 1 h 376"/>
                <a:gd name="T30" fmla="*/ 0 w 118"/>
                <a:gd name="T31" fmla="*/ 1 h 376"/>
                <a:gd name="T32" fmla="*/ 0 w 118"/>
                <a:gd name="T33" fmla="*/ 1 h 376"/>
                <a:gd name="T34" fmla="*/ 0 w 118"/>
                <a:gd name="T35" fmla="*/ 1 h 376"/>
                <a:gd name="T36" fmla="*/ 0 w 118"/>
                <a:gd name="T37" fmla="*/ 1 h 376"/>
                <a:gd name="T38" fmla="*/ 0 w 118"/>
                <a:gd name="T39" fmla="*/ 1 h 376"/>
                <a:gd name="T40" fmla="*/ 0 w 118"/>
                <a:gd name="T41" fmla="*/ 1 h 376"/>
                <a:gd name="T42" fmla="*/ 0 w 118"/>
                <a:gd name="T43" fmla="*/ 1 h 376"/>
                <a:gd name="T44" fmla="*/ 0 w 118"/>
                <a:gd name="T45" fmla="*/ 1 h 376"/>
                <a:gd name="T46" fmla="*/ 0 w 118"/>
                <a:gd name="T47" fmla="*/ 1 h 376"/>
                <a:gd name="T48" fmla="*/ 0 w 118"/>
                <a:gd name="T49" fmla="*/ 1 h 376"/>
                <a:gd name="T50" fmla="*/ 0 w 118"/>
                <a:gd name="T51" fmla="*/ 1 h 376"/>
                <a:gd name="T52" fmla="*/ 0 w 118"/>
                <a:gd name="T53" fmla="*/ 1 h 376"/>
                <a:gd name="T54" fmla="*/ 0 w 118"/>
                <a:gd name="T55" fmla="*/ 1 h 376"/>
                <a:gd name="T56" fmla="*/ 0 w 118"/>
                <a:gd name="T57" fmla="*/ 1 h 376"/>
                <a:gd name="T58" fmla="*/ 0 w 118"/>
                <a:gd name="T59" fmla="*/ 1 h 376"/>
                <a:gd name="T60" fmla="*/ 0 w 118"/>
                <a:gd name="T61" fmla="*/ 1 h 376"/>
                <a:gd name="T62" fmla="*/ 0 w 118"/>
                <a:gd name="T63" fmla="*/ 1 h 376"/>
                <a:gd name="T64" fmla="*/ 0 w 118"/>
                <a:gd name="T65" fmla="*/ 1 h 376"/>
                <a:gd name="T66" fmla="*/ 0 w 118"/>
                <a:gd name="T67" fmla="*/ 1 h 376"/>
                <a:gd name="T68" fmla="*/ 0 w 118"/>
                <a:gd name="T69" fmla="*/ 1 h 376"/>
                <a:gd name="T70" fmla="*/ 0 w 118"/>
                <a:gd name="T71" fmla="*/ 1 h 376"/>
                <a:gd name="T72" fmla="*/ 0 w 118"/>
                <a:gd name="T73" fmla="*/ 1 h 376"/>
                <a:gd name="T74" fmla="*/ 0 w 118"/>
                <a:gd name="T75" fmla="*/ 0 h 37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18"/>
                <a:gd name="T115" fmla="*/ 0 h 376"/>
                <a:gd name="T116" fmla="*/ 118 w 118"/>
                <a:gd name="T117" fmla="*/ 376 h 37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18" h="376">
                  <a:moveTo>
                    <a:pt x="5" y="0"/>
                  </a:moveTo>
                  <a:lnTo>
                    <a:pt x="10" y="24"/>
                  </a:lnTo>
                  <a:lnTo>
                    <a:pt x="16" y="49"/>
                  </a:lnTo>
                  <a:lnTo>
                    <a:pt x="23" y="76"/>
                  </a:lnTo>
                  <a:lnTo>
                    <a:pt x="31" y="103"/>
                  </a:lnTo>
                  <a:lnTo>
                    <a:pt x="39" y="132"/>
                  </a:lnTo>
                  <a:lnTo>
                    <a:pt x="48" y="161"/>
                  </a:lnTo>
                  <a:lnTo>
                    <a:pt x="58" y="191"/>
                  </a:lnTo>
                  <a:lnTo>
                    <a:pt x="68" y="221"/>
                  </a:lnTo>
                  <a:lnTo>
                    <a:pt x="72" y="235"/>
                  </a:lnTo>
                  <a:lnTo>
                    <a:pt x="75" y="247"/>
                  </a:lnTo>
                  <a:lnTo>
                    <a:pt x="78" y="260"/>
                  </a:lnTo>
                  <a:lnTo>
                    <a:pt x="82" y="272"/>
                  </a:lnTo>
                  <a:lnTo>
                    <a:pt x="82" y="269"/>
                  </a:lnTo>
                  <a:lnTo>
                    <a:pt x="82" y="266"/>
                  </a:lnTo>
                  <a:lnTo>
                    <a:pt x="82" y="262"/>
                  </a:lnTo>
                  <a:lnTo>
                    <a:pt x="82" y="260"/>
                  </a:lnTo>
                  <a:lnTo>
                    <a:pt x="87" y="273"/>
                  </a:lnTo>
                  <a:lnTo>
                    <a:pt x="91" y="284"/>
                  </a:lnTo>
                  <a:lnTo>
                    <a:pt x="96" y="297"/>
                  </a:lnTo>
                  <a:lnTo>
                    <a:pt x="100" y="308"/>
                  </a:lnTo>
                  <a:lnTo>
                    <a:pt x="104" y="321"/>
                  </a:lnTo>
                  <a:lnTo>
                    <a:pt x="108" y="333"/>
                  </a:lnTo>
                  <a:lnTo>
                    <a:pt x="113" y="345"/>
                  </a:lnTo>
                  <a:lnTo>
                    <a:pt x="118" y="357"/>
                  </a:lnTo>
                  <a:lnTo>
                    <a:pt x="116" y="361"/>
                  </a:lnTo>
                  <a:lnTo>
                    <a:pt x="115" y="366"/>
                  </a:lnTo>
                  <a:lnTo>
                    <a:pt x="114" y="371"/>
                  </a:lnTo>
                  <a:lnTo>
                    <a:pt x="113" y="376"/>
                  </a:lnTo>
                  <a:lnTo>
                    <a:pt x="92" y="330"/>
                  </a:lnTo>
                  <a:lnTo>
                    <a:pt x="74" y="282"/>
                  </a:lnTo>
                  <a:lnTo>
                    <a:pt x="55" y="234"/>
                  </a:lnTo>
                  <a:lnTo>
                    <a:pt x="39" y="185"/>
                  </a:lnTo>
                  <a:lnTo>
                    <a:pt x="25" y="138"/>
                  </a:lnTo>
                  <a:lnTo>
                    <a:pt x="14" y="91"/>
                  </a:lnTo>
                  <a:lnTo>
                    <a:pt x="6" y="45"/>
                  </a:lnTo>
                  <a:lnTo>
                    <a:pt x="0" y="1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FC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83" name="Freeform 27">
              <a:extLst>
                <a:ext uri="{FF2B5EF4-FFF2-40B4-BE49-F238E27FC236}">
                  <a16:creationId xmlns:a16="http://schemas.microsoft.com/office/drawing/2014/main" id="{BED2E4F7-BB20-428E-9D29-C53A6DBE0A5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4" y="4030"/>
              <a:ext cx="72" cy="181"/>
            </a:xfrm>
            <a:custGeom>
              <a:avLst/>
              <a:gdLst>
                <a:gd name="T0" fmla="*/ 1 w 144"/>
                <a:gd name="T1" fmla="*/ 0 h 361"/>
                <a:gd name="T2" fmla="*/ 1 w 144"/>
                <a:gd name="T3" fmla="*/ 1 h 361"/>
                <a:gd name="T4" fmla="*/ 1 w 144"/>
                <a:gd name="T5" fmla="*/ 1 h 361"/>
                <a:gd name="T6" fmla="*/ 1 w 144"/>
                <a:gd name="T7" fmla="*/ 1 h 361"/>
                <a:gd name="T8" fmla="*/ 1 w 144"/>
                <a:gd name="T9" fmla="*/ 1 h 361"/>
                <a:gd name="T10" fmla="*/ 1 w 144"/>
                <a:gd name="T11" fmla="*/ 1 h 361"/>
                <a:gd name="T12" fmla="*/ 1 w 144"/>
                <a:gd name="T13" fmla="*/ 1 h 361"/>
                <a:gd name="T14" fmla="*/ 1 w 144"/>
                <a:gd name="T15" fmla="*/ 1 h 361"/>
                <a:gd name="T16" fmla="*/ 1 w 144"/>
                <a:gd name="T17" fmla="*/ 1 h 361"/>
                <a:gd name="T18" fmla="*/ 1 w 144"/>
                <a:gd name="T19" fmla="*/ 1 h 361"/>
                <a:gd name="T20" fmla="*/ 1 w 144"/>
                <a:gd name="T21" fmla="*/ 1 h 361"/>
                <a:gd name="T22" fmla="*/ 1 w 144"/>
                <a:gd name="T23" fmla="*/ 1 h 361"/>
                <a:gd name="T24" fmla="*/ 1 w 144"/>
                <a:gd name="T25" fmla="*/ 1 h 361"/>
                <a:gd name="T26" fmla="*/ 1 w 144"/>
                <a:gd name="T27" fmla="*/ 1 h 361"/>
                <a:gd name="T28" fmla="*/ 1 w 144"/>
                <a:gd name="T29" fmla="*/ 1 h 361"/>
                <a:gd name="T30" fmla="*/ 1 w 144"/>
                <a:gd name="T31" fmla="*/ 1 h 361"/>
                <a:gd name="T32" fmla="*/ 0 w 144"/>
                <a:gd name="T33" fmla="*/ 0 h 361"/>
                <a:gd name="T34" fmla="*/ 1 w 144"/>
                <a:gd name="T35" fmla="*/ 0 h 36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44"/>
                <a:gd name="T55" fmla="*/ 0 h 361"/>
                <a:gd name="T56" fmla="*/ 144 w 144"/>
                <a:gd name="T57" fmla="*/ 361 h 36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44" h="361">
                  <a:moveTo>
                    <a:pt x="9" y="0"/>
                  </a:moveTo>
                  <a:lnTo>
                    <a:pt x="20" y="40"/>
                  </a:lnTo>
                  <a:lnTo>
                    <a:pt x="33" y="80"/>
                  </a:lnTo>
                  <a:lnTo>
                    <a:pt x="48" y="123"/>
                  </a:lnTo>
                  <a:lnTo>
                    <a:pt x="65" y="167"/>
                  </a:lnTo>
                  <a:lnTo>
                    <a:pt x="83" y="213"/>
                  </a:lnTo>
                  <a:lnTo>
                    <a:pt x="103" y="260"/>
                  </a:lnTo>
                  <a:lnTo>
                    <a:pt x="123" y="309"/>
                  </a:lnTo>
                  <a:lnTo>
                    <a:pt x="144" y="361"/>
                  </a:lnTo>
                  <a:lnTo>
                    <a:pt x="118" y="315"/>
                  </a:lnTo>
                  <a:lnTo>
                    <a:pt x="93" y="269"/>
                  </a:lnTo>
                  <a:lnTo>
                    <a:pt x="71" y="223"/>
                  </a:lnTo>
                  <a:lnTo>
                    <a:pt x="52" y="178"/>
                  </a:lnTo>
                  <a:lnTo>
                    <a:pt x="33" y="134"/>
                  </a:lnTo>
                  <a:lnTo>
                    <a:pt x="20" y="90"/>
                  </a:lnTo>
                  <a:lnTo>
                    <a:pt x="8" y="45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C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197" name="Group 28">
            <a:extLst>
              <a:ext uri="{FF2B5EF4-FFF2-40B4-BE49-F238E27FC236}">
                <a16:creationId xmlns:a16="http://schemas.microsoft.com/office/drawing/2014/main" id="{461AC3AC-691C-4782-A71E-6E0CB89ED888}"/>
              </a:ext>
            </a:extLst>
          </p:cNvPr>
          <p:cNvGrpSpPr>
            <a:grpSpLocks/>
          </p:cNvGrpSpPr>
          <p:nvPr/>
        </p:nvGrpSpPr>
        <p:grpSpPr bwMode="auto">
          <a:xfrm>
            <a:off x="5080000" y="5438775"/>
            <a:ext cx="2268538" cy="947738"/>
            <a:chOff x="1578" y="2658"/>
            <a:chExt cx="1150" cy="447"/>
          </a:xfrm>
        </p:grpSpPr>
        <p:sp>
          <p:nvSpPr>
            <p:cNvPr id="8262" name="Freeform 29">
              <a:extLst>
                <a:ext uri="{FF2B5EF4-FFF2-40B4-BE49-F238E27FC236}">
                  <a16:creationId xmlns:a16="http://schemas.microsoft.com/office/drawing/2014/main" id="{4566903E-935E-4D36-A392-E9EC35C06F5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8" y="2711"/>
              <a:ext cx="982" cy="394"/>
            </a:xfrm>
            <a:custGeom>
              <a:avLst/>
              <a:gdLst>
                <a:gd name="T0" fmla="*/ 0 w 1965"/>
                <a:gd name="T1" fmla="*/ 1 h 788"/>
                <a:gd name="T2" fmla="*/ 0 w 1965"/>
                <a:gd name="T3" fmla="*/ 1 h 788"/>
                <a:gd name="T4" fmla="*/ 0 w 1965"/>
                <a:gd name="T5" fmla="*/ 1 h 788"/>
                <a:gd name="T6" fmla="*/ 0 w 1965"/>
                <a:gd name="T7" fmla="*/ 1 h 788"/>
                <a:gd name="T8" fmla="*/ 0 w 1965"/>
                <a:gd name="T9" fmla="*/ 1 h 788"/>
                <a:gd name="T10" fmla="*/ 0 w 1965"/>
                <a:gd name="T11" fmla="*/ 1 h 788"/>
                <a:gd name="T12" fmla="*/ 0 w 1965"/>
                <a:gd name="T13" fmla="*/ 1 h 788"/>
                <a:gd name="T14" fmla="*/ 0 w 1965"/>
                <a:gd name="T15" fmla="*/ 1 h 788"/>
                <a:gd name="T16" fmla="*/ 0 w 1965"/>
                <a:gd name="T17" fmla="*/ 1 h 788"/>
                <a:gd name="T18" fmla="*/ 0 w 1965"/>
                <a:gd name="T19" fmla="*/ 1 h 788"/>
                <a:gd name="T20" fmla="*/ 0 w 1965"/>
                <a:gd name="T21" fmla="*/ 1 h 788"/>
                <a:gd name="T22" fmla="*/ 0 w 1965"/>
                <a:gd name="T23" fmla="*/ 1 h 788"/>
                <a:gd name="T24" fmla="*/ 0 w 1965"/>
                <a:gd name="T25" fmla="*/ 1 h 788"/>
                <a:gd name="T26" fmla="*/ 0 w 1965"/>
                <a:gd name="T27" fmla="*/ 1 h 788"/>
                <a:gd name="T28" fmla="*/ 0 w 1965"/>
                <a:gd name="T29" fmla="*/ 1 h 788"/>
                <a:gd name="T30" fmla="*/ 0 w 1965"/>
                <a:gd name="T31" fmla="*/ 1 h 788"/>
                <a:gd name="T32" fmla="*/ 0 w 1965"/>
                <a:gd name="T33" fmla="*/ 1 h 788"/>
                <a:gd name="T34" fmla="*/ 0 w 1965"/>
                <a:gd name="T35" fmla="*/ 1 h 788"/>
                <a:gd name="T36" fmla="*/ 0 w 1965"/>
                <a:gd name="T37" fmla="*/ 1 h 788"/>
                <a:gd name="T38" fmla="*/ 0 w 1965"/>
                <a:gd name="T39" fmla="*/ 1 h 788"/>
                <a:gd name="T40" fmla="*/ 0 w 1965"/>
                <a:gd name="T41" fmla="*/ 1 h 788"/>
                <a:gd name="T42" fmla="*/ 0 w 1965"/>
                <a:gd name="T43" fmla="*/ 1 h 788"/>
                <a:gd name="T44" fmla="*/ 0 w 1965"/>
                <a:gd name="T45" fmla="*/ 1 h 788"/>
                <a:gd name="T46" fmla="*/ 0 w 1965"/>
                <a:gd name="T47" fmla="*/ 1 h 788"/>
                <a:gd name="T48" fmla="*/ 0 w 1965"/>
                <a:gd name="T49" fmla="*/ 1 h 788"/>
                <a:gd name="T50" fmla="*/ 0 w 1965"/>
                <a:gd name="T51" fmla="*/ 1 h 788"/>
                <a:gd name="T52" fmla="*/ 0 w 1965"/>
                <a:gd name="T53" fmla="*/ 1 h 788"/>
                <a:gd name="T54" fmla="*/ 0 w 1965"/>
                <a:gd name="T55" fmla="*/ 1 h 788"/>
                <a:gd name="T56" fmla="*/ 0 w 1965"/>
                <a:gd name="T57" fmla="*/ 1 h 788"/>
                <a:gd name="T58" fmla="*/ 0 w 1965"/>
                <a:gd name="T59" fmla="*/ 1 h 788"/>
                <a:gd name="T60" fmla="*/ 0 w 1965"/>
                <a:gd name="T61" fmla="*/ 1 h 788"/>
                <a:gd name="T62" fmla="*/ 0 w 1965"/>
                <a:gd name="T63" fmla="*/ 1 h 788"/>
                <a:gd name="T64" fmla="*/ 0 w 1965"/>
                <a:gd name="T65" fmla="*/ 1 h 788"/>
                <a:gd name="T66" fmla="*/ 0 w 1965"/>
                <a:gd name="T67" fmla="*/ 1 h 788"/>
                <a:gd name="T68" fmla="*/ 0 w 1965"/>
                <a:gd name="T69" fmla="*/ 1 h 788"/>
                <a:gd name="T70" fmla="*/ 0 w 1965"/>
                <a:gd name="T71" fmla="*/ 1 h 788"/>
                <a:gd name="T72" fmla="*/ 0 w 1965"/>
                <a:gd name="T73" fmla="*/ 1 h 788"/>
                <a:gd name="T74" fmla="*/ 0 w 1965"/>
                <a:gd name="T75" fmla="*/ 1 h 788"/>
                <a:gd name="T76" fmla="*/ 0 w 1965"/>
                <a:gd name="T77" fmla="*/ 1 h 788"/>
                <a:gd name="T78" fmla="*/ 0 w 1965"/>
                <a:gd name="T79" fmla="*/ 1 h 788"/>
                <a:gd name="T80" fmla="*/ 0 w 1965"/>
                <a:gd name="T81" fmla="*/ 1 h 788"/>
                <a:gd name="T82" fmla="*/ 0 w 1965"/>
                <a:gd name="T83" fmla="*/ 1 h 788"/>
                <a:gd name="T84" fmla="*/ 0 w 1965"/>
                <a:gd name="T85" fmla="*/ 1 h 788"/>
                <a:gd name="T86" fmla="*/ 0 w 1965"/>
                <a:gd name="T87" fmla="*/ 1 h 788"/>
                <a:gd name="T88" fmla="*/ 0 w 1965"/>
                <a:gd name="T89" fmla="*/ 1 h 788"/>
                <a:gd name="T90" fmla="*/ 0 w 1965"/>
                <a:gd name="T91" fmla="*/ 1 h 788"/>
                <a:gd name="T92" fmla="*/ 0 w 1965"/>
                <a:gd name="T93" fmla="*/ 1 h 788"/>
                <a:gd name="T94" fmla="*/ 0 w 1965"/>
                <a:gd name="T95" fmla="*/ 1 h 788"/>
                <a:gd name="T96" fmla="*/ 0 w 1965"/>
                <a:gd name="T97" fmla="*/ 1 h 788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965"/>
                <a:gd name="T148" fmla="*/ 0 h 788"/>
                <a:gd name="T149" fmla="*/ 1965 w 1965"/>
                <a:gd name="T150" fmla="*/ 788 h 788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965" h="788">
                  <a:moveTo>
                    <a:pt x="251" y="88"/>
                  </a:moveTo>
                  <a:lnTo>
                    <a:pt x="256" y="88"/>
                  </a:lnTo>
                  <a:lnTo>
                    <a:pt x="269" y="87"/>
                  </a:lnTo>
                  <a:lnTo>
                    <a:pt x="290" y="86"/>
                  </a:lnTo>
                  <a:lnTo>
                    <a:pt x="319" y="85"/>
                  </a:lnTo>
                  <a:lnTo>
                    <a:pt x="355" y="83"/>
                  </a:lnTo>
                  <a:lnTo>
                    <a:pt x="398" y="81"/>
                  </a:lnTo>
                  <a:lnTo>
                    <a:pt x="446" y="79"/>
                  </a:lnTo>
                  <a:lnTo>
                    <a:pt x="499" y="76"/>
                  </a:lnTo>
                  <a:lnTo>
                    <a:pt x="558" y="74"/>
                  </a:lnTo>
                  <a:lnTo>
                    <a:pt x="621" y="71"/>
                  </a:lnTo>
                  <a:lnTo>
                    <a:pt x="687" y="67"/>
                  </a:lnTo>
                  <a:lnTo>
                    <a:pt x="757" y="64"/>
                  </a:lnTo>
                  <a:lnTo>
                    <a:pt x="830" y="60"/>
                  </a:lnTo>
                  <a:lnTo>
                    <a:pt x="904" y="57"/>
                  </a:lnTo>
                  <a:lnTo>
                    <a:pt x="980" y="53"/>
                  </a:lnTo>
                  <a:lnTo>
                    <a:pt x="1057" y="50"/>
                  </a:lnTo>
                  <a:lnTo>
                    <a:pt x="1133" y="47"/>
                  </a:lnTo>
                  <a:lnTo>
                    <a:pt x="1210" y="42"/>
                  </a:lnTo>
                  <a:lnTo>
                    <a:pt x="1287" y="38"/>
                  </a:lnTo>
                  <a:lnTo>
                    <a:pt x="1362" y="35"/>
                  </a:lnTo>
                  <a:lnTo>
                    <a:pt x="1435" y="32"/>
                  </a:lnTo>
                  <a:lnTo>
                    <a:pt x="1506" y="27"/>
                  </a:lnTo>
                  <a:lnTo>
                    <a:pt x="1574" y="23"/>
                  </a:lnTo>
                  <a:lnTo>
                    <a:pt x="1639" y="20"/>
                  </a:lnTo>
                  <a:lnTo>
                    <a:pt x="1700" y="18"/>
                  </a:lnTo>
                  <a:lnTo>
                    <a:pt x="1755" y="14"/>
                  </a:lnTo>
                  <a:lnTo>
                    <a:pt x="1806" y="11"/>
                  </a:lnTo>
                  <a:lnTo>
                    <a:pt x="1852" y="8"/>
                  </a:lnTo>
                  <a:lnTo>
                    <a:pt x="1891" y="6"/>
                  </a:lnTo>
                  <a:lnTo>
                    <a:pt x="1923" y="4"/>
                  </a:lnTo>
                  <a:lnTo>
                    <a:pt x="1948" y="2"/>
                  </a:lnTo>
                  <a:lnTo>
                    <a:pt x="1965" y="0"/>
                  </a:lnTo>
                  <a:lnTo>
                    <a:pt x="1920" y="28"/>
                  </a:lnTo>
                  <a:lnTo>
                    <a:pt x="1876" y="57"/>
                  </a:lnTo>
                  <a:lnTo>
                    <a:pt x="1832" y="85"/>
                  </a:lnTo>
                  <a:lnTo>
                    <a:pt x="1790" y="113"/>
                  </a:lnTo>
                  <a:lnTo>
                    <a:pt x="1747" y="143"/>
                  </a:lnTo>
                  <a:lnTo>
                    <a:pt x="1706" y="172"/>
                  </a:lnTo>
                  <a:lnTo>
                    <a:pt x="1665" y="202"/>
                  </a:lnTo>
                  <a:lnTo>
                    <a:pt x="1625" y="231"/>
                  </a:lnTo>
                  <a:lnTo>
                    <a:pt x="1586" y="261"/>
                  </a:lnTo>
                  <a:lnTo>
                    <a:pt x="1548" y="290"/>
                  </a:lnTo>
                  <a:lnTo>
                    <a:pt x="1512" y="318"/>
                  </a:lnTo>
                  <a:lnTo>
                    <a:pt x="1476" y="348"/>
                  </a:lnTo>
                  <a:lnTo>
                    <a:pt x="1443" y="377"/>
                  </a:lnTo>
                  <a:lnTo>
                    <a:pt x="1411" y="405"/>
                  </a:lnTo>
                  <a:lnTo>
                    <a:pt x="1380" y="432"/>
                  </a:lnTo>
                  <a:lnTo>
                    <a:pt x="1351" y="460"/>
                  </a:lnTo>
                  <a:lnTo>
                    <a:pt x="1323" y="488"/>
                  </a:lnTo>
                  <a:lnTo>
                    <a:pt x="1299" y="514"/>
                  </a:lnTo>
                  <a:lnTo>
                    <a:pt x="1276" y="540"/>
                  </a:lnTo>
                  <a:lnTo>
                    <a:pt x="1254" y="565"/>
                  </a:lnTo>
                  <a:lnTo>
                    <a:pt x="1235" y="589"/>
                  </a:lnTo>
                  <a:lnTo>
                    <a:pt x="1219" y="613"/>
                  </a:lnTo>
                  <a:lnTo>
                    <a:pt x="1204" y="635"/>
                  </a:lnTo>
                  <a:lnTo>
                    <a:pt x="1193" y="657"/>
                  </a:lnTo>
                  <a:lnTo>
                    <a:pt x="1185" y="678"/>
                  </a:lnTo>
                  <a:lnTo>
                    <a:pt x="1178" y="697"/>
                  </a:lnTo>
                  <a:lnTo>
                    <a:pt x="1174" y="716"/>
                  </a:lnTo>
                  <a:lnTo>
                    <a:pt x="1174" y="733"/>
                  </a:lnTo>
                  <a:lnTo>
                    <a:pt x="1177" y="749"/>
                  </a:lnTo>
                  <a:lnTo>
                    <a:pt x="1182" y="763"/>
                  </a:lnTo>
                  <a:lnTo>
                    <a:pt x="1191" y="777"/>
                  </a:lnTo>
                  <a:lnTo>
                    <a:pt x="1203" y="788"/>
                  </a:lnTo>
                  <a:lnTo>
                    <a:pt x="1116" y="788"/>
                  </a:lnTo>
                  <a:lnTo>
                    <a:pt x="1034" y="788"/>
                  </a:lnTo>
                  <a:lnTo>
                    <a:pt x="957" y="788"/>
                  </a:lnTo>
                  <a:lnTo>
                    <a:pt x="883" y="788"/>
                  </a:lnTo>
                  <a:lnTo>
                    <a:pt x="815" y="787"/>
                  </a:lnTo>
                  <a:lnTo>
                    <a:pt x="750" y="787"/>
                  </a:lnTo>
                  <a:lnTo>
                    <a:pt x="689" y="786"/>
                  </a:lnTo>
                  <a:lnTo>
                    <a:pt x="633" y="786"/>
                  </a:lnTo>
                  <a:lnTo>
                    <a:pt x="580" y="785"/>
                  </a:lnTo>
                  <a:lnTo>
                    <a:pt x="530" y="784"/>
                  </a:lnTo>
                  <a:lnTo>
                    <a:pt x="485" y="783"/>
                  </a:lnTo>
                  <a:lnTo>
                    <a:pt x="441" y="782"/>
                  </a:lnTo>
                  <a:lnTo>
                    <a:pt x="402" y="779"/>
                  </a:lnTo>
                  <a:lnTo>
                    <a:pt x="365" y="778"/>
                  </a:lnTo>
                  <a:lnTo>
                    <a:pt x="331" y="776"/>
                  </a:lnTo>
                  <a:lnTo>
                    <a:pt x="300" y="774"/>
                  </a:lnTo>
                  <a:lnTo>
                    <a:pt x="270" y="770"/>
                  </a:lnTo>
                  <a:lnTo>
                    <a:pt x="243" y="768"/>
                  </a:lnTo>
                  <a:lnTo>
                    <a:pt x="218" y="764"/>
                  </a:lnTo>
                  <a:lnTo>
                    <a:pt x="195" y="761"/>
                  </a:lnTo>
                  <a:lnTo>
                    <a:pt x="173" y="756"/>
                  </a:lnTo>
                  <a:lnTo>
                    <a:pt x="153" y="752"/>
                  </a:lnTo>
                  <a:lnTo>
                    <a:pt x="135" y="747"/>
                  </a:lnTo>
                  <a:lnTo>
                    <a:pt x="118" y="742"/>
                  </a:lnTo>
                  <a:lnTo>
                    <a:pt x="100" y="737"/>
                  </a:lnTo>
                  <a:lnTo>
                    <a:pt x="85" y="731"/>
                  </a:lnTo>
                  <a:lnTo>
                    <a:pt x="70" y="725"/>
                  </a:lnTo>
                  <a:lnTo>
                    <a:pt x="55" y="718"/>
                  </a:lnTo>
                  <a:lnTo>
                    <a:pt x="41" y="710"/>
                  </a:lnTo>
                  <a:lnTo>
                    <a:pt x="28" y="703"/>
                  </a:lnTo>
                  <a:lnTo>
                    <a:pt x="14" y="695"/>
                  </a:lnTo>
                  <a:lnTo>
                    <a:pt x="0" y="686"/>
                  </a:lnTo>
                  <a:lnTo>
                    <a:pt x="251" y="88"/>
                  </a:lnTo>
                  <a:close/>
                </a:path>
              </a:pathLst>
            </a:custGeom>
            <a:solidFill>
              <a:srgbClr val="5E0A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3" name="Freeform 30">
              <a:extLst>
                <a:ext uri="{FF2B5EF4-FFF2-40B4-BE49-F238E27FC236}">
                  <a16:creationId xmlns:a16="http://schemas.microsoft.com/office/drawing/2014/main" id="{1858B0E7-8DAA-4962-A38A-501CCE7FCBD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7" y="2740"/>
              <a:ext cx="542" cy="255"/>
            </a:xfrm>
            <a:custGeom>
              <a:avLst/>
              <a:gdLst>
                <a:gd name="T0" fmla="*/ 1 w 1084"/>
                <a:gd name="T1" fmla="*/ 1 h 509"/>
                <a:gd name="T2" fmla="*/ 1 w 1084"/>
                <a:gd name="T3" fmla="*/ 1 h 509"/>
                <a:gd name="T4" fmla="*/ 1 w 1084"/>
                <a:gd name="T5" fmla="*/ 1 h 509"/>
                <a:gd name="T6" fmla="*/ 1 w 1084"/>
                <a:gd name="T7" fmla="*/ 1 h 509"/>
                <a:gd name="T8" fmla="*/ 1 w 1084"/>
                <a:gd name="T9" fmla="*/ 1 h 509"/>
                <a:gd name="T10" fmla="*/ 1 w 1084"/>
                <a:gd name="T11" fmla="*/ 1 h 509"/>
                <a:gd name="T12" fmla="*/ 1 w 1084"/>
                <a:gd name="T13" fmla="*/ 1 h 509"/>
                <a:gd name="T14" fmla="*/ 1 w 1084"/>
                <a:gd name="T15" fmla="*/ 1 h 509"/>
                <a:gd name="T16" fmla="*/ 1 w 1084"/>
                <a:gd name="T17" fmla="*/ 1 h 509"/>
                <a:gd name="T18" fmla="*/ 1 w 1084"/>
                <a:gd name="T19" fmla="*/ 1 h 509"/>
                <a:gd name="T20" fmla="*/ 1 w 1084"/>
                <a:gd name="T21" fmla="*/ 1 h 509"/>
                <a:gd name="T22" fmla="*/ 1 w 1084"/>
                <a:gd name="T23" fmla="*/ 1 h 509"/>
                <a:gd name="T24" fmla="*/ 1 w 1084"/>
                <a:gd name="T25" fmla="*/ 1 h 509"/>
                <a:gd name="T26" fmla="*/ 1 w 1084"/>
                <a:gd name="T27" fmla="*/ 1 h 509"/>
                <a:gd name="T28" fmla="*/ 1 w 1084"/>
                <a:gd name="T29" fmla="*/ 1 h 509"/>
                <a:gd name="T30" fmla="*/ 0 w 1084"/>
                <a:gd name="T31" fmla="*/ 1 h 509"/>
                <a:gd name="T32" fmla="*/ 1 w 1084"/>
                <a:gd name="T33" fmla="*/ 1 h 509"/>
                <a:gd name="T34" fmla="*/ 1 w 1084"/>
                <a:gd name="T35" fmla="*/ 1 h 509"/>
                <a:gd name="T36" fmla="*/ 1 w 1084"/>
                <a:gd name="T37" fmla="*/ 1 h 509"/>
                <a:gd name="T38" fmla="*/ 1 w 1084"/>
                <a:gd name="T39" fmla="*/ 1 h 509"/>
                <a:gd name="T40" fmla="*/ 1 w 1084"/>
                <a:gd name="T41" fmla="*/ 1 h 509"/>
                <a:gd name="T42" fmla="*/ 1 w 1084"/>
                <a:gd name="T43" fmla="*/ 1 h 509"/>
                <a:gd name="T44" fmla="*/ 1 w 1084"/>
                <a:gd name="T45" fmla="*/ 1 h 509"/>
                <a:gd name="T46" fmla="*/ 1 w 1084"/>
                <a:gd name="T47" fmla="*/ 1 h 509"/>
                <a:gd name="T48" fmla="*/ 1 w 1084"/>
                <a:gd name="T49" fmla="*/ 1 h 509"/>
                <a:gd name="T50" fmla="*/ 1 w 1084"/>
                <a:gd name="T51" fmla="*/ 1 h 509"/>
                <a:gd name="T52" fmla="*/ 1 w 1084"/>
                <a:gd name="T53" fmla="*/ 1 h 509"/>
                <a:gd name="T54" fmla="*/ 1 w 1084"/>
                <a:gd name="T55" fmla="*/ 1 h 509"/>
                <a:gd name="T56" fmla="*/ 1 w 1084"/>
                <a:gd name="T57" fmla="*/ 1 h 509"/>
                <a:gd name="T58" fmla="*/ 1 w 1084"/>
                <a:gd name="T59" fmla="*/ 1 h 509"/>
                <a:gd name="T60" fmla="*/ 1 w 1084"/>
                <a:gd name="T61" fmla="*/ 1 h 509"/>
                <a:gd name="T62" fmla="*/ 1 w 1084"/>
                <a:gd name="T63" fmla="*/ 1 h 50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084"/>
                <a:gd name="T97" fmla="*/ 0 h 509"/>
                <a:gd name="T98" fmla="*/ 1084 w 1084"/>
                <a:gd name="T99" fmla="*/ 509 h 50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084" h="509">
                  <a:moveTo>
                    <a:pt x="1084" y="0"/>
                  </a:moveTo>
                  <a:lnTo>
                    <a:pt x="1060" y="6"/>
                  </a:lnTo>
                  <a:lnTo>
                    <a:pt x="1031" y="13"/>
                  </a:lnTo>
                  <a:lnTo>
                    <a:pt x="1001" y="21"/>
                  </a:lnTo>
                  <a:lnTo>
                    <a:pt x="966" y="31"/>
                  </a:lnTo>
                  <a:lnTo>
                    <a:pt x="931" y="43"/>
                  </a:lnTo>
                  <a:lnTo>
                    <a:pt x="891" y="56"/>
                  </a:lnTo>
                  <a:lnTo>
                    <a:pt x="851" y="70"/>
                  </a:lnTo>
                  <a:lnTo>
                    <a:pt x="808" y="86"/>
                  </a:lnTo>
                  <a:lnTo>
                    <a:pt x="766" y="103"/>
                  </a:lnTo>
                  <a:lnTo>
                    <a:pt x="721" y="120"/>
                  </a:lnTo>
                  <a:lnTo>
                    <a:pt x="675" y="138"/>
                  </a:lnTo>
                  <a:lnTo>
                    <a:pt x="629" y="157"/>
                  </a:lnTo>
                  <a:lnTo>
                    <a:pt x="581" y="176"/>
                  </a:lnTo>
                  <a:lnTo>
                    <a:pt x="535" y="196"/>
                  </a:lnTo>
                  <a:lnTo>
                    <a:pt x="489" y="217"/>
                  </a:lnTo>
                  <a:lnTo>
                    <a:pt x="443" y="236"/>
                  </a:lnTo>
                  <a:lnTo>
                    <a:pt x="398" y="257"/>
                  </a:lnTo>
                  <a:lnTo>
                    <a:pt x="353" y="278"/>
                  </a:lnTo>
                  <a:lnTo>
                    <a:pt x="310" y="298"/>
                  </a:lnTo>
                  <a:lnTo>
                    <a:pt x="269" y="319"/>
                  </a:lnTo>
                  <a:lnTo>
                    <a:pt x="230" y="339"/>
                  </a:lnTo>
                  <a:lnTo>
                    <a:pt x="193" y="358"/>
                  </a:lnTo>
                  <a:lnTo>
                    <a:pt x="158" y="378"/>
                  </a:lnTo>
                  <a:lnTo>
                    <a:pt x="126" y="396"/>
                  </a:lnTo>
                  <a:lnTo>
                    <a:pt x="97" y="414"/>
                  </a:lnTo>
                  <a:lnTo>
                    <a:pt x="72" y="431"/>
                  </a:lnTo>
                  <a:lnTo>
                    <a:pt x="49" y="447"/>
                  </a:lnTo>
                  <a:lnTo>
                    <a:pt x="30" y="462"/>
                  </a:lnTo>
                  <a:lnTo>
                    <a:pt x="17" y="476"/>
                  </a:lnTo>
                  <a:lnTo>
                    <a:pt x="6" y="487"/>
                  </a:lnTo>
                  <a:lnTo>
                    <a:pt x="0" y="499"/>
                  </a:lnTo>
                  <a:lnTo>
                    <a:pt x="0" y="508"/>
                  </a:lnTo>
                  <a:lnTo>
                    <a:pt x="4" y="509"/>
                  </a:lnTo>
                  <a:lnTo>
                    <a:pt x="11" y="508"/>
                  </a:lnTo>
                  <a:lnTo>
                    <a:pt x="24" y="505"/>
                  </a:lnTo>
                  <a:lnTo>
                    <a:pt x="40" y="499"/>
                  </a:lnTo>
                  <a:lnTo>
                    <a:pt x="59" y="491"/>
                  </a:lnTo>
                  <a:lnTo>
                    <a:pt x="82" y="480"/>
                  </a:lnTo>
                  <a:lnTo>
                    <a:pt x="109" y="468"/>
                  </a:lnTo>
                  <a:lnTo>
                    <a:pt x="139" y="454"/>
                  </a:lnTo>
                  <a:lnTo>
                    <a:pt x="171" y="438"/>
                  </a:lnTo>
                  <a:lnTo>
                    <a:pt x="206" y="421"/>
                  </a:lnTo>
                  <a:lnTo>
                    <a:pt x="242" y="402"/>
                  </a:lnTo>
                  <a:lnTo>
                    <a:pt x="282" y="383"/>
                  </a:lnTo>
                  <a:lnTo>
                    <a:pt x="322" y="363"/>
                  </a:lnTo>
                  <a:lnTo>
                    <a:pt x="365" y="341"/>
                  </a:lnTo>
                  <a:lnTo>
                    <a:pt x="408" y="319"/>
                  </a:lnTo>
                  <a:lnTo>
                    <a:pt x="452" y="297"/>
                  </a:lnTo>
                  <a:lnTo>
                    <a:pt x="498" y="274"/>
                  </a:lnTo>
                  <a:lnTo>
                    <a:pt x="543" y="251"/>
                  </a:lnTo>
                  <a:lnTo>
                    <a:pt x="589" y="228"/>
                  </a:lnTo>
                  <a:lnTo>
                    <a:pt x="634" y="205"/>
                  </a:lnTo>
                  <a:lnTo>
                    <a:pt x="680" y="183"/>
                  </a:lnTo>
                  <a:lnTo>
                    <a:pt x="725" y="160"/>
                  </a:lnTo>
                  <a:lnTo>
                    <a:pt x="769" y="139"/>
                  </a:lnTo>
                  <a:lnTo>
                    <a:pt x="812" y="119"/>
                  </a:lnTo>
                  <a:lnTo>
                    <a:pt x="853" y="99"/>
                  </a:lnTo>
                  <a:lnTo>
                    <a:pt x="892" y="80"/>
                  </a:lnTo>
                  <a:lnTo>
                    <a:pt x="931" y="62"/>
                  </a:lnTo>
                  <a:lnTo>
                    <a:pt x="966" y="46"/>
                  </a:lnTo>
                  <a:lnTo>
                    <a:pt x="1000" y="32"/>
                  </a:lnTo>
                  <a:lnTo>
                    <a:pt x="1031" y="20"/>
                  </a:lnTo>
                  <a:lnTo>
                    <a:pt x="1058" y="9"/>
                  </a:lnTo>
                  <a:lnTo>
                    <a:pt x="1084" y="0"/>
                  </a:lnTo>
                  <a:close/>
                </a:path>
              </a:pathLst>
            </a:custGeom>
            <a:solidFill>
              <a:srgbClr val="0000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4" name="Freeform 31">
              <a:extLst>
                <a:ext uri="{FF2B5EF4-FFF2-40B4-BE49-F238E27FC236}">
                  <a16:creationId xmlns:a16="http://schemas.microsoft.com/office/drawing/2014/main" id="{BA7DF354-54A3-43D9-A821-0DEBAE950D72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5" y="2658"/>
              <a:ext cx="104" cy="114"/>
            </a:xfrm>
            <a:custGeom>
              <a:avLst/>
              <a:gdLst>
                <a:gd name="T0" fmla="*/ 1 w 206"/>
                <a:gd name="T1" fmla="*/ 1 h 228"/>
                <a:gd name="T2" fmla="*/ 1 w 206"/>
                <a:gd name="T3" fmla="*/ 1 h 228"/>
                <a:gd name="T4" fmla="*/ 1 w 206"/>
                <a:gd name="T5" fmla="*/ 1 h 228"/>
                <a:gd name="T6" fmla="*/ 1 w 206"/>
                <a:gd name="T7" fmla="*/ 1 h 228"/>
                <a:gd name="T8" fmla="*/ 1 w 206"/>
                <a:gd name="T9" fmla="*/ 1 h 228"/>
                <a:gd name="T10" fmla="*/ 0 w 206"/>
                <a:gd name="T11" fmla="*/ 1 h 228"/>
                <a:gd name="T12" fmla="*/ 1 w 206"/>
                <a:gd name="T13" fmla="*/ 1 h 228"/>
                <a:gd name="T14" fmla="*/ 1 w 206"/>
                <a:gd name="T15" fmla="*/ 1 h 228"/>
                <a:gd name="T16" fmla="*/ 1 w 206"/>
                <a:gd name="T17" fmla="*/ 1 h 228"/>
                <a:gd name="T18" fmla="*/ 1 w 206"/>
                <a:gd name="T19" fmla="*/ 1 h 228"/>
                <a:gd name="T20" fmla="*/ 1 w 206"/>
                <a:gd name="T21" fmla="*/ 1 h 228"/>
                <a:gd name="T22" fmla="*/ 1 w 206"/>
                <a:gd name="T23" fmla="*/ 1 h 228"/>
                <a:gd name="T24" fmla="*/ 1 w 206"/>
                <a:gd name="T25" fmla="*/ 1 h 228"/>
                <a:gd name="T26" fmla="*/ 1 w 206"/>
                <a:gd name="T27" fmla="*/ 1 h 228"/>
                <a:gd name="T28" fmla="*/ 1 w 206"/>
                <a:gd name="T29" fmla="*/ 1 h 228"/>
                <a:gd name="T30" fmla="*/ 1 w 206"/>
                <a:gd name="T31" fmla="*/ 1 h 228"/>
                <a:gd name="T32" fmla="*/ 1 w 206"/>
                <a:gd name="T33" fmla="*/ 1 h 228"/>
                <a:gd name="T34" fmla="*/ 1 w 206"/>
                <a:gd name="T35" fmla="*/ 1 h 228"/>
                <a:gd name="T36" fmla="*/ 1 w 206"/>
                <a:gd name="T37" fmla="*/ 1 h 228"/>
                <a:gd name="T38" fmla="*/ 1 w 206"/>
                <a:gd name="T39" fmla="*/ 1 h 228"/>
                <a:gd name="T40" fmla="*/ 1 w 206"/>
                <a:gd name="T41" fmla="*/ 1 h 228"/>
                <a:gd name="T42" fmla="*/ 1 w 206"/>
                <a:gd name="T43" fmla="*/ 1 h 228"/>
                <a:gd name="T44" fmla="*/ 1 w 206"/>
                <a:gd name="T45" fmla="*/ 1 h 228"/>
                <a:gd name="T46" fmla="*/ 1 w 206"/>
                <a:gd name="T47" fmla="*/ 1 h 228"/>
                <a:gd name="T48" fmla="*/ 1 w 206"/>
                <a:gd name="T49" fmla="*/ 1 h 228"/>
                <a:gd name="T50" fmla="*/ 1 w 206"/>
                <a:gd name="T51" fmla="*/ 1 h 228"/>
                <a:gd name="T52" fmla="*/ 1 w 206"/>
                <a:gd name="T53" fmla="*/ 1 h 228"/>
                <a:gd name="T54" fmla="*/ 1 w 206"/>
                <a:gd name="T55" fmla="*/ 1 h 228"/>
                <a:gd name="T56" fmla="*/ 1 w 206"/>
                <a:gd name="T57" fmla="*/ 1 h 228"/>
                <a:gd name="T58" fmla="*/ 1 w 206"/>
                <a:gd name="T59" fmla="*/ 1 h 228"/>
                <a:gd name="T60" fmla="*/ 1 w 206"/>
                <a:gd name="T61" fmla="*/ 1 h 228"/>
                <a:gd name="T62" fmla="*/ 1 w 206"/>
                <a:gd name="T63" fmla="*/ 1 h 228"/>
                <a:gd name="T64" fmla="*/ 1 w 206"/>
                <a:gd name="T65" fmla="*/ 1 h 228"/>
                <a:gd name="T66" fmla="*/ 1 w 206"/>
                <a:gd name="T67" fmla="*/ 1 h 228"/>
                <a:gd name="T68" fmla="*/ 1 w 206"/>
                <a:gd name="T69" fmla="*/ 1 h 228"/>
                <a:gd name="T70" fmla="*/ 1 w 206"/>
                <a:gd name="T71" fmla="*/ 1 h 228"/>
                <a:gd name="T72" fmla="*/ 1 w 206"/>
                <a:gd name="T73" fmla="*/ 1 h 228"/>
                <a:gd name="T74" fmla="*/ 1 w 206"/>
                <a:gd name="T75" fmla="*/ 0 h 228"/>
                <a:gd name="T76" fmla="*/ 1 w 206"/>
                <a:gd name="T77" fmla="*/ 1 h 228"/>
                <a:gd name="T78" fmla="*/ 1 w 206"/>
                <a:gd name="T79" fmla="*/ 1 h 228"/>
                <a:gd name="T80" fmla="*/ 1 w 206"/>
                <a:gd name="T81" fmla="*/ 1 h 22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06"/>
                <a:gd name="T124" fmla="*/ 0 h 228"/>
                <a:gd name="T125" fmla="*/ 206 w 206"/>
                <a:gd name="T126" fmla="*/ 228 h 22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06" h="228">
                  <a:moveTo>
                    <a:pt x="44" y="19"/>
                  </a:moveTo>
                  <a:lnTo>
                    <a:pt x="29" y="34"/>
                  </a:lnTo>
                  <a:lnTo>
                    <a:pt x="16" y="51"/>
                  </a:lnTo>
                  <a:lnTo>
                    <a:pt x="7" y="72"/>
                  </a:lnTo>
                  <a:lnTo>
                    <a:pt x="2" y="92"/>
                  </a:lnTo>
                  <a:lnTo>
                    <a:pt x="0" y="115"/>
                  </a:lnTo>
                  <a:lnTo>
                    <a:pt x="2" y="137"/>
                  </a:lnTo>
                  <a:lnTo>
                    <a:pt x="8" y="159"/>
                  </a:lnTo>
                  <a:lnTo>
                    <a:pt x="17" y="180"/>
                  </a:lnTo>
                  <a:lnTo>
                    <a:pt x="28" y="194"/>
                  </a:lnTo>
                  <a:lnTo>
                    <a:pt x="41" y="204"/>
                  </a:lnTo>
                  <a:lnTo>
                    <a:pt x="58" y="212"/>
                  </a:lnTo>
                  <a:lnTo>
                    <a:pt x="75" y="217"/>
                  </a:lnTo>
                  <a:lnTo>
                    <a:pt x="93" y="219"/>
                  </a:lnTo>
                  <a:lnTo>
                    <a:pt x="113" y="218"/>
                  </a:lnTo>
                  <a:lnTo>
                    <a:pt x="131" y="216"/>
                  </a:lnTo>
                  <a:lnTo>
                    <a:pt x="150" y="210"/>
                  </a:lnTo>
                  <a:lnTo>
                    <a:pt x="153" y="219"/>
                  </a:lnTo>
                  <a:lnTo>
                    <a:pt x="158" y="226"/>
                  </a:lnTo>
                  <a:lnTo>
                    <a:pt x="165" y="228"/>
                  </a:lnTo>
                  <a:lnTo>
                    <a:pt x="170" y="227"/>
                  </a:lnTo>
                  <a:lnTo>
                    <a:pt x="176" y="224"/>
                  </a:lnTo>
                  <a:lnTo>
                    <a:pt x="181" y="217"/>
                  </a:lnTo>
                  <a:lnTo>
                    <a:pt x="182" y="207"/>
                  </a:lnTo>
                  <a:lnTo>
                    <a:pt x="181" y="193"/>
                  </a:lnTo>
                  <a:lnTo>
                    <a:pt x="195" y="179"/>
                  </a:lnTo>
                  <a:lnTo>
                    <a:pt x="203" y="164"/>
                  </a:lnTo>
                  <a:lnTo>
                    <a:pt x="206" y="148"/>
                  </a:lnTo>
                  <a:lnTo>
                    <a:pt x="205" y="130"/>
                  </a:lnTo>
                  <a:lnTo>
                    <a:pt x="200" y="112"/>
                  </a:lnTo>
                  <a:lnTo>
                    <a:pt x="193" y="94"/>
                  </a:lnTo>
                  <a:lnTo>
                    <a:pt x="183" y="74"/>
                  </a:lnTo>
                  <a:lnTo>
                    <a:pt x="173" y="54"/>
                  </a:lnTo>
                  <a:lnTo>
                    <a:pt x="160" y="36"/>
                  </a:lnTo>
                  <a:lnTo>
                    <a:pt x="146" y="21"/>
                  </a:lnTo>
                  <a:lnTo>
                    <a:pt x="130" y="11"/>
                  </a:lnTo>
                  <a:lnTo>
                    <a:pt x="114" y="4"/>
                  </a:lnTo>
                  <a:lnTo>
                    <a:pt x="97" y="0"/>
                  </a:lnTo>
                  <a:lnTo>
                    <a:pt x="79" y="1"/>
                  </a:lnTo>
                  <a:lnTo>
                    <a:pt x="61" y="8"/>
                  </a:lnTo>
                  <a:lnTo>
                    <a:pt x="44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5" name="Freeform 32">
              <a:extLst>
                <a:ext uri="{FF2B5EF4-FFF2-40B4-BE49-F238E27FC236}">
                  <a16:creationId xmlns:a16="http://schemas.microsoft.com/office/drawing/2014/main" id="{6253DAFB-2E4F-4965-BA6A-99761A0338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9" y="2748"/>
              <a:ext cx="397" cy="105"/>
            </a:xfrm>
            <a:custGeom>
              <a:avLst/>
              <a:gdLst>
                <a:gd name="T0" fmla="*/ 1 w 792"/>
                <a:gd name="T1" fmla="*/ 0 h 211"/>
                <a:gd name="T2" fmla="*/ 1 w 792"/>
                <a:gd name="T3" fmla="*/ 0 h 211"/>
                <a:gd name="T4" fmla="*/ 1 w 792"/>
                <a:gd name="T5" fmla="*/ 0 h 211"/>
                <a:gd name="T6" fmla="*/ 1 w 792"/>
                <a:gd name="T7" fmla="*/ 0 h 211"/>
                <a:gd name="T8" fmla="*/ 1 w 792"/>
                <a:gd name="T9" fmla="*/ 0 h 211"/>
                <a:gd name="T10" fmla="*/ 1 w 792"/>
                <a:gd name="T11" fmla="*/ 0 h 211"/>
                <a:gd name="T12" fmla="*/ 1 w 792"/>
                <a:gd name="T13" fmla="*/ 0 h 211"/>
                <a:gd name="T14" fmla="*/ 1 w 792"/>
                <a:gd name="T15" fmla="*/ 0 h 211"/>
                <a:gd name="T16" fmla="*/ 1 w 792"/>
                <a:gd name="T17" fmla="*/ 0 h 211"/>
                <a:gd name="T18" fmla="*/ 1 w 792"/>
                <a:gd name="T19" fmla="*/ 0 h 211"/>
                <a:gd name="T20" fmla="*/ 1 w 792"/>
                <a:gd name="T21" fmla="*/ 0 h 211"/>
                <a:gd name="T22" fmla="*/ 1 w 792"/>
                <a:gd name="T23" fmla="*/ 0 h 211"/>
                <a:gd name="T24" fmla="*/ 1 w 792"/>
                <a:gd name="T25" fmla="*/ 0 h 211"/>
                <a:gd name="T26" fmla="*/ 1 w 792"/>
                <a:gd name="T27" fmla="*/ 0 h 211"/>
                <a:gd name="T28" fmla="*/ 1 w 792"/>
                <a:gd name="T29" fmla="*/ 0 h 211"/>
                <a:gd name="T30" fmla="*/ 0 w 792"/>
                <a:gd name="T31" fmla="*/ 0 h 211"/>
                <a:gd name="T32" fmla="*/ 1 w 792"/>
                <a:gd name="T33" fmla="*/ 0 h 211"/>
                <a:gd name="T34" fmla="*/ 1 w 792"/>
                <a:gd name="T35" fmla="*/ 0 h 211"/>
                <a:gd name="T36" fmla="*/ 1 w 792"/>
                <a:gd name="T37" fmla="*/ 0 h 211"/>
                <a:gd name="T38" fmla="*/ 1 w 792"/>
                <a:gd name="T39" fmla="*/ 0 h 211"/>
                <a:gd name="T40" fmla="*/ 1 w 792"/>
                <a:gd name="T41" fmla="*/ 0 h 211"/>
                <a:gd name="T42" fmla="*/ 1 w 792"/>
                <a:gd name="T43" fmla="*/ 0 h 211"/>
                <a:gd name="T44" fmla="*/ 1 w 792"/>
                <a:gd name="T45" fmla="*/ 0 h 211"/>
                <a:gd name="T46" fmla="*/ 1 w 792"/>
                <a:gd name="T47" fmla="*/ 0 h 211"/>
                <a:gd name="T48" fmla="*/ 1 w 792"/>
                <a:gd name="T49" fmla="*/ 0 h 211"/>
                <a:gd name="T50" fmla="*/ 1 w 792"/>
                <a:gd name="T51" fmla="*/ 0 h 211"/>
                <a:gd name="T52" fmla="*/ 1 w 792"/>
                <a:gd name="T53" fmla="*/ 0 h 211"/>
                <a:gd name="T54" fmla="*/ 1 w 792"/>
                <a:gd name="T55" fmla="*/ 0 h 211"/>
                <a:gd name="T56" fmla="*/ 1 w 792"/>
                <a:gd name="T57" fmla="*/ 0 h 211"/>
                <a:gd name="T58" fmla="*/ 1 w 792"/>
                <a:gd name="T59" fmla="*/ 0 h 211"/>
                <a:gd name="T60" fmla="*/ 1 w 792"/>
                <a:gd name="T61" fmla="*/ 0 h 211"/>
                <a:gd name="T62" fmla="*/ 1 w 792"/>
                <a:gd name="T63" fmla="*/ 0 h 21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92"/>
                <a:gd name="T97" fmla="*/ 0 h 211"/>
                <a:gd name="T98" fmla="*/ 792 w 792"/>
                <a:gd name="T99" fmla="*/ 211 h 21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92" h="211">
                  <a:moveTo>
                    <a:pt x="792" y="0"/>
                  </a:moveTo>
                  <a:lnTo>
                    <a:pt x="768" y="5"/>
                  </a:lnTo>
                  <a:lnTo>
                    <a:pt x="743" y="9"/>
                  </a:lnTo>
                  <a:lnTo>
                    <a:pt x="716" y="14"/>
                  </a:lnTo>
                  <a:lnTo>
                    <a:pt x="688" y="18"/>
                  </a:lnTo>
                  <a:lnTo>
                    <a:pt x="658" y="23"/>
                  </a:lnTo>
                  <a:lnTo>
                    <a:pt x="628" y="29"/>
                  </a:lnTo>
                  <a:lnTo>
                    <a:pt x="595" y="33"/>
                  </a:lnTo>
                  <a:lnTo>
                    <a:pt x="563" y="39"/>
                  </a:lnTo>
                  <a:lnTo>
                    <a:pt x="530" y="44"/>
                  </a:lnTo>
                  <a:lnTo>
                    <a:pt x="496" y="50"/>
                  </a:lnTo>
                  <a:lnTo>
                    <a:pt x="463" y="55"/>
                  </a:lnTo>
                  <a:lnTo>
                    <a:pt x="429" y="61"/>
                  </a:lnTo>
                  <a:lnTo>
                    <a:pt x="395" y="68"/>
                  </a:lnTo>
                  <a:lnTo>
                    <a:pt x="361" y="74"/>
                  </a:lnTo>
                  <a:lnTo>
                    <a:pt x="329" y="80"/>
                  </a:lnTo>
                  <a:lnTo>
                    <a:pt x="297" y="86"/>
                  </a:lnTo>
                  <a:lnTo>
                    <a:pt x="265" y="93"/>
                  </a:lnTo>
                  <a:lnTo>
                    <a:pt x="235" y="99"/>
                  </a:lnTo>
                  <a:lnTo>
                    <a:pt x="205" y="106"/>
                  </a:lnTo>
                  <a:lnTo>
                    <a:pt x="177" y="113"/>
                  </a:lnTo>
                  <a:lnTo>
                    <a:pt x="149" y="120"/>
                  </a:lnTo>
                  <a:lnTo>
                    <a:pt x="125" y="128"/>
                  </a:lnTo>
                  <a:lnTo>
                    <a:pt x="101" y="135"/>
                  </a:lnTo>
                  <a:lnTo>
                    <a:pt x="80" y="142"/>
                  </a:lnTo>
                  <a:lnTo>
                    <a:pt x="61" y="150"/>
                  </a:lnTo>
                  <a:lnTo>
                    <a:pt x="43" y="158"/>
                  </a:lnTo>
                  <a:lnTo>
                    <a:pt x="29" y="165"/>
                  </a:lnTo>
                  <a:lnTo>
                    <a:pt x="17" y="173"/>
                  </a:lnTo>
                  <a:lnTo>
                    <a:pt x="9" y="181"/>
                  </a:lnTo>
                  <a:lnTo>
                    <a:pt x="2" y="189"/>
                  </a:lnTo>
                  <a:lnTo>
                    <a:pt x="0" y="198"/>
                  </a:lnTo>
                  <a:lnTo>
                    <a:pt x="0" y="206"/>
                  </a:lnTo>
                  <a:lnTo>
                    <a:pt x="2" y="209"/>
                  </a:lnTo>
                  <a:lnTo>
                    <a:pt x="6" y="210"/>
                  </a:lnTo>
                  <a:lnTo>
                    <a:pt x="15" y="211"/>
                  </a:lnTo>
                  <a:lnTo>
                    <a:pt x="26" y="210"/>
                  </a:lnTo>
                  <a:lnTo>
                    <a:pt x="39" y="209"/>
                  </a:lnTo>
                  <a:lnTo>
                    <a:pt x="54" y="206"/>
                  </a:lnTo>
                  <a:lnTo>
                    <a:pt x="72" y="203"/>
                  </a:lnTo>
                  <a:lnTo>
                    <a:pt x="92" y="199"/>
                  </a:lnTo>
                  <a:lnTo>
                    <a:pt x="114" y="195"/>
                  </a:lnTo>
                  <a:lnTo>
                    <a:pt x="137" y="189"/>
                  </a:lnTo>
                  <a:lnTo>
                    <a:pt x="162" y="183"/>
                  </a:lnTo>
                  <a:lnTo>
                    <a:pt x="189" y="176"/>
                  </a:lnTo>
                  <a:lnTo>
                    <a:pt x="216" y="169"/>
                  </a:lnTo>
                  <a:lnTo>
                    <a:pt x="245" y="162"/>
                  </a:lnTo>
                  <a:lnTo>
                    <a:pt x="275" y="154"/>
                  </a:lnTo>
                  <a:lnTo>
                    <a:pt x="306" y="146"/>
                  </a:lnTo>
                  <a:lnTo>
                    <a:pt x="337" y="137"/>
                  </a:lnTo>
                  <a:lnTo>
                    <a:pt x="369" y="128"/>
                  </a:lnTo>
                  <a:lnTo>
                    <a:pt x="402" y="119"/>
                  </a:lnTo>
                  <a:lnTo>
                    <a:pt x="435" y="109"/>
                  </a:lnTo>
                  <a:lnTo>
                    <a:pt x="467" y="100"/>
                  </a:lnTo>
                  <a:lnTo>
                    <a:pt x="501" y="91"/>
                  </a:lnTo>
                  <a:lnTo>
                    <a:pt x="533" y="81"/>
                  </a:lnTo>
                  <a:lnTo>
                    <a:pt x="565" y="71"/>
                  </a:lnTo>
                  <a:lnTo>
                    <a:pt x="598" y="62"/>
                  </a:lnTo>
                  <a:lnTo>
                    <a:pt x="629" y="52"/>
                  </a:lnTo>
                  <a:lnTo>
                    <a:pt x="659" y="43"/>
                  </a:lnTo>
                  <a:lnTo>
                    <a:pt x="688" y="33"/>
                  </a:lnTo>
                  <a:lnTo>
                    <a:pt x="716" y="24"/>
                  </a:lnTo>
                  <a:lnTo>
                    <a:pt x="743" y="16"/>
                  </a:lnTo>
                  <a:lnTo>
                    <a:pt x="768" y="8"/>
                  </a:lnTo>
                  <a:lnTo>
                    <a:pt x="792" y="0"/>
                  </a:lnTo>
                  <a:close/>
                </a:path>
              </a:pathLst>
            </a:custGeom>
            <a:solidFill>
              <a:srgbClr val="0000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6" name="Freeform 33">
              <a:extLst>
                <a:ext uri="{FF2B5EF4-FFF2-40B4-BE49-F238E27FC236}">
                  <a16:creationId xmlns:a16="http://schemas.microsoft.com/office/drawing/2014/main" id="{B8BF723F-3FB1-4ABF-A979-E565F16A3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3" y="2705"/>
              <a:ext cx="215" cy="91"/>
            </a:xfrm>
            <a:custGeom>
              <a:avLst/>
              <a:gdLst>
                <a:gd name="T0" fmla="*/ 1 w 430"/>
                <a:gd name="T1" fmla="*/ 0 h 183"/>
                <a:gd name="T2" fmla="*/ 1 w 430"/>
                <a:gd name="T3" fmla="*/ 0 h 183"/>
                <a:gd name="T4" fmla="*/ 1 w 430"/>
                <a:gd name="T5" fmla="*/ 0 h 183"/>
                <a:gd name="T6" fmla="*/ 1 w 430"/>
                <a:gd name="T7" fmla="*/ 0 h 183"/>
                <a:gd name="T8" fmla="*/ 1 w 430"/>
                <a:gd name="T9" fmla="*/ 0 h 183"/>
                <a:gd name="T10" fmla="*/ 1 w 430"/>
                <a:gd name="T11" fmla="*/ 0 h 183"/>
                <a:gd name="T12" fmla="*/ 1 w 430"/>
                <a:gd name="T13" fmla="*/ 0 h 183"/>
                <a:gd name="T14" fmla="*/ 1 w 430"/>
                <a:gd name="T15" fmla="*/ 0 h 183"/>
                <a:gd name="T16" fmla="*/ 1 w 430"/>
                <a:gd name="T17" fmla="*/ 0 h 183"/>
                <a:gd name="T18" fmla="*/ 1 w 430"/>
                <a:gd name="T19" fmla="*/ 0 h 183"/>
                <a:gd name="T20" fmla="*/ 1 w 430"/>
                <a:gd name="T21" fmla="*/ 0 h 183"/>
                <a:gd name="T22" fmla="*/ 1 w 430"/>
                <a:gd name="T23" fmla="*/ 0 h 183"/>
                <a:gd name="T24" fmla="*/ 1 w 430"/>
                <a:gd name="T25" fmla="*/ 0 h 183"/>
                <a:gd name="T26" fmla="*/ 1 w 430"/>
                <a:gd name="T27" fmla="*/ 0 h 183"/>
                <a:gd name="T28" fmla="*/ 1 w 430"/>
                <a:gd name="T29" fmla="*/ 0 h 183"/>
                <a:gd name="T30" fmla="*/ 1 w 430"/>
                <a:gd name="T31" fmla="*/ 0 h 183"/>
                <a:gd name="T32" fmla="*/ 1 w 430"/>
                <a:gd name="T33" fmla="*/ 0 h 183"/>
                <a:gd name="T34" fmla="*/ 1 w 430"/>
                <a:gd name="T35" fmla="*/ 0 h 183"/>
                <a:gd name="T36" fmla="*/ 1 w 430"/>
                <a:gd name="T37" fmla="*/ 0 h 183"/>
                <a:gd name="T38" fmla="*/ 1 w 430"/>
                <a:gd name="T39" fmla="*/ 0 h 183"/>
                <a:gd name="T40" fmla="*/ 1 w 430"/>
                <a:gd name="T41" fmla="*/ 0 h 183"/>
                <a:gd name="T42" fmla="*/ 1 w 430"/>
                <a:gd name="T43" fmla="*/ 0 h 183"/>
                <a:gd name="T44" fmla="*/ 1 w 430"/>
                <a:gd name="T45" fmla="*/ 0 h 183"/>
                <a:gd name="T46" fmla="*/ 1 w 430"/>
                <a:gd name="T47" fmla="*/ 0 h 183"/>
                <a:gd name="T48" fmla="*/ 1 w 430"/>
                <a:gd name="T49" fmla="*/ 0 h 183"/>
                <a:gd name="T50" fmla="*/ 1 w 430"/>
                <a:gd name="T51" fmla="*/ 0 h 183"/>
                <a:gd name="T52" fmla="*/ 1 w 430"/>
                <a:gd name="T53" fmla="*/ 0 h 183"/>
                <a:gd name="T54" fmla="*/ 1 w 430"/>
                <a:gd name="T55" fmla="*/ 0 h 183"/>
                <a:gd name="T56" fmla="*/ 1 w 430"/>
                <a:gd name="T57" fmla="*/ 0 h 183"/>
                <a:gd name="T58" fmla="*/ 1 w 430"/>
                <a:gd name="T59" fmla="*/ 0 h 183"/>
                <a:gd name="T60" fmla="*/ 1 w 430"/>
                <a:gd name="T61" fmla="*/ 0 h 183"/>
                <a:gd name="T62" fmla="*/ 1 w 430"/>
                <a:gd name="T63" fmla="*/ 0 h 183"/>
                <a:gd name="T64" fmla="*/ 1 w 430"/>
                <a:gd name="T65" fmla="*/ 0 h 183"/>
                <a:gd name="T66" fmla="*/ 1 w 430"/>
                <a:gd name="T67" fmla="*/ 0 h 183"/>
                <a:gd name="T68" fmla="*/ 1 w 430"/>
                <a:gd name="T69" fmla="*/ 0 h 183"/>
                <a:gd name="T70" fmla="*/ 1 w 430"/>
                <a:gd name="T71" fmla="*/ 0 h 183"/>
                <a:gd name="T72" fmla="*/ 1 w 430"/>
                <a:gd name="T73" fmla="*/ 0 h 183"/>
                <a:gd name="T74" fmla="*/ 1 w 430"/>
                <a:gd name="T75" fmla="*/ 0 h 183"/>
                <a:gd name="T76" fmla="*/ 0 w 430"/>
                <a:gd name="T77" fmla="*/ 0 h 183"/>
                <a:gd name="T78" fmla="*/ 1 w 430"/>
                <a:gd name="T79" fmla="*/ 0 h 183"/>
                <a:gd name="T80" fmla="*/ 1 w 430"/>
                <a:gd name="T81" fmla="*/ 0 h 183"/>
                <a:gd name="T82" fmla="*/ 1 w 430"/>
                <a:gd name="T83" fmla="*/ 0 h 183"/>
                <a:gd name="T84" fmla="*/ 1 w 430"/>
                <a:gd name="T85" fmla="*/ 0 h 183"/>
                <a:gd name="T86" fmla="*/ 1 w 430"/>
                <a:gd name="T87" fmla="*/ 0 h 183"/>
                <a:gd name="T88" fmla="*/ 1 w 430"/>
                <a:gd name="T89" fmla="*/ 0 h 183"/>
                <a:gd name="T90" fmla="*/ 1 w 430"/>
                <a:gd name="T91" fmla="*/ 0 h 183"/>
                <a:gd name="T92" fmla="*/ 1 w 430"/>
                <a:gd name="T93" fmla="*/ 0 h 183"/>
                <a:gd name="T94" fmla="*/ 1 w 430"/>
                <a:gd name="T95" fmla="*/ 0 h 183"/>
                <a:gd name="T96" fmla="*/ 1 w 430"/>
                <a:gd name="T97" fmla="*/ 0 h 183"/>
                <a:gd name="T98" fmla="*/ 1 w 430"/>
                <a:gd name="T99" fmla="*/ 0 h 183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430"/>
                <a:gd name="T151" fmla="*/ 0 h 183"/>
                <a:gd name="T152" fmla="*/ 430 w 430"/>
                <a:gd name="T153" fmla="*/ 183 h 183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430" h="183">
                  <a:moveTo>
                    <a:pt x="358" y="97"/>
                  </a:moveTo>
                  <a:lnTo>
                    <a:pt x="345" y="88"/>
                  </a:lnTo>
                  <a:lnTo>
                    <a:pt x="331" y="82"/>
                  </a:lnTo>
                  <a:lnTo>
                    <a:pt x="319" y="76"/>
                  </a:lnTo>
                  <a:lnTo>
                    <a:pt x="307" y="70"/>
                  </a:lnTo>
                  <a:lnTo>
                    <a:pt x="294" y="65"/>
                  </a:lnTo>
                  <a:lnTo>
                    <a:pt x="282" y="61"/>
                  </a:lnTo>
                  <a:lnTo>
                    <a:pt x="268" y="57"/>
                  </a:lnTo>
                  <a:lnTo>
                    <a:pt x="254" y="54"/>
                  </a:lnTo>
                  <a:lnTo>
                    <a:pt x="240" y="52"/>
                  </a:lnTo>
                  <a:lnTo>
                    <a:pt x="225" y="49"/>
                  </a:lnTo>
                  <a:lnTo>
                    <a:pt x="209" y="47"/>
                  </a:lnTo>
                  <a:lnTo>
                    <a:pt x="193" y="45"/>
                  </a:lnTo>
                  <a:lnTo>
                    <a:pt x="174" y="44"/>
                  </a:lnTo>
                  <a:lnTo>
                    <a:pt x="155" y="42"/>
                  </a:lnTo>
                  <a:lnTo>
                    <a:pt x="134" y="41"/>
                  </a:lnTo>
                  <a:lnTo>
                    <a:pt x="112" y="40"/>
                  </a:lnTo>
                  <a:lnTo>
                    <a:pt x="97" y="33"/>
                  </a:lnTo>
                  <a:lnTo>
                    <a:pt x="93" y="19"/>
                  </a:lnTo>
                  <a:lnTo>
                    <a:pt x="98" y="6"/>
                  </a:lnTo>
                  <a:lnTo>
                    <a:pt x="113" y="0"/>
                  </a:lnTo>
                  <a:lnTo>
                    <a:pt x="140" y="1"/>
                  </a:lnTo>
                  <a:lnTo>
                    <a:pt x="164" y="3"/>
                  </a:lnTo>
                  <a:lnTo>
                    <a:pt x="187" y="4"/>
                  </a:lnTo>
                  <a:lnTo>
                    <a:pt x="209" y="7"/>
                  </a:lnTo>
                  <a:lnTo>
                    <a:pt x="229" y="9"/>
                  </a:lnTo>
                  <a:lnTo>
                    <a:pt x="248" y="12"/>
                  </a:lnTo>
                  <a:lnTo>
                    <a:pt x="266" y="16"/>
                  </a:lnTo>
                  <a:lnTo>
                    <a:pt x="283" y="19"/>
                  </a:lnTo>
                  <a:lnTo>
                    <a:pt x="300" y="24"/>
                  </a:lnTo>
                  <a:lnTo>
                    <a:pt x="316" y="30"/>
                  </a:lnTo>
                  <a:lnTo>
                    <a:pt x="332" y="37"/>
                  </a:lnTo>
                  <a:lnTo>
                    <a:pt x="349" y="45"/>
                  </a:lnTo>
                  <a:lnTo>
                    <a:pt x="365" y="54"/>
                  </a:lnTo>
                  <a:lnTo>
                    <a:pt x="382" y="64"/>
                  </a:lnTo>
                  <a:lnTo>
                    <a:pt x="400" y="76"/>
                  </a:lnTo>
                  <a:lnTo>
                    <a:pt x="419" y="88"/>
                  </a:lnTo>
                  <a:lnTo>
                    <a:pt x="429" y="99"/>
                  </a:lnTo>
                  <a:lnTo>
                    <a:pt x="430" y="108"/>
                  </a:lnTo>
                  <a:lnTo>
                    <a:pt x="425" y="116"/>
                  </a:lnTo>
                  <a:lnTo>
                    <a:pt x="415" y="122"/>
                  </a:lnTo>
                  <a:lnTo>
                    <a:pt x="403" y="128"/>
                  </a:lnTo>
                  <a:lnTo>
                    <a:pt x="390" y="132"/>
                  </a:lnTo>
                  <a:lnTo>
                    <a:pt x="378" y="135"/>
                  </a:lnTo>
                  <a:lnTo>
                    <a:pt x="369" y="136"/>
                  </a:lnTo>
                  <a:lnTo>
                    <a:pt x="354" y="137"/>
                  </a:lnTo>
                  <a:lnTo>
                    <a:pt x="339" y="137"/>
                  </a:lnTo>
                  <a:lnTo>
                    <a:pt x="324" y="137"/>
                  </a:lnTo>
                  <a:lnTo>
                    <a:pt x="308" y="136"/>
                  </a:lnTo>
                  <a:lnTo>
                    <a:pt x="293" y="135"/>
                  </a:lnTo>
                  <a:lnTo>
                    <a:pt x="278" y="133"/>
                  </a:lnTo>
                  <a:lnTo>
                    <a:pt x="262" y="132"/>
                  </a:lnTo>
                  <a:lnTo>
                    <a:pt x="247" y="130"/>
                  </a:lnTo>
                  <a:lnTo>
                    <a:pt x="232" y="128"/>
                  </a:lnTo>
                  <a:lnTo>
                    <a:pt x="216" y="125"/>
                  </a:lnTo>
                  <a:lnTo>
                    <a:pt x="201" y="123"/>
                  </a:lnTo>
                  <a:lnTo>
                    <a:pt x="186" y="121"/>
                  </a:lnTo>
                  <a:lnTo>
                    <a:pt x="171" y="118"/>
                  </a:lnTo>
                  <a:lnTo>
                    <a:pt x="156" y="116"/>
                  </a:lnTo>
                  <a:lnTo>
                    <a:pt x="141" y="115"/>
                  </a:lnTo>
                  <a:lnTo>
                    <a:pt x="126" y="113"/>
                  </a:lnTo>
                  <a:lnTo>
                    <a:pt x="103" y="112"/>
                  </a:lnTo>
                  <a:lnTo>
                    <a:pt x="83" y="115"/>
                  </a:lnTo>
                  <a:lnTo>
                    <a:pt x="68" y="121"/>
                  </a:lnTo>
                  <a:lnTo>
                    <a:pt x="57" y="129"/>
                  </a:lnTo>
                  <a:lnTo>
                    <a:pt x="48" y="137"/>
                  </a:lnTo>
                  <a:lnTo>
                    <a:pt x="43" y="146"/>
                  </a:lnTo>
                  <a:lnTo>
                    <a:pt x="40" y="154"/>
                  </a:lnTo>
                  <a:lnTo>
                    <a:pt x="40" y="160"/>
                  </a:lnTo>
                  <a:lnTo>
                    <a:pt x="40" y="169"/>
                  </a:lnTo>
                  <a:lnTo>
                    <a:pt x="36" y="176"/>
                  </a:lnTo>
                  <a:lnTo>
                    <a:pt x="30" y="181"/>
                  </a:lnTo>
                  <a:lnTo>
                    <a:pt x="24" y="183"/>
                  </a:lnTo>
                  <a:lnTo>
                    <a:pt x="15" y="183"/>
                  </a:lnTo>
                  <a:lnTo>
                    <a:pt x="9" y="181"/>
                  </a:lnTo>
                  <a:lnTo>
                    <a:pt x="3" y="175"/>
                  </a:lnTo>
                  <a:lnTo>
                    <a:pt x="0" y="167"/>
                  </a:lnTo>
                  <a:lnTo>
                    <a:pt x="0" y="148"/>
                  </a:lnTo>
                  <a:lnTo>
                    <a:pt x="6" y="130"/>
                  </a:lnTo>
                  <a:lnTo>
                    <a:pt x="17" y="113"/>
                  </a:lnTo>
                  <a:lnTo>
                    <a:pt x="32" y="98"/>
                  </a:lnTo>
                  <a:lnTo>
                    <a:pt x="51" y="85"/>
                  </a:lnTo>
                  <a:lnTo>
                    <a:pt x="74" y="76"/>
                  </a:lnTo>
                  <a:lnTo>
                    <a:pt x="101" y="71"/>
                  </a:lnTo>
                  <a:lnTo>
                    <a:pt x="131" y="72"/>
                  </a:lnTo>
                  <a:lnTo>
                    <a:pt x="145" y="75"/>
                  </a:lnTo>
                  <a:lnTo>
                    <a:pt x="158" y="76"/>
                  </a:lnTo>
                  <a:lnTo>
                    <a:pt x="172" y="78"/>
                  </a:lnTo>
                  <a:lnTo>
                    <a:pt x="187" y="80"/>
                  </a:lnTo>
                  <a:lnTo>
                    <a:pt x="201" y="83"/>
                  </a:lnTo>
                  <a:lnTo>
                    <a:pt x="215" y="84"/>
                  </a:lnTo>
                  <a:lnTo>
                    <a:pt x="230" y="86"/>
                  </a:lnTo>
                  <a:lnTo>
                    <a:pt x="244" y="88"/>
                  </a:lnTo>
                  <a:lnTo>
                    <a:pt x="259" y="90"/>
                  </a:lnTo>
                  <a:lnTo>
                    <a:pt x="272" y="92"/>
                  </a:lnTo>
                  <a:lnTo>
                    <a:pt x="286" y="93"/>
                  </a:lnTo>
                  <a:lnTo>
                    <a:pt x="301" y="94"/>
                  </a:lnTo>
                  <a:lnTo>
                    <a:pt x="315" y="95"/>
                  </a:lnTo>
                  <a:lnTo>
                    <a:pt x="329" y="97"/>
                  </a:lnTo>
                  <a:lnTo>
                    <a:pt x="344" y="97"/>
                  </a:lnTo>
                  <a:lnTo>
                    <a:pt x="358" y="9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7" name="Freeform 34">
              <a:extLst>
                <a:ext uri="{FF2B5EF4-FFF2-40B4-BE49-F238E27FC236}">
                  <a16:creationId xmlns:a16="http://schemas.microsoft.com/office/drawing/2014/main" id="{B3859C3C-58CC-4988-ACEF-0DF6FA8EFE1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6" y="2700"/>
              <a:ext cx="543" cy="404"/>
            </a:xfrm>
            <a:custGeom>
              <a:avLst/>
              <a:gdLst>
                <a:gd name="T0" fmla="*/ 1 w 1086"/>
                <a:gd name="T1" fmla="*/ 0 h 809"/>
                <a:gd name="T2" fmla="*/ 1 w 1086"/>
                <a:gd name="T3" fmla="*/ 0 h 809"/>
                <a:gd name="T4" fmla="*/ 1 w 1086"/>
                <a:gd name="T5" fmla="*/ 0 h 809"/>
                <a:gd name="T6" fmla="*/ 1 w 1086"/>
                <a:gd name="T7" fmla="*/ 0 h 809"/>
                <a:gd name="T8" fmla="*/ 1 w 1086"/>
                <a:gd name="T9" fmla="*/ 0 h 809"/>
                <a:gd name="T10" fmla="*/ 1 w 1086"/>
                <a:gd name="T11" fmla="*/ 0 h 809"/>
                <a:gd name="T12" fmla="*/ 1 w 1086"/>
                <a:gd name="T13" fmla="*/ 0 h 809"/>
                <a:gd name="T14" fmla="*/ 1 w 1086"/>
                <a:gd name="T15" fmla="*/ 0 h 809"/>
                <a:gd name="T16" fmla="*/ 1 w 1086"/>
                <a:gd name="T17" fmla="*/ 0 h 809"/>
                <a:gd name="T18" fmla="*/ 1 w 1086"/>
                <a:gd name="T19" fmla="*/ 0 h 809"/>
                <a:gd name="T20" fmla="*/ 1 w 1086"/>
                <a:gd name="T21" fmla="*/ 0 h 809"/>
                <a:gd name="T22" fmla="*/ 1 w 1086"/>
                <a:gd name="T23" fmla="*/ 0 h 809"/>
                <a:gd name="T24" fmla="*/ 1 w 1086"/>
                <a:gd name="T25" fmla="*/ 0 h 809"/>
                <a:gd name="T26" fmla="*/ 1 w 1086"/>
                <a:gd name="T27" fmla="*/ 0 h 809"/>
                <a:gd name="T28" fmla="*/ 1 w 1086"/>
                <a:gd name="T29" fmla="*/ 0 h 809"/>
                <a:gd name="T30" fmla="*/ 1 w 1086"/>
                <a:gd name="T31" fmla="*/ 0 h 809"/>
                <a:gd name="T32" fmla="*/ 1 w 1086"/>
                <a:gd name="T33" fmla="*/ 0 h 809"/>
                <a:gd name="T34" fmla="*/ 1 w 1086"/>
                <a:gd name="T35" fmla="*/ 0 h 809"/>
                <a:gd name="T36" fmla="*/ 1 w 1086"/>
                <a:gd name="T37" fmla="*/ 0 h 809"/>
                <a:gd name="T38" fmla="*/ 1 w 1086"/>
                <a:gd name="T39" fmla="*/ 0 h 809"/>
                <a:gd name="T40" fmla="*/ 0 w 1086"/>
                <a:gd name="T41" fmla="*/ 0 h 809"/>
                <a:gd name="T42" fmla="*/ 1 w 1086"/>
                <a:gd name="T43" fmla="*/ 0 h 809"/>
                <a:gd name="T44" fmla="*/ 1 w 1086"/>
                <a:gd name="T45" fmla="*/ 0 h 809"/>
                <a:gd name="T46" fmla="*/ 1 w 1086"/>
                <a:gd name="T47" fmla="*/ 0 h 809"/>
                <a:gd name="T48" fmla="*/ 1 w 1086"/>
                <a:gd name="T49" fmla="*/ 0 h 809"/>
                <a:gd name="T50" fmla="*/ 1 w 1086"/>
                <a:gd name="T51" fmla="*/ 0 h 809"/>
                <a:gd name="T52" fmla="*/ 1 w 1086"/>
                <a:gd name="T53" fmla="*/ 0 h 809"/>
                <a:gd name="T54" fmla="*/ 1 w 1086"/>
                <a:gd name="T55" fmla="*/ 0 h 809"/>
                <a:gd name="T56" fmla="*/ 1 w 1086"/>
                <a:gd name="T57" fmla="*/ 0 h 809"/>
                <a:gd name="T58" fmla="*/ 1 w 1086"/>
                <a:gd name="T59" fmla="*/ 0 h 809"/>
                <a:gd name="T60" fmla="*/ 1 w 1086"/>
                <a:gd name="T61" fmla="*/ 0 h 809"/>
                <a:gd name="T62" fmla="*/ 1 w 1086"/>
                <a:gd name="T63" fmla="*/ 0 h 809"/>
                <a:gd name="T64" fmla="*/ 1 w 1086"/>
                <a:gd name="T65" fmla="*/ 0 h 809"/>
                <a:gd name="T66" fmla="*/ 1 w 1086"/>
                <a:gd name="T67" fmla="*/ 0 h 809"/>
                <a:gd name="T68" fmla="*/ 1 w 1086"/>
                <a:gd name="T69" fmla="*/ 0 h 809"/>
                <a:gd name="T70" fmla="*/ 1 w 1086"/>
                <a:gd name="T71" fmla="*/ 0 h 809"/>
                <a:gd name="T72" fmla="*/ 1 w 1086"/>
                <a:gd name="T73" fmla="*/ 0 h 809"/>
                <a:gd name="T74" fmla="*/ 1 w 1086"/>
                <a:gd name="T75" fmla="*/ 0 h 809"/>
                <a:gd name="T76" fmla="*/ 1 w 1086"/>
                <a:gd name="T77" fmla="*/ 0 h 809"/>
                <a:gd name="T78" fmla="*/ 1 w 1086"/>
                <a:gd name="T79" fmla="*/ 0 h 809"/>
                <a:gd name="T80" fmla="*/ 1 w 1086"/>
                <a:gd name="T81" fmla="*/ 0 h 809"/>
                <a:gd name="T82" fmla="*/ 1 w 1086"/>
                <a:gd name="T83" fmla="*/ 0 h 809"/>
                <a:gd name="T84" fmla="*/ 1 w 1086"/>
                <a:gd name="T85" fmla="*/ 0 h 809"/>
                <a:gd name="T86" fmla="*/ 1 w 1086"/>
                <a:gd name="T87" fmla="*/ 0 h 809"/>
                <a:gd name="T88" fmla="*/ 1 w 1086"/>
                <a:gd name="T89" fmla="*/ 0 h 809"/>
                <a:gd name="T90" fmla="*/ 1 w 1086"/>
                <a:gd name="T91" fmla="*/ 0 h 809"/>
                <a:gd name="T92" fmla="*/ 1 w 1086"/>
                <a:gd name="T93" fmla="*/ 0 h 809"/>
                <a:gd name="T94" fmla="*/ 1 w 1086"/>
                <a:gd name="T95" fmla="*/ 0 h 809"/>
                <a:gd name="T96" fmla="*/ 1 w 1086"/>
                <a:gd name="T97" fmla="*/ 0 h 809"/>
                <a:gd name="T98" fmla="*/ 1 w 1086"/>
                <a:gd name="T99" fmla="*/ 0 h 809"/>
                <a:gd name="T100" fmla="*/ 1 w 1086"/>
                <a:gd name="T101" fmla="*/ 0 h 809"/>
                <a:gd name="T102" fmla="*/ 1 w 1086"/>
                <a:gd name="T103" fmla="*/ 0 h 809"/>
                <a:gd name="T104" fmla="*/ 1 w 1086"/>
                <a:gd name="T105" fmla="*/ 0 h 809"/>
                <a:gd name="T106" fmla="*/ 1 w 1086"/>
                <a:gd name="T107" fmla="*/ 0 h 809"/>
                <a:gd name="T108" fmla="*/ 1 w 1086"/>
                <a:gd name="T109" fmla="*/ 0 h 809"/>
                <a:gd name="T110" fmla="*/ 1 w 1086"/>
                <a:gd name="T111" fmla="*/ 0 h 809"/>
                <a:gd name="T112" fmla="*/ 1 w 1086"/>
                <a:gd name="T113" fmla="*/ 0 h 809"/>
                <a:gd name="T114" fmla="*/ 1 w 1086"/>
                <a:gd name="T115" fmla="*/ 0 h 809"/>
                <a:gd name="T116" fmla="*/ 1 w 1086"/>
                <a:gd name="T117" fmla="*/ 0 h 809"/>
                <a:gd name="T118" fmla="*/ 1 w 1086"/>
                <a:gd name="T119" fmla="*/ 0 h 809"/>
                <a:gd name="T120" fmla="*/ 1 w 1086"/>
                <a:gd name="T121" fmla="*/ 0 h 809"/>
                <a:gd name="T122" fmla="*/ 1 w 1086"/>
                <a:gd name="T123" fmla="*/ 0 h 80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086"/>
                <a:gd name="T187" fmla="*/ 0 h 809"/>
                <a:gd name="T188" fmla="*/ 1086 w 1086"/>
                <a:gd name="T189" fmla="*/ 809 h 809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086" h="809">
                  <a:moveTo>
                    <a:pt x="598" y="518"/>
                  </a:moveTo>
                  <a:lnTo>
                    <a:pt x="618" y="526"/>
                  </a:lnTo>
                  <a:lnTo>
                    <a:pt x="635" y="534"/>
                  </a:lnTo>
                  <a:lnTo>
                    <a:pt x="650" y="543"/>
                  </a:lnTo>
                  <a:lnTo>
                    <a:pt x="665" y="551"/>
                  </a:lnTo>
                  <a:lnTo>
                    <a:pt x="677" y="559"/>
                  </a:lnTo>
                  <a:lnTo>
                    <a:pt x="687" y="568"/>
                  </a:lnTo>
                  <a:lnTo>
                    <a:pt x="694" y="578"/>
                  </a:lnTo>
                  <a:lnTo>
                    <a:pt x="700" y="587"/>
                  </a:lnTo>
                  <a:lnTo>
                    <a:pt x="702" y="596"/>
                  </a:lnTo>
                  <a:lnTo>
                    <a:pt x="702" y="605"/>
                  </a:lnTo>
                  <a:lnTo>
                    <a:pt x="698" y="612"/>
                  </a:lnTo>
                  <a:lnTo>
                    <a:pt x="692" y="618"/>
                  </a:lnTo>
                  <a:lnTo>
                    <a:pt x="685" y="620"/>
                  </a:lnTo>
                  <a:lnTo>
                    <a:pt x="678" y="620"/>
                  </a:lnTo>
                  <a:lnTo>
                    <a:pt x="671" y="617"/>
                  </a:lnTo>
                  <a:lnTo>
                    <a:pt x="665" y="609"/>
                  </a:lnTo>
                  <a:lnTo>
                    <a:pt x="661" y="603"/>
                  </a:lnTo>
                  <a:lnTo>
                    <a:pt x="653" y="596"/>
                  </a:lnTo>
                  <a:lnTo>
                    <a:pt x="641" y="588"/>
                  </a:lnTo>
                  <a:lnTo>
                    <a:pt x="625" y="579"/>
                  </a:lnTo>
                  <a:lnTo>
                    <a:pt x="605" y="570"/>
                  </a:lnTo>
                  <a:lnTo>
                    <a:pt x="580" y="559"/>
                  </a:lnTo>
                  <a:lnTo>
                    <a:pt x="550" y="548"/>
                  </a:lnTo>
                  <a:lnTo>
                    <a:pt x="514" y="536"/>
                  </a:lnTo>
                  <a:lnTo>
                    <a:pt x="503" y="528"/>
                  </a:lnTo>
                  <a:lnTo>
                    <a:pt x="497" y="517"/>
                  </a:lnTo>
                  <a:lnTo>
                    <a:pt x="500" y="505"/>
                  </a:lnTo>
                  <a:lnTo>
                    <a:pt x="511" y="495"/>
                  </a:lnTo>
                  <a:lnTo>
                    <a:pt x="523" y="488"/>
                  </a:lnTo>
                  <a:lnTo>
                    <a:pt x="537" y="483"/>
                  </a:lnTo>
                  <a:lnTo>
                    <a:pt x="552" y="480"/>
                  </a:lnTo>
                  <a:lnTo>
                    <a:pt x="570" y="476"/>
                  </a:lnTo>
                  <a:lnTo>
                    <a:pt x="588" y="474"/>
                  </a:lnTo>
                  <a:lnTo>
                    <a:pt x="606" y="473"/>
                  </a:lnTo>
                  <a:lnTo>
                    <a:pt x="626" y="472"/>
                  </a:lnTo>
                  <a:lnTo>
                    <a:pt x="646" y="472"/>
                  </a:lnTo>
                  <a:lnTo>
                    <a:pt x="666" y="472"/>
                  </a:lnTo>
                  <a:lnTo>
                    <a:pt x="687" y="470"/>
                  </a:lnTo>
                  <a:lnTo>
                    <a:pt x="707" y="470"/>
                  </a:lnTo>
                  <a:lnTo>
                    <a:pt x="726" y="469"/>
                  </a:lnTo>
                  <a:lnTo>
                    <a:pt x="746" y="469"/>
                  </a:lnTo>
                  <a:lnTo>
                    <a:pt x="764" y="467"/>
                  </a:lnTo>
                  <a:lnTo>
                    <a:pt x="782" y="465"/>
                  </a:lnTo>
                  <a:lnTo>
                    <a:pt x="798" y="461"/>
                  </a:lnTo>
                  <a:lnTo>
                    <a:pt x="783" y="454"/>
                  </a:lnTo>
                  <a:lnTo>
                    <a:pt x="767" y="449"/>
                  </a:lnTo>
                  <a:lnTo>
                    <a:pt x="751" y="443"/>
                  </a:lnTo>
                  <a:lnTo>
                    <a:pt x="733" y="437"/>
                  </a:lnTo>
                  <a:lnTo>
                    <a:pt x="715" y="432"/>
                  </a:lnTo>
                  <a:lnTo>
                    <a:pt x="698" y="428"/>
                  </a:lnTo>
                  <a:lnTo>
                    <a:pt x="678" y="423"/>
                  </a:lnTo>
                  <a:lnTo>
                    <a:pt x="659" y="419"/>
                  </a:lnTo>
                  <a:lnTo>
                    <a:pt x="640" y="415"/>
                  </a:lnTo>
                  <a:lnTo>
                    <a:pt x="619" y="412"/>
                  </a:lnTo>
                  <a:lnTo>
                    <a:pt x="598" y="408"/>
                  </a:lnTo>
                  <a:lnTo>
                    <a:pt x="577" y="405"/>
                  </a:lnTo>
                  <a:lnTo>
                    <a:pt x="555" y="402"/>
                  </a:lnTo>
                  <a:lnTo>
                    <a:pt x="532" y="400"/>
                  </a:lnTo>
                  <a:lnTo>
                    <a:pt x="509" y="398"/>
                  </a:lnTo>
                  <a:lnTo>
                    <a:pt x="484" y="397"/>
                  </a:lnTo>
                  <a:lnTo>
                    <a:pt x="472" y="400"/>
                  </a:lnTo>
                  <a:lnTo>
                    <a:pt x="459" y="407"/>
                  </a:lnTo>
                  <a:lnTo>
                    <a:pt x="447" y="416"/>
                  </a:lnTo>
                  <a:lnTo>
                    <a:pt x="437" y="428"/>
                  </a:lnTo>
                  <a:lnTo>
                    <a:pt x="427" y="440"/>
                  </a:lnTo>
                  <a:lnTo>
                    <a:pt x="416" y="454"/>
                  </a:lnTo>
                  <a:lnTo>
                    <a:pt x="406" y="470"/>
                  </a:lnTo>
                  <a:lnTo>
                    <a:pt x="396" y="485"/>
                  </a:lnTo>
                  <a:lnTo>
                    <a:pt x="384" y="503"/>
                  </a:lnTo>
                  <a:lnTo>
                    <a:pt x="373" y="519"/>
                  </a:lnTo>
                  <a:lnTo>
                    <a:pt x="360" y="534"/>
                  </a:lnTo>
                  <a:lnTo>
                    <a:pt x="347" y="549"/>
                  </a:lnTo>
                  <a:lnTo>
                    <a:pt x="333" y="563"/>
                  </a:lnTo>
                  <a:lnTo>
                    <a:pt x="317" y="574"/>
                  </a:lnTo>
                  <a:lnTo>
                    <a:pt x="300" y="585"/>
                  </a:lnTo>
                  <a:lnTo>
                    <a:pt x="281" y="593"/>
                  </a:lnTo>
                  <a:lnTo>
                    <a:pt x="277" y="594"/>
                  </a:lnTo>
                  <a:lnTo>
                    <a:pt x="258" y="596"/>
                  </a:lnTo>
                  <a:lnTo>
                    <a:pt x="241" y="598"/>
                  </a:lnTo>
                  <a:lnTo>
                    <a:pt x="226" y="602"/>
                  </a:lnTo>
                  <a:lnTo>
                    <a:pt x="212" y="606"/>
                  </a:lnTo>
                  <a:lnTo>
                    <a:pt x="198" y="611"/>
                  </a:lnTo>
                  <a:lnTo>
                    <a:pt x="186" y="616"/>
                  </a:lnTo>
                  <a:lnTo>
                    <a:pt x="174" y="621"/>
                  </a:lnTo>
                  <a:lnTo>
                    <a:pt x="163" y="627"/>
                  </a:lnTo>
                  <a:lnTo>
                    <a:pt x="151" y="633"/>
                  </a:lnTo>
                  <a:lnTo>
                    <a:pt x="140" y="640"/>
                  </a:lnTo>
                  <a:lnTo>
                    <a:pt x="128" y="648"/>
                  </a:lnTo>
                  <a:lnTo>
                    <a:pt x="117" y="655"/>
                  </a:lnTo>
                  <a:lnTo>
                    <a:pt x="104" y="663"/>
                  </a:lnTo>
                  <a:lnTo>
                    <a:pt x="90" y="671"/>
                  </a:lnTo>
                  <a:lnTo>
                    <a:pt x="76" y="680"/>
                  </a:lnTo>
                  <a:lnTo>
                    <a:pt x="61" y="689"/>
                  </a:lnTo>
                  <a:lnTo>
                    <a:pt x="44" y="763"/>
                  </a:lnTo>
                  <a:lnTo>
                    <a:pt x="92" y="761"/>
                  </a:lnTo>
                  <a:lnTo>
                    <a:pt x="107" y="768"/>
                  </a:lnTo>
                  <a:lnTo>
                    <a:pt x="113" y="783"/>
                  </a:lnTo>
                  <a:lnTo>
                    <a:pt x="109" y="798"/>
                  </a:lnTo>
                  <a:lnTo>
                    <a:pt x="94" y="806"/>
                  </a:lnTo>
                  <a:lnTo>
                    <a:pt x="54" y="808"/>
                  </a:lnTo>
                  <a:lnTo>
                    <a:pt x="26" y="809"/>
                  </a:lnTo>
                  <a:lnTo>
                    <a:pt x="8" y="806"/>
                  </a:lnTo>
                  <a:lnTo>
                    <a:pt x="0" y="798"/>
                  </a:lnTo>
                  <a:lnTo>
                    <a:pt x="0" y="782"/>
                  </a:lnTo>
                  <a:lnTo>
                    <a:pt x="5" y="756"/>
                  </a:lnTo>
                  <a:lnTo>
                    <a:pt x="14" y="718"/>
                  </a:lnTo>
                  <a:lnTo>
                    <a:pt x="27" y="667"/>
                  </a:lnTo>
                  <a:lnTo>
                    <a:pt x="28" y="664"/>
                  </a:lnTo>
                  <a:lnTo>
                    <a:pt x="31" y="659"/>
                  </a:lnTo>
                  <a:lnTo>
                    <a:pt x="35" y="655"/>
                  </a:lnTo>
                  <a:lnTo>
                    <a:pt x="37" y="652"/>
                  </a:lnTo>
                  <a:lnTo>
                    <a:pt x="54" y="643"/>
                  </a:lnTo>
                  <a:lnTo>
                    <a:pt x="69" y="634"/>
                  </a:lnTo>
                  <a:lnTo>
                    <a:pt x="83" y="625"/>
                  </a:lnTo>
                  <a:lnTo>
                    <a:pt x="97" y="616"/>
                  </a:lnTo>
                  <a:lnTo>
                    <a:pt x="110" y="608"/>
                  </a:lnTo>
                  <a:lnTo>
                    <a:pt x="122" y="599"/>
                  </a:lnTo>
                  <a:lnTo>
                    <a:pt x="134" y="593"/>
                  </a:lnTo>
                  <a:lnTo>
                    <a:pt x="147" y="586"/>
                  </a:lnTo>
                  <a:lnTo>
                    <a:pt x="159" y="579"/>
                  </a:lnTo>
                  <a:lnTo>
                    <a:pt x="172" y="573"/>
                  </a:lnTo>
                  <a:lnTo>
                    <a:pt x="186" y="567"/>
                  </a:lnTo>
                  <a:lnTo>
                    <a:pt x="200" y="563"/>
                  </a:lnTo>
                  <a:lnTo>
                    <a:pt x="216" y="558"/>
                  </a:lnTo>
                  <a:lnTo>
                    <a:pt x="233" y="555"/>
                  </a:lnTo>
                  <a:lnTo>
                    <a:pt x="252" y="551"/>
                  </a:lnTo>
                  <a:lnTo>
                    <a:pt x="272" y="549"/>
                  </a:lnTo>
                  <a:lnTo>
                    <a:pt x="288" y="542"/>
                  </a:lnTo>
                  <a:lnTo>
                    <a:pt x="303" y="532"/>
                  </a:lnTo>
                  <a:lnTo>
                    <a:pt x="316" y="520"/>
                  </a:lnTo>
                  <a:lnTo>
                    <a:pt x="329" y="507"/>
                  </a:lnTo>
                  <a:lnTo>
                    <a:pt x="340" y="492"/>
                  </a:lnTo>
                  <a:lnTo>
                    <a:pt x="352" y="477"/>
                  </a:lnTo>
                  <a:lnTo>
                    <a:pt x="362" y="461"/>
                  </a:lnTo>
                  <a:lnTo>
                    <a:pt x="373" y="445"/>
                  </a:lnTo>
                  <a:lnTo>
                    <a:pt x="383" y="429"/>
                  </a:lnTo>
                  <a:lnTo>
                    <a:pt x="394" y="414"/>
                  </a:lnTo>
                  <a:lnTo>
                    <a:pt x="406" y="399"/>
                  </a:lnTo>
                  <a:lnTo>
                    <a:pt x="417" y="386"/>
                  </a:lnTo>
                  <a:lnTo>
                    <a:pt x="430" y="374"/>
                  </a:lnTo>
                  <a:lnTo>
                    <a:pt x="445" y="364"/>
                  </a:lnTo>
                  <a:lnTo>
                    <a:pt x="460" y="358"/>
                  </a:lnTo>
                  <a:lnTo>
                    <a:pt x="477" y="353"/>
                  </a:lnTo>
                  <a:lnTo>
                    <a:pt x="497" y="338"/>
                  </a:lnTo>
                  <a:lnTo>
                    <a:pt x="515" y="323"/>
                  </a:lnTo>
                  <a:lnTo>
                    <a:pt x="533" y="306"/>
                  </a:lnTo>
                  <a:lnTo>
                    <a:pt x="550" y="287"/>
                  </a:lnTo>
                  <a:lnTo>
                    <a:pt x="567" y="270"/>
                  </a:lnTo>
                  <a:lnTo>
                    <a:pt x="583" y="252"/>
                  </a:lnTo>
                  <a:lnTo>
                    <a:pt x="601" y="234"/>
                  </a:lnTo>
                  <a:lnTo>
                    <a:pt x="617" y="217"/>
                  </a:lnTo>
                  <a:lnTo>
                    <a:pt x="634" y="202"/>
                  </a:lnTo>
                  <a:lnTo>
                    <a:pt x="653" y="187"/>
                  </a:lnTo>
                  <a:lnTo>
                    <a:pt x="671" y="176"/>
                  </a:lnTo>
                  <a:lnTo>
                    <a:pt x="692" y="166"/>
                  </a:lnTo>
                  <a:lnTo>
                    <a:pt x="712" y="159"/>
                  </a:lnTo>
                  <a:lnTo>
                    <a:pt x="736" y="155"/>
                  </a:lnTo>
                  <a:lnTo>
                    <a:pt x="760" y="155"/>
                  </a:lnTo>
                  <a:lnTo>
                    <a:pt x="786" y="158"/>
                  </a:lnTo>
                  <a:lnTo>
                    <a:pt x="800" y="161"/>
                  </a:lnTo>
                  <a:lnTo>
                    <a:pt x="814" y="162"/>
                  </a:lnTo>
                  <a:lnTo>
                    <a:pt x="828" y="164"/>
                  </a:lnTo>
                  <a:lnTo>
                    <a:pt x="843" y="166"/>
                  </a:lnTo>
                  <a:lnTo>
                    <a:pt x="857" y="169"/>
                  </a:lnTo>
                  <a:lnTo>
                    <a:pt x="870" y="170"/>
                  </a:lnTo>
                  <a:lnTo>
                    <a:pt x="885" y="172"/>
                  </a:lnTo>
                  <a:lnTo>
                    <a:pt x="899" y="174"/>
                  </a:lnTo>
                  <a:lnTo>
                    <a:pt x="914" y="176"/>
                  </a:lnTo>
                  <a:lnTo>
                    <a:pt x="928" y="178"/>
                  </a:lnTo>
                  <a:lnTo>
                    <a:pt x="942" y="179"/>
                  </a:lnTo>
                  <a:lnTo>
                    <a:pt x="957" y="180"/>
                  </a:lnTo>
                  <a:lnTo>
                    <a:pt x="971" y="181"/>
                  </a:lnTo>
                  <a:lnTo>
                    <a:pt x="984" y="182"/>
                  </a:lnTo>
                  <a:lnTo>
                    <a:pt x="999" y="182"/>
                  </a:lnTo>
                  <a:lnTo>
                    <a:pt x="1013" y="182"/>
                  </a:lnTo>
                  <a:lnTo>
                    <a:pt x="1002" y="174"/>
                  </a:lnTo>
                  <a:lnTo>
                    <a:pt x="990" y="166"/>
                  </a:lnTo>
                  <a:lnTo>
                    <a:pt x="979" y="157"/>
                  </a:lnTo>
                  <a:lnTo>
                    <a:pt x="968" y="148"/>
                  </a:lnTo>
                  <a:lnTo>
                    <a:pt x="958" y="137"/>
                  </a:lnTo>
                  <a:lnTo>
                    <a:pt x="948" y="128"/>
                  </a:lnTo>
                  <a:lnTo>
                    <a:pt x="937" y="118"/>
                  </a:lnTo>
                  <a:lnTo>
                    <a:pt x="927" y="109"/>
                  </a:lnTo>
                  <a:lnTo>
                    <a:pt x="915" y="99"/>
                  </a:lnTo>
                  <a:lnTo>
                    <a:pt x="904" y="90"/>
                  </a:lnTo>
                  <a:lnTo>
                    <a:pt x="892" y="82"/>
                  </a:lnTo>
                  <a:lnTo>
                    <a:pt x="878" y="74"/>
                  </a:lnTo>
                  <a:lnTo>
                    <a:pt x="865" y="68"/>
                  </a:lnTo>
                  <a:lnTo>
                    <a:pt x="848" y="61"/>
                  </a:lnTo>
                  <a:lnTo>
                    <a:pt x="832" y="57"/>
                  </a:lnTo>
                  <a:lnTo>
                    <a:pt x="814" y="53"/>
                  </a:lnTo>
                  <a:lnTo>
                    <a:pt x="807" y="57"/>
                  </a:lnTo>
                  <a:lnTo>
                    <a:pt x="800" y="59"/>
                  </a:lnTo>
                  <a:lnTo>
                    <a:pt x="792" y="60"/>
                  </a:lnTo>
                  <a:lnTo>
                    <a:pt x="784" y="61"/>
                  </a:lnTo>
                  <a:lnTo>
                    <a:pt x="775" y="60"/>
                  </a:lnTo>
                  <a:lnTo>
                    <a:pt x="767" y="59"/>
                  </a:lnTo>
                  <a:lnTo>
                    <a:pt x="759" y="56"/>
                  </a:lnTo>
                  <a:lnTo>
                    <a:pt x="753" y="52"/>
                  </a:lnTo>
                  <a:lnTo>
                    <a:pt x="747" y="48"/>
                  </a:lnTo>
                  <a:lnTo>
                    <a:pt x="742" y="43"/>
                  </a:lnTo>
                  <a:lnTo>
                    <a:pt x="740" y="36"/>
                  </a:lnTo>
                  <a:lnTo>
                    <a:pt x="739" y="30"/>
                  </a:lnTo>
                  <a:lnTo>
                    <a:pt x="740" y="25"/>
                  </a:lnTo>
                  <a:lnTo>
                    <a:pt x="742" y="19"/>
                  </a:lnTo>
                  <a:lnTo>
                    <a:pt x="747" y="14"/>
                  </a:lnTo>
                  <a:lnTo>
                    <a:pt x="753" y="10"/>
                  </a:lnTo>
                  <a:lnTo>
                    <a:pt x="759" y="6"/>
                  </a:lnTo>
                  <a:lnTo>
                    <a:pt x="767" y="3"/>
                  </a:lnTo>
                  <a:lnTo>
                    <a:pt x="775" y="2"/>
                  </a:lnTo>
                  <a:lnTo>
                    <a:pt x="784" y="0"/>
                  </a:lnTo>
                  <a:lnTo>
                    <a:pt x="790" y="0"/>
                  </a:lnTo>
                  <a:lnTo>
                    <a:pt x="795" y="2"/>
                  </a:lnTo>
                  <a:lnTo>
                    <a:pt x="801" y="3"/>
                  </a:lnTo>
                  <a:lnTo>
                    <a:pt x="806" y="4"/>
                  </a:lnTo>
                  <a:lnTo>
                    <a:pt x="810" y="6"/>
                  </a:lnTo>
                  <a:lnTo>
                    <a:pt x="815" y="8"/>
                  </a:lnTo>
                  <a:lnTo>
                    <a:pt x="819" y="11"/>
                  </a:lnTo>
                  <a:lnTo>
                    <a:pt x="822" y="14"/>
                  </a:lnTo>
                  <a:lnTo>
                    <a:pt x="844" y="18"/>
                  </a:lnTo>
                  <a:lnTo>
                    <a:pt x="863" y="23"/>
                  </a:lnTo>
                  <a:lnTo>
                    <a:pt x="882" y="29"/>
                  </a:lnTo>
                  <a:lnTo>
                    <a:pt x="899" y="37"/>
                  </a:lnTo>
                  <a:lnTo>
                    <a:pt x="914" y="45"/>
                  </a:lnTo>
                  <a:lnTo>
                    <a:pt x="929" y="55"/>
                  </a:lnTo>
                  <a:lnTo>
                    <a:pt x="944" y="65"/>
                  </a:lnTo>
                  <a:lnTo>
                    <a:pt x="958" y="75"/>
                  </a:lnTo>
                  <a:lnTo>
                    <a:pt x="971" y="87"/>
                  </a:lnTo>
                  <a:lnTo>
                    <a:pt x="984" y="98"/>
                  </a:lnTo>
                  <a:lnTo>
                    <a:pt x="998" y="111"/>
                  </a:lnTo>
                  <a:lnTo>
                    <a:pt x="1012" y="124"/>
                  </a:lnTo>
                  <a:lnTo>
                    <a:pt x="1026" y="136"/>
                  </a:lnTo>
                  <a:lnTo>
                    <a:pt x="1041" y="149"/>
                  </a:lnTo>
                  <a:lnTo>
                    <a:pt x="1057" y="162"/>
                  </a:lnTo>
                  <a:lnTo>
                    <a:pt x="1074" y="174"/>
                  </a:lnTo>
                  <a:lnTo>
                    <a:pt x="1085" y="185"/>
                  </a:lnTo>
                  <a:lnTo>
                    <a:pt x="1086" y="194"/>
                  </a:lnTo>
                  <a:lnTo>
                    <a:pt x="1080" y="202"/>
                  </a:lnTo>
                  <a:lnTo>
                    <a:pt x="1071" y="208"/>
                  </a:lnTo>
                  <a:lnTo>
                    <a:pt x="1058" y="214"/>
                  </a:lnTo>
                  <a:lnTo>
                    <a:pt x="1046" y="218"/>
                  </a:lnTo>
                  <a:lnTo>
                    <a:pt x="1034" y="220"/>
                  </a:lnTo>
                  <a:lnTo>
                    <a:pt x="1026" y="222"/>
                  </a:lnTo>
                  <a:lnTo>
                    <a:pt x="1010" y="223"/>
                  </a:lnTo>
                  <a:lnTo>
                    <a:pt x="993" y="223"/>
                  </a:lnTo>
                  <a:lnTo>
                    <a:pt x="973" y="222"/>
                  </a:lnTo>
                  <a:lnTo>
                    <a:pt x="952" y="220"/>
                  </a:lnTo>
                  <a:lnTo>
                    <a:pt x="931" y="218"/>
                  </a:lnTo>
                  <a:lnTo>
                    <a:pt x="910" y="216"/>
                  </a:lnTo>
                  <a:lnTo>
                    <a:pt x="889" y="214"/>
                  </a:lnTo>
                  <a:lnTo>
                    <a:pt x="868" y="211"/>
                  </a:lnTo>
                  <a:lnTo>
                    <a:pt x="847" y="209"/>
                  </a:lnTo>
                  <a:lnTo>
                    <a:pt x="829" y="207"/>
                  </a:lnTo>
                  <a:lnTo>
                    <a:pt x="812" y="204"/>
                  </a:lnTo>
                  <a:lnTo>
                    <a:pt x="797" y="202"/>
                  </a:lnTo>
                  <a:lnTo>
                    <a:pt x="784" y="200"/>
                  </a:lnTo>
                  <a:lnTo>
                    <a:pt x="775" y="197"/>
                  </a:lnTo>
                  <a:lnTo>
                    <a:pt x="768" y="196"/>
                  </a:lnTo>
                  <a:lnTo>
                    <a:pt x="766" y="196"/>
                  </a:lnTo>
                  <a:lnTo>
                    <a:pt x="746" y="195"/>
                  </a:lnTo>
                  <a:lnTo>
                    <a:pt x="729" y="197"/>
                  </a:lnTo>
                  <a:lnTo>
                    <a:pt x="712" y="202"/>
                  </a:lnTo>
                  <a:lnTo>
                    <a:pt x="698" y="209"/>
                  </a:lnTo>
                  <a:lnTo>
                    <a:pt x="683" y="218"/>
                  </a:lnTo>
                  <a:lnTo>
                    <a:pt x="669" y="229"/>
                  </a:lnTo>
                  <a:lnTo>
                    <a:pt x="655" y="240"/>
                  </a:lnTo>
                  <a:lnTo>
                    <a:pt x="642" y="253"/>
                  </a:lnTo>
                  <a:lnTo>
                    <a:pt x="634" y="261"/>
                  </a:lnTo>
                  <a:lnTo>
                    <a:pt x="624" y="271"/>
                  </a:lnTo>
                  <a:lnTo>
                    <a:pt x="612" y="284"/>
                  </a:lnTo>
                  <a:lnTo>
                    <a:pt x="600" y="298"/>
                  </a:lnTo>
                  <a:lnTo>
                    <a:pt x="586" y="313"/>
                  </a:lnTo>
                  <a:lnTo>
                    <a:pt x="572" y="328"/>
                  </a:lnTo>
                  <a:lnTo>
                    <a:pt x="558" y="343"/>
                  </a:lnTo>
                  <a:lnTo>
                    <a:pt x="543" y="356"/>
                  </a:lnTo>
                  <a:lnTo>
                    <a:pt x="567" y="359"/>
                  </a:lnTo>
                  <a:lnTo>
                    <a:pt x="591" y="361"/>
                  </a:lnTo>
                  <a:lnTo>
                    <a:pt x="615" y="364"/>
                  </a:lnTo>
                  <a:lnTo>
                    <a:pt x="638" y="368"/>
                  </a:lnTo>
                  <a:lnTo>
                    <a:pt x="659" y="373"/>
                  </a:lnTo>
                  <a:lnTo>
                    <a:pt x="681" y="377"/>
                  </a:lnTo>
                  <a:lnTo>
                    <a:pt x="702" y="382"/>
                  </a:lnTo>
                  <a:lnTo>
                    <a:pt x="723" y="387"/>
                  </a:lnTo>
                  <a:lnTo>
                    <a:pt x="742" y="393"/>
                  </a:lnTo>
                  <a:lnTo>
                    <a:pt x="762" y="399"/>
                  </a:lnTo>
                  <a:lnTo>
                    <a:pt x="780" y="406"/>
                  </a:lnTo>
                  <a:lnTo>
                    <a:pt x="798" y="413"/>
                  </a:lnTo>
                  <a:lnTo>
                    <a:pt x="815" y="421"/>
                  </a:lnTo>
                  <a:lnTo>
                    <a:pt x="832" y="428"/>
                  </a:lnTo>
                  <a:lnTo>
                    <a:pt x="848" y="436"/>
                  </a:lnTo>
                  <a:lnTo>
                    <a:pt x="863" y="445"/>
                  </a:lnTo>
                  <a:lnTo>
                    <a:pt x="874" y="454"/>
                  </a:lnTo>
                  <a:lnTo>
                    <a:pt x="877" y="467"/>
                  </a:lnTo>
                  <a:lnTo>
                    <a:pt x="874" y="479"/>
                  </a:lnTo>
                  <a:lnTo>
                    <a:pt x="862" y="487"/>
                  </a:lnTo>
                  <a:lnTo>
                    <a:pt x="845" y="493"/>
                  </a:lnTo>
                  <a:lnTo>
                    <a:pt x="828" y="499"/>
                  </a:lnTo>
                  <a:lnTo>
                    <a:pt x="812" y="504"/>
                  </a:lnTo>
                  <a:lnTo>
                    <a:pt x="794" y="507"/>
                  </a:lnTo>
                  <a:lnTo>
                    <a:pt x="778" y="511"/>
                  </a:lnTo>
                  <a:lnTo>
                    <a:pt x="762" y="513"/>
                  </a:lnTo>
                  <a:lnTo>
                    <a:pt x="746" y="514"/>
                  </a:lnTo>
                  <a:lnTo>
                    <a:pt x="731" y="515"/>
                  </a:lnTo>
                  <a:lnTo>
                    <a:pt x="715" y="517"/>
                  </a:lnTo>
                  <a:lnTo>
                    <a:pt x="699" y="517"/>
                  </a:lnTo>
                  <a:lnTo>
                    <a:pt x="683" y="517"/>
                  </a:lnTo>
                  <a:lnTo>
                    <a:pt x="666" y="517"/>
                  </a:lnTo>
                  <a:lnTo>
                    <a:pt x="649" y="517"/>
                  </a:lnTo>
                  <a:lnTo>
                    <a:pt x="633" y="517"/>
                  </a:lnTo>
                  <a:lnTo>
                    <a:pt x="616" y="518"/>
                  </a:lnTo>
                  <a:lnTo>
                    <a:pt x="598" y="51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8" name="Freeform 35">
              <a:extLst>
                <a:ext uri="{FF2B5EF4-FFF2-40B4-BE49-F238E27FC236}">
                  <a16:creationId xmlns:a16="http://schemas.microsoft.com/office/drawing/2014/main" id="{7D0F1693-1B41-477A-ADC2-088604CEB82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5" y="2810"/>
              <a:ext cx="118" cy="83"/>
            </a:xfrm>
            <a:custGeom>
              <a:avLst/>
              <a:gdLst>
                <a:gd name="T0" fmla="*/ 1 w 235"/>
                <a:gd name="T1" fmla="*/ 1 h 166"/>
                <a:gd name="T2" fmla="*/ 1 w 235"/>
                <a:gd name="T3" fmla="*/ 1 h 166"/>
                <a:gd name="T4" fmla="*/ 1 w 235"/>
                <a:gd name="T5" fmla="*/ 1 h 166"/>
                <a:gd name="T6" fmla="*/ 1 w 235"/>
                <a:gd name="T7" fmla="*/ 1 h 166"/>
                <a:gd name="T8" fmla="*/ 1 w 235"/>
                <a:gd name="T9" fmla="*/ 1 h 166"/>
                <a:gd name="T10" fmla="*/ 1 w 235"/>
                <a:gd name="T11" fmla="*/ 1 h 166"/>
                <a:gd name="T12" fmla="*/ 1 w 235"/>
                <a:gd name="T13" fmla="*/ 1 h 166"/>
                <a:gd name="T14" fmla="*/ 1 w 235"/>
                <a:gd name="T15" fmla="*/ 1 h 166"/>
                <a:gd name="T16" fmla="*/ 0 w 235"/>
                <a:gd name="T17" fmla="*/ 1 h 166"/>
                <a:gd name="T18" fmla="*/ 1 w 235"/>
                <a:gd name="T19" fmla="*/ 1 h 166"/>
                <a:gd name="T20" fmla="*/ 1 w 235"/>
                <a:gd name="T21" fmla="*/ 1 h 166"/>
                <a:gd name="T22" fmla="*/ 1 w 235"/>
                <a:gd name="T23" fmla="*/ 1 h 166"/>
                <a:gd name="T24" fmla="*/ 1 w 235"/>
                <a:gd name="T25" fmla="*/ 1 h 166"/>
                <a:gd name="T26" fmla="*/ 1 w 235"/>
                <a:gd name="T27" fmla="*/ 1 h 166"/>
                <a:gd name="T28" fmla="*/ 1 w 235"/>
                <a:gd name="T29" fmla="*/ 1 h 166"/>
                <a:gd name="T30" fmla="*/ 1 w 235"/>
                <a:gd name="T31" fmla="*/ 1 h 166"/>
                <a:gd name="T32" fmla="*/ 1 w 235"/>
                <a:gd name="T33" fmla="*/ 1 h 166"/>
                <a:gd name="T34" fmla="*/ 1 w 235"/>
                <a:gd name="T35" fmla="*/ 1 h 166"/>
                <a:gd name="T36" fmla="*/ 1 w 235"/>
                <a:gd name="T37" fmla="*/ 1 h 166"/>
                <a:gd name="T38" fmla="*/ 1 w 235"/>
                <a:gd name="T39" fmla="*/ 1 h 166"/>
                <a:gd name="T40" fmla="*/ 1 w 235"/>
                <a:gd name="T41" fmla="*/ 1 h 166"/>
                <a:gd name="T42" fmla="*/ 1 w 235"/>
                <a:gd name="T43" fmla="*/ 1 h 166"/>
                <a:gd name="T44" fmla="*/ 1 w 235"/>
                <a:gd name="T45" fmla="*/ 1 h 166"/>
                <a:gd name="T46" fmla="*/ 1 w 235"/>
                <a:gd name="T47" fmla="*/ 1 h 166"/>
                <a:gd name="T48" fmla="*/ 1 w 235"/>
                <a:gd name="T49" fmla="*/ 0 h 166"/>
                <a:gd name="T50" fmla="*/ 1 w 235"/>
                <a:gd name="T51" fmla="*/ 1 h 166"/>
                <a:gd name="T52" fmla="*/ 1 w 235"/>
                <a:gd name="T53" fmla="*/ 1 h 166"/>
                <a:gd name="T54" fmla="*/ 1 w 235"/>
                <a:gd name="T55" fmla="*/ 1 h 166"/>
                <a:gd name="T56" fmla="*/ 1 w 235"/>
                <a:gd name="T57" fmla="*/ 1 h 166"/>
                <a:gd name="T58" fmla="*/ 1 w 235"/>
                <a:gd name="T59" fmla="*/ 1 h 166"/>
                <a:gd name="T60" fmla="*/ 1 w 235"/>
                <a:gd name="T61" fmla="*/ 1 h 166"/>
                <a:gd name="T62" fmla="*/ 1 w 235"/>
                <a:gd name="T63" fmla="*/ 1 h 166"/>
                <a:gd name="T64" fmla="*/ 1 w 235"/>
                <a:gd name="T65" fmla="*/ 1 h 1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5"/>
                <a:gd name="T100" fmla="*/ 0 h 166"/>
                <a:gd name="T101" fmla="*/ 235 w 235"/>
                <a:gd name="T102" fmla="*/ 166 h 16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5" h="166">
                  <a:moveTo>
                    <a:pt x="176" y="78"/>
                  </a:moveTo>
                  <a:lnTo>
                    <a:pt x="155" y="88"/>
                  </a:lnTo>
                  <a:lnTo>
                    <a:pt x="133" y="100"/>
                  </a:lnTo>
                  <a:lnTo>
                    <a:pt x="110" y="111"/>
                  </a:lnTo>
                  <a:lnTo>
                    <a:pt x="88" y="121"/>
                  </a:lnTo>
                  <a:lnTo>
                    <a:pt x="66" y="133"/>
                  </a:lnTo>
                  <a:lnTo>
                    <a:pt x="44" y="144"/>
                  </a:lnTo>
                  <a:lnTo>
                    <a:pt x="22" y="156"/>
                  </a:lnTo>
                  <a:lnTo>
                    <a:pt x="0" y="166"/>
                  </a:lnTo>
                  <a:lnTo>
                    <a:pt x="7" y="155"/>
                  </a:lnTo>
                  <a:lnTo>
                    <a:pt x="14" y="142"/>
                  </a:lnTo>
                  <a:lnTo>
                    <a:pt x="21" y="131"/>
                  </a:lnTo>
                  <a:lnTo>
                    <a:pt x="28" y="119"/>
                  </a:lnTo>
                  <a:lnTo>
                    <a:pt x="35" y="109"/>
                  </a:lnTo>
                  <a:lnTo>
                    <a:pt x="42" y="97"/>
                  </a:lnTo>
                  <a:lnTo>
                    <a:pt x="50" y="87"/>
                  </a:lnTo>
                  <a:lnTo>
                    <a:pt x="57" y="76"/>
                  </a:lnTo>
                  <a:lnTo>
                    <a:pt x="78" y="66"/>
                  </a:lnTo>
                  <a:lnTo>
                    <a:pt x="102" y="57"/>
                  </a:lnTo>
                  <a:lnTo>
                    <a:pt x="123" y="47"/>
                  </a:lnTo>
                  <a:lnTo>
                    <a:pt x="146" y="37"/>
                  </a:lnTo>
                  <a:lnTo>
                    <a:pt x="168" y="28"/>
                  </a:lnTo>
                  <a:lnTo>
                    <a:pt x="191" y="19"/>
                  </a:lnTo>
                  <a:lnTo>
                    <a:pt x="213" y="10"/>
                  </a:lnTo>
                  <a:lnTo>
                    <a:pt x="235" y="0"/>
                  </a:lnTo>
                  <a:lnTo>
                    <a:pt x="228" y="9"/>
                  </a:lnTo>
                  <a:lnTo>
                    <a:pt x="220" y="18"/>
                  </a:lnTo>
                  <a:lnTo>
                    <a:pt x="213" y="27"/>
                  </a:lnTo>
                  <a:lnTo>
                    <a:pt x="206" y="36"/>
                  </a:lnTo>
                  <a:lnTo>
                    <a:pt x="198" y="47"/>
                  </a:lnTo>
                  <a:lnTo>
                    <a:pt x="191" y="57"/>
                  </a:lnTo>
                  <a:lnTo>
                    <a:pt x="183" y="67"/>
                  </a:lnTo>
                  <a:lnTo>
                    <a:pt x="176" y="78"/>
                  </a:lnTo>
                  <a:close/>
                </a:path>
              </a:pathLst>
            </a:custGeom>
            <a:solidFill>
              <a:srgbClr val="B58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9" name="Freeform 36">
              <a:extLst>
                <a:ext uri="{FF2B5EF4-FFF2-40B4-BE49-F238E27FC236}">
                  <a16:creationId xmlns:a16="http://schemas.microsoft.com/office/drawing/2014/main" id="{548FF779-68AE-4D82-86F4-BF27B69AA63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4" y="2775"/>
              <a:ext cx="95" cy="31"/>
            </a:xfrm>
            <a:custGeom>
              <a:avLst/>
              <a:gdLst>
                <a:gd name="T0" fmla="*/ 1 w 189"/>
                <a:gd name="T1" fmla="*/ 0 h 63"/>
                <a:gd name="T2" fmla="*/ 1 w 189"/>
                <a:gd name="T3" fmla="*/ 0 h 63"/>
                <a:gd name="T4" fmla="*/ 1 w 189"/>
                <a:gd name="T5" fmla="*/ 0 h 63"/>
                <a:gd name="T6" fmla="*/ 1 w 189"/>
                <a:gd name="T7" fmla="*/ 0 h 63"/>
                <a:gd name="T8" fmla="*/ 1 w 189"/>
                <a:gd name="T9" fmla="*/ 0 h 63"/>
                <a:gd name="T10" fmla="*/ 1 w 189"/>
                <a:gd name="T11" fmla="*/ 0 h 63"/>
                <a:gd name="T12" fmla="*/ 1 w 189"/>
                <a:gd name="T13" fmla="*/ 0 h 63"/>
                <a:gd name="T14" fmla="*/ 1 w 189"/>
                <a:gd name="T15" fmla="*/ 0 h 63"/>
                <a:gd name="T16" fmla="*/ 0 w 189"/>
                <a:gd name="T17" fmla="*/ 0 h 63"/>
                <a:gd name="T18" fmla="*/ 1 w 189"/>
                <a:gd name="T19" fmla="*/ 0 h 63"/>
                <a:gd name="T20" fmla="*/ 1 w 189"/>
                <a:gd name="T21" fmla="*/ 0 h 63"/>
                <a:gd name="T22" fmla="*/ 1 w 189"/>
                <a:gd name="T23" fmla="*/ 0 h 63"/>
                <a:gd name="T24" fmla="*/ 1 w 189"/>
                <a:gd name="T25" fmla="*/ 0 h 63"/>
                <a:gd name="T26" fmla="*/ 1 w 189"/>
                <a:gd name="T27" fmla="*/ 0 h 63"/>
                <a:gd name="T28" fmla="*/ 1 w 189"/>
                <a:gd name="T29" fmla="*/ 0 h 63"/>
                <a:gd name="T30" fmla="*/ 1 w 189"/>
                <a:gd name="T31" fmla="*/ 0 h 63"/>
                <a:gd name="T32" fmla="*/ 1 w 189"/>
                <a:gd name="T33" fmla="*/ 0 h 63"/>
                <a:gd name="T34" fmla="*/ 1 w 189"/>
                <a:gd name="T35" fmla="*/ 0 h 63"/>
                <a:gd name="T36" fmla="*/ 1 w 189"/>
                <a:gd name="T37" fmla="*/ 0 h 63"/>
                <a:gd name="T38" fmla="*/ 1 w 189"/>
                <a:gd name="T39" fmla="*/ 0 h 63"/>
                <a:gd name="T40" fmla="*/ 1 w 189"/>
                <a:gd name="T41" fmla="*/ 0 h 63"/>
                <a:gd name="T42" fmla="*/ 1 w 189"/>
                <a:gd name="T43" fmla="*/ 0 h 63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89"/>
                <a:gd name="T67" fmla="*/ 0 h 63"/>
                <a:gd name="T68" fmla="*/ 189 w 189"/>
                <a:gd name="T69" fmla="*/ 63 h 63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89" h="63">
                  <a:moveTo>
                    <a:pt x="176" y="11"/>
                  </a:moveTo>
                  <a:lnTo>
                    <a:pt x="154" y="18"/>
                  </a:lnTo>
                  <a:lnTo>
                    <a:pt x="132" y="23"/>
                  </a:lnTo>
                  <a:lnTo>
                    <a:pt x="110" y="30"/>
                  </a:lnTo>
                  <a:lnTo>
                    <a:pt x="89" y="36"/>
                  </a:lnTo>
                  <a:lnTo>
                    <a:pt x="66" y="43"/>
                  </a:lnTo>
                  <a:lnTo>
                    <a:pt x="44" y="50"/>
                  </a:lnTo>
                  <a:lnTo>
                    <a:pt x="22" y="56"/>
                  </a:lnTo>
                  <a:lnTo>
                    <a:pt x="0" y="63"/>
                  </a:lnTo>
                  <a:lnTo>
                    <a:pt x="6" y="56"/>
                  </a:lnTo>
                  <a:lnTo>
                    <a:pt x="11" y="48"/>
                  </a:lnTo>
                  <a:lnTo>
                    <a:pt x="17" y="41"/>
                  </a:lnTo>
                  <a:lnTo>
                    <a:pt x="24" y="34"/>
                  </a:lnTo>
                  <a:lnTo>
                    <a:pt x="30" y="27"/>
                  </a:lnTo>
                  <a:lnTo>
                    <a:pt x="36" y="20"/>
                  </a:lnTo>
                  <a:lnTo>
                    <a:pt x="42" y="12"/>
                  </a:lnTo>
                  <a:lnTo>
                    <a:pt x="48" y="5"/>
                  </a:lnTo>
                  <a:lnTo>
                    <a:pt x="189" y="0"/>
                  </a:lnTo>
                  <a:lnTo>
                    <a:pt x="187" y="3"/>
                  </a:lnTo>
                  <a:lnTo>
                    <a:pt x="183" y="5"/>
                  </a:lnTo>
                  <a:lnTo>
                    <a:pt x="180" y="8"/>
                  </a:lnTo>
                  <a:lnTo>
                    <a:pt x="176" y="11"/>
                  </a:lnTo>
                  <a:close/>
                </a:path>
              </a:pathLst>
            </a:custGeom>
            <a:solidFill>
              <a:srgbClr val="B58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0" name="Freeform 37">
              <a:extLst>
                <a:ext uri="{FF2B5EF4-FFF2-40B4-BE49-F238E27FC236}">
                  <a16:creationId xmlns:a16="http://schemas.microsoft.com/office/drawing/2014/main" id="{67E8DC2C-430B-4D3D-A4B8-00B11C73980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0" y="2889"/>
              <a:ext cx="95" cy="81"/>
            </a:xfrm>
            <a:custGeom>
              <a:avLst/>
              <a:gdLst>
                <a:gd name="T0" fmla="*/ 1 w 189"/>
                <a:gd name="T1" fmla="*/ 0 h 163"/>
                <a:gd name="T2" fmla="*/ 1 w 189"/>
                <a:gd name="T3" fmla="*/ 0 h 163"/>
                <a:gd name="T4" fmla="*/ 1 w 189"/>
                <a:gd name="T5" fmla="*/ 0 h 163"/>
                <a:gd name="T6" fmla="*/ 1 w 189"/>
                <a:gd name="T7" fmla="*/ 0 h 163"/>
                <a:gd name="T8" fmla="*/ 1 w 189"/>
                <a:gd name="T9" fmla="*/ 0 h 163"/>
                <a:gd name="T10" fmla="*/ 1 w 189"/>
                <a:gd name="T11" fmla="*/ 0 h 163"/>
                <a:gd name="T12" fmla="*/ 1 w 189"/>
                <a:gd name="T13" fmla="*/ 0 h 163"/>
                <a:gd name="T14" fmla="*/ 1 w 189"/>
                <a:gd name="T15" fmla="*/ 0 h 163"/>
                <a:gd name="T16" fmla="*/ 0 w 189"/>
                <a:gd name="T17" fmla="*/ 0 h 163"/>
                <a:gd name="T18" fmla="*/ 1 w 189"/>
                <a:gd name="T19" fmla="*/ 0 h 163"/>
                <a:gd name="T20" fmla="*/ 1 w 189"/>
                <a:gd name="T21" fmla="*/ 0 h 163"/>
                <a:gd name="T22" fmla="*/ 1 w 189"/>
                <a:gd name="T23" fmla="*/ 0 h 163"/>
                <a:gd name="T24" fmla="*/ 1 w 189"/>
                <a:gd name="T25" fmla="*/ 0 h 163"/>
                <a:gd name="T26" fmla="*/ 1 w 189"/>
                <a:gd name="T27" fmla="*/ 0 h 163"/>
                <a:gd name="T28" fmla="*/ 1 w 189"/>
                <a:gd name="T29" fmla="*/ 0 h 163"/>
                <a:gd name="T30" fmla="*/ 1 w 189"/>
                <a:gd name="T31" fmla="*/ 0 h 163"/>
                <a:gd name="T32" fmla="*/ 1 w 189"/>
                <a:gd name="T33" fmla="*/ 0 h 163"/>
                <a:gd name="T34" fmla="*/ 1 w 189"/>
                <a:gd name="T35" fmla="*/ 0 h 163"/>
                <a:gd name="T36" fmla="*/ 1 w 189"/>
                <a:gd name="T37" fmla="*/ 0 h 163"/>
                <a:gd name="T38" fmla="*/ 1 w 189"/>
                <a:gd name="T39" fmla="*/ 0 h 163"/>
                <a:gd name="T40" fmla="*/ 1 w 189"/>
                <a:gd name="T41" fmla="*/ 0 h 163"/>
                <a:gd name="T42" fmla="*/ 1 w 189"/>
                <a:gd name="T43" fmla="*/ 0 h 163"/>
                <a:gd name="T44" fmla="*/ 1 w 189"/>
                <a:gd name="T45" fmla="*/ 0 h 163"/>
                <a:gd name="T46" fmla="*/ 1 w 189"/>
                <a:gd name="T47" fmla="*/ 0 h 163"/>
                <a:gd name="T48" fmla="*/ 1 w 189"/>
                <a:gd name="T49" fmla="*/ 0 h 163"/>
                <a:gd name="T50" fmla="*/ 1 w 189"/>
                <a:gd name="T51" fmla="*/ 0 h 163"/>
                <a:gd name="T52" fmla="*/ 1 w 189"/>
                <a:gd name="T53" fmla="*/ 0 h 163"/>
                <a:gd name="T54" fmla="*/ 1 w 189"/>
                <a:gd name="T55" fmla="*/ 0 h 163"/>
                <a:gd name="T56" fmla="*/ 1 w 189"/>
                <a:gd name="T57" fmla="*/ 0 h 163"/>
                <a:gd name="T58" fmla="*/ 1 w 189"/>
                <a:gd name="T59" fmla="*/ 0 h 163"/>
                <a:gd name="T60" fmla="*/ 1 w 189"/>
                <a:gd name="T61" fmla="*/ 0 h 163"/>
                <a:gd name="T62" fmla="*/ 1 w 189"/>
                <a:gd name="T63" fmla="*/ 0 h 163"/>
                <a:gd name="T64" fmla="*/ 1 w 189"/>
                <a:gd name="T65" fmla="*/ 0 h 16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89"/>
                <a:gd name="T100" fmla="*/ 0 h 163"/>
                <a:gd name="T101" fmla="*/ 189 w 189"/>
                <a:gd name="T102" fmla="*/ 163 h 16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89" h="163">
                  <a:moveTo>
                    <a:pt x="133" y="98"/>
                  </a:moveTo>
                  <a:lnTo>
                    <a:pt x="114" y="107"/>
                  </a:lnTo>
                  <a:lnTo>
                    <a:pt x="97" y="115"/>
                  </a:lnTo>
                  <a:lnTo>
                    <a:pt x="78" y="125"/>
                  </a:lnTo>
                  <a:lnTo>
                    <a:pt x="62" y="133"/>
                  </a:lnTo>
                  <a:lnTo>
                    <a:pt x="46" y="141"/>
                  </a:lnTo>
                  <a:lnTo>
                    <a:pt x="30" y="149"/>
                  </a:lnTo>
                  <a:lnTo>
                    <a:pt x="15" y="156"/>
                  </a:lnTo>
                  <a:lnTo>
                    <a:pt x="0" y="163"/>
                  </a:lnTo>
                  <a:lnTo>
                    <a:pt x="6" y="151"/>
                  </a:lnTo>
                  <a:lnTo>
                    <a:pt x="12" y="140"/>
                  </a:lnTo>
                  <a:lnTo>
                    <a:pt x="17" y="128"/>
                  </a:lnTo>
                  <a:lnTo>
                    <a:pt x="23" y="117"/>
                  </a:lnTo>
                  <a:lnTo>
                    <a:pt x="28" y="106"/>
                  </a:lnTo>
                  <a:lnTo>
                    <a:pt x="34" y="95"/>
                  </a:lnTo>
                  <a:lnTo>
                    <a:pt x="39" y="84"/>
                  </a:lnTo>
                  <a:lnTo>
                    <a:pt x="45" y="74"/>
                  </a:lnTo>
                  <a:lnTo>
                    <a:pt x="61" y="65"/>
                  </a:lnTo>
                  <a:lnTo>
                    <a:pt x="78" y="57"/>
                  </a:lnTo>
                  <a:lnTo>
                    <a:pt x="96" y="48"/>
                  </a:lnTo>
                  <a:lnTo>
                    <a:pt x="113" y="38"/>
                  </a:lnTo>
                  <a:lnTo>
                    <a:pt x="131" y="29"/>
                  </a:lnTo>
                  <a:lnTo>
                    <a:pt x="150" y="19"/>
                  </a:lnTo>
                  <a:lnTo>
                    <a:pt x="170" y="9"/>
                  </a:lnTo>
                  <a:lnTo>
                    <a:pt x="189" y="0"/>
                  </a:lnTo>
                  <a:lnTo>
                    <a:pt x="181" y="13"/>
                  </a:lnTo>
                  <a:lnTo>
                    <a:pt x="174" y="24"/>
                  </a:lnTo>
                  <a:lnTo>
                    <a:pt x="167" y="37"/>
                  </a:lnTo>
                  <a:lnTo>
                    <a:pt x="159" y="49"/>
                  </a:lnTo>
                  <a:lnTo>
                    <a:pt x="152" y="61"/>
                  </a:lnTo>
                  <a:lnTo>
                    <a:pt x="145" y="73"/>
                  </a:lnTo>
                  <a:lnTo>
                    <a:pt x="140" y="86"/>
                  </a:lnTo>
                  <a:lnTo>
                    <a:pt x="133" y="98"/>
                  </a:lnTo>
                  <a:close/>
                </a:path>
              </a:pathLst>
            </a:custGeom>
            <a:solidFill>
              <a:srgbClr val="B58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1" name="Freeform 38">
              <a:extLst>
                <a:ext uri="{FF2B5EF4-FFF2-40B4-BE49-F238E27FC236}">
                  <a16:creationId xmlns:a16="http://schemas.microsoft.com/office/drawing/2014/main" id="{E7CCBA3E-E6E5-450B-BAB4-3DDB469858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9" y="2788"/>
              <a:ext cx="103" cy="56"/>
            </a:xfrm>
            <a:custGeom>
              <a:avLst/>
              <a:gdLst>
                <a:gd name="T0" fmla="*/ 1 w 206"/>
                <a:gd name="T1" fmla="*/ 0 h 113"/>
                <a:gd name="T2" fmla="*/ 1 w 206"/>
                <a:gd name="T3" fmla="*/ 0 h 113"/>
                <a:gd name="T4" fmla="*/ 1 w 206"/>
                <a:gd name="T5" fmla="*/ 0 h 113"/>
                <a:gd name="T6" fmla="*/ 1 w 206"/>
                <a:gd name="T7" fmla="*/ 0 h 113"/>
                <a:gd name="T8" fmla="*/ 1 w 206"/>
                <a:gd name="T9" fmla="*/ 0 h 113"/>
                <a:gd name="T10" fmla="*/ 1 w 206"/>
                <a:gd name="T11" fmla="*/ 0 h 113"/>
                <a:gd name="T12" fmla="*/ 1 w 206"/>
                <a:gd name="T13" fmla="*/ 0 h 113"/>
                <a:gd name="T14" fmla="*/ 1 w 206"/>
                <a:gd name="T15" fmla="*/ 0 h 113"/>
                <a:gd name="T16" fmla="*/ 0 w 206"/>
                <a:gd name="T17" fmla="*/ 0 h 113"/>
                <a:gd name="T18" fmla="*/ 1 w 206"/>
                <a:gd name="T19" fmla="*/ 0 h 113"/>
                <a:gd name="T20" fmla="*/ 1 w 206"/>
                <a:gd name="T21" fmla="*/ 0 h 113"/>
                <a:gd name="T22" fmla="*/ 1 w 206"/>
                <a:gd name="T23" fmla="*/ 0 h 113"/>
                <a:gd name="T24" fmla="*/ 1 w 206"/>
                <a:gd name="T25" fmla="*/ 0 h 113"/>
                <a:gd name="T26" fmla="*/ 1 w 206"/>
                <a:gd name="T27" fmla="*/ 0 h 113"/>
                <a:gd name="T28" fmla="*/ 1 w 206"/>
                <a:gd name="T29" fmla="*/ 0 h 113"/>
                <a:gd name="T30" fmla="*/ 1 w 206"/>
                <a:gd name="T31" fmla="*/ 0 h 113"/>
                <a:gd name="T32" fmla="*/ 1 w 206"/>
                <a:gd name="T33" fmla="*/ 0 h 113"/>
                <a:gd name="T34" fmla="*/ 1 w 206"/>
                <a:gd name="T35" fmla="*/ 0 h 113"/>
                <a:gd name="T36" fmla="*/ 1 w 206"/>
                <a:gd name="T37" fmla="*/ 0 h 113"/>
                <a:gd name="T38" fmla="*/ 1 w 206"/>
                <a:gd name="T39" fmla="*/ 0 h 113"/>
                <a:gd name="T40" fmla="*/ 1 w 206"/>
                <a:gd name="T41" fmla="*/ 0 h 113"/>
                <a:gd name="T42" fmla="*/ 1 w 206"/>
                <a:gd name="T43" fmla="*/ 0 h 113"/>
                <a:gd name="T44" fmla="*/ 1 w 206"/>
                <a:gd name="T45" fmla="*/ 0 h 113"/>
                <a:gd name="T46" fmla="*/ 1 w 206"/>
                <a:gd name="T47" fmla="*/ 0 h 113"/>
                <a:gd name="T48" fmla="*/ 1 w 206"/>
                <a:gd name="T49" fmla="*/ 0 h 113"/>
                <a:gd name="T50" fmla="*/ 1 w 206"/>
                <a:gd name="T51" fmla="*/ 0 h 113"/>
                <a:gd name="T52" fmla="*/ 1 w 206"/>
                <a:gd name="T53" fmla="*/ 0 h 113"/>
                <a:gd name="T54" fmla="*/ 1 w 206"/>
                <a:gd name="T55" fmla="*/ 0 h 113"/>
                <a:gd name="T56" fmla="*/ 1 w 206"/>
                <a:gd name="T57" fmla="*/ 0 h 113"/>
                <a:gd name="T58" fmla="*/ 1 w 206"/>
                <a:gd name="T59" fmla="*/ 0 h 113"/>
                <a:gd name="T60" fmla="*/ 1 w 206"/>
                <a:gd name="T61" fmla="*/ 0 h 113"/>
                <a:gd name="T62" fmla="*/ 1 w 206"/>
                <a:gd name="T63" fmla="*/ 0 h 113"/>
                <a:gd name="T64" fmla="*/ 1 w 206"/>
                <a:gd name="T65" fmla="*/ 0 h 11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113"/>
                <a:gd name="T101" fmla="*/ 206 w 206"/>
                <a:gd name="T102" fmla="*/ 113 h 11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113">
                  <a:moveTo>
                    <a:pt x="138" y="79"/>
                  </a:moveTo>
                  <a:lnTo>
                    <a:pt x="119" y="84"/>
                  </a:lnTo>
                  <a:lnTo>
                    <a:pt x="101" y="88"/>
                  </a:lnTo>
                  <a:lnTo>
                    <a:pt x="82" y="93"/>
                  </a:lnTo>
                  <a:lnTo>
                    <a:pt x="65" y="98"/>
                  </a:lnTo>
                  <a:lnTo>
                    <a:pt x="48" y="101"/>
                  </a:lnTo>
                  <a:lnTo>
                    <a:pt x="32" y="106"/>
                  </a:lnTo>
                  <a:lnTo>
                    <a:pt x="15" y="109"/>
                  </a:lnTo>
                  <a:lnTo>
                    <a:pt x="0" y="113"/>
                  </a:lnTo>
                  <a:lnTo>
                    <a:pt x="7" y="101"/>
                  </a:lnTo>
                  <a:lnTo>
                    <a:pt x="14" y="90"/>
                  </a:lnTo>
                  <a:lnTo>
                    <a:pt x="21" y="79"/>
                  </a:lnTo>
                  <a:lnTo>
                    <a:pt x="28" y="69"/>
                  </a:lnTo>
                  <a:lnTo>
                    <a:pt x="35" y="60"/>
                  </a:lnTo>
                  <a:lnTo>
                    <a:pt x="41" y="50"/>
                  </a:lnTo>
                  <a:lnTo>
                    <a:pt x="48" y="41"/>
                  </a:lnTo>
                  <a:lnTo>
                    <a:pt x="53" y="33"/>
                  </a:lnTo>
                  <a:lnTo>
                    <a:pt x="71" y="28"/>
                  </a:lnTo>
                  <a:lnTo>
                    <a:pt x="89" y="25"/>
                  </a:lnTo>
                  <a:lnTo>
                    <a:pt x="108" y="20"/>
                  </a:lnTo>
                  <a:lnTo>
                    <a:pt x="126" y="16"/>
                  </a:lnTo>
                  <a:lnTo>
                    <a:pt x="146" y="11"/>
                  </a:lnTo>
                  <a:lnTo>
                    <a:pt x="165" y="8"/>
                  </a:lnTo>
                  <a:lnTo>
                    <a:pt x="185" y="3"/>
                  </a:lnTo>
                  <a:lnTo>
                    <a:pt x="206" y="0"/>
                  </a:lnTo>
                  <a:lnTo>
                    <a:pt x="196" y="9"/>
                  </a:lnTo>
                  <a:lnTo>
                    <a:pt x="188" y="19"/>
                  </a:lnTo>
                  <a:lnTo>
                    <a:pt x="179" y="28"/>
                  </a:lnTo>
                  <a:lnTo>
                    <a:pt x="171" y="39"/>
                  </a:lnTo>
                  <a:lnTo>
                    <a:pt x="162" y="48"/>
                  </a:lnTo>
                  <a:lnTo>
                    <a:pt x="154" y="58"/>
                  </a:lnTo>
                  <a:lnTo>
                    <a:pt x="146" y="69"/>
                  </a:lnTo>
                  <a:lnTo>
                    <a:pt x="138" y="79"/>
                  </a:lnTo>
                  <a:close/>
                </a:path>
              </a:pathLst>
            </a:custGeom>
            <a:solidFill>
              <a:srgbClr val="B582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198" name="Group 40">
            <a:extLst>
              <a:ext uri="{FF2B5EF4-FFF2-40B4-BE49-F238E27FC236}">
                <a16:creationId xmlns:a16="http://schemas.microsoft.com/office/drawing/2014/main" id="{DB9663ED-1B11-4034-A920-9BEB2AEA9380}"/>
              </a:ext>
            </a:extLst>
          </p:cNvPr>
          <p:cNvGrpSpPr>
            <a:grpSpLocks/>
          </p:cNvGrpSpPr>
          <p:nvPr/>
        </p:nvGrpSpPr>
        <p:grpSpPr bwMode="auto">
          <a:xfrm>
            <a:off x="3787775" y="2767013"/>
            <a:ext cx="1982788" cy="1712912"/>
            <a:chOff x="1536" y="2016"/>
            <a:chExt cx="1024" cy="938"/>
          </a:xfrm>
        </p:grpSpPr>
        <p:sp>
          <p:nvSpPr>
            <p:cNvPr id="8202" name="Freeform 41">
              <a:extLst>
                <a:ext uri="{FF2B5EF4-FFF2-40B4-BE49-F238E27FC236}">
                  <a16:creationId xmlns:a16="http://schemas.microsoft.com/office/drawing/2014/main" id="{CC165C81-1447-4F51-B93C-0A479AD16B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6" y="2064"/>
              <a:ext cx="1024" cy="700"/>
            </a:xfrm>
            <a:custGeom>
              <a:avLst/>
              <a:gdLst>
                <a:gd name="T0" fmla="*/ 0 w 3070"/>
                <a:gd name="T1" fmla="*/ 0 h 2100"/>
                <a:gd name="T2" fmla="*/ 0 w 3070"/>
                <a:gd name="T3" fmla="*/ 0 h 2100"/>
                <a:gd name="T4" fmla="*/ 0 w 3070"/>
                <a:gd name="T5" fmla="*/ 0 h 2100"/>
                <a:gd name="T6" fmla="*/ 0 w 3070"/>
                <a:gd name="T7" fmla="*/ 0 h 2100"/>
                <a:gd name="T8" fmla="*/ 0 w 3070"/>
                <a:gd name="T9" fmla="*/ 0 h 2100"/>
                <a:gd name="T10" fmla="*/ 0 w 3070"/>
                <a:gd name="T11" fmla="*/ 0 h 2100"/>
                <a:gd name="T12" fmla="*/ 0 w 3070"/>
                <a:gd name="T13" fmla="*/ 0 h 2100"/>
                <a:gd name="T14" fmla="*/ 0 w 3070"/>
                <a:gd name="T15" fmla="*/ 0 h 2100"/>
                <a:gd name="T16" fmla="*/ 0 w 3070"/>
                <a:gd name="T17" fmla="*/ 0 h 2100"/>
                <a:gd name="T18" fmla="*/ 0 w 3070"/>
                <a:gd name="T19" fmla="*/ 0 h 2100"/>
                <a:gd name="T20" fmla="*/ 0 w 3070"/>
                <a:gd name="T21" fmla="*/ 0 h 2100"/>
                <a:gd name="T22" fmla="*/ 0 w 3070"/>
                <a:gd name="T23" fmla="*/ 0 h 2100"/>
                <a:gd name="T24" fmla="*/ 0 w 3070"/>
                <a:gd name="T25" fmla="*/ 0 h 2100"/>
                <a:gd name="T26" fmla="*/ 0 w 3070"/>
                <a:gd name="T27" fmla="*/ 0 h 2100"/>
                <a:gd name="T28" fmla="*/ 0 w 3070"/>
                <a:gd name="T29" fmla="*/ 0 h 2100"/>
                <a:gd name="T30" fmla="*/ 0 w 3070"/>
                <a:gd name="T31" fmla="*/ 0 h 2100"/>
                <a:gd name="T32" fmla="*/ 0 w 3070"/>
                <a:gd name="T33" fmla="*/ 0 h 2100"/>
                <a:gd name="T34" fmla="*/ 0 w 3070"/>
                <a:gd name="T35" fmla="*/ 0 h 2100"/>
                <a:gd name="T36" fmla="*/ 0 w 3070"/>
                <a:gd name="T37" fmla="*/ 0 h 2100"/>
                <a:gd name="T38" fmla="*/ 0 w 3070"/>
                <a:gd name="T39" fmla="*/ 0 h 2100"/>
                <a:gd name="T40" fmla="*/ 0 w 3070"/>
                <a:gd name="T41" fmla="*/ 0 h 2100"/>
                <a:gd name="T42" fmla="*/ 0 w 3070"/>
                <a:gd name="T43" fmla="*/ 0 h 2100"/>
                <a:gd name="T44" fmla="*/ 0 w 3070"/>
                <a:gd name="T45" fmla="*/ 0 h 2100"/>
                <a:gd name="T46" fmla="*/ 0 w 3070"/>
                <a:gd name="T47" fmla="*/ 0 h 2100"/>
                <a:gd name="T48" fmla="*/ 0 w 3070"/>
                <a:gd name="T49" fmla="*/ 0 h 2100"/>
                <a:gd name="T50" fmla="*/ 0 w 3070"/>
                <a:gd name="T51" fmla="*/ 0 h 2100"/>
                <a:gd name="T52" fmla="*/ 0 w 3070"/>
                <a:gd name="T53" fmla="*/ 0 h 2100"/>
                <a:gd name="T54" fmla="*/ 0 w 3070"/>
                <a:gd name="T55" fmla="*/ 0 h 2100"/>
                <a:gd name="T56" fmla="*/ 0 w 3070"/>
                <a:gd name="T57" fmla="*/ 0 h 2100"/>
                <a:gd name="T58" fmla="*/ 0 w 3070"/>
                <a:gd name="T59" fmla="*/ 0 h 2100"/>
                <a:gd name="T60" fmla="*/ 0 w 3070"/>
                <a:gd name="T61" fmla="*/ 0 h 2100"/>
                <a:gd name="T62" fmla="*/ 0 w 3070"/>
                <a:gd name="T63" fmla="*/ 0 h 2100"/>
                <a:gd name="T64" fmla="*/ 0 w 3070"/>
                <a:gd name="T65" fmla="*/ 0 h 2100"/>
                <a:gd name="T66" fmla="*/ 0 w 3070"/>
                <a:gd name="T67" fmla="*/ 0 h 2100"/>
                <a:gd name="T68" fmla="*/ 0 w 3070"/>
                <a:gd name="T69" fmla="*/ 0 h 2100"/>
                <a:gd name="T70" fmla="*/ 0 w 3070"/>
                <a:gd name="T71" fmla="*/ 0 h 2100"/>
                <a:gd name="T72" fmla="*/ 0 w 3070"/>
                <a:gd name="T73" fmla="*/ 0 h 2100"/>
                <a:gd name="T74" fmla="*/ 0 w 3070"/>
                <a:gd name="T75" fmla="*/ 0 h 2100"/>
                <a:gd name="T76" fmla="*/ 0 w 3070"/>
                <a:gd name="T77" fmla="*/ 0 h 2100"/>
                <a:gd name="T78" fmla="*/ 0 w 3070"/>
                <a:gd name="T79" fmla="*/ 0 h 2100"/>
                <a:gd name="T80" fmla="*/ 0 w 3070"/>
                <a:gd name="T81" fmla="*/ 0 h 2100"/>
                <a:gd name="T82" fmla="*/ 0 w 3070"/>
                <a:gd name="T83" fmla="*/ 0 h 2100"/>
                <a:gd name="T84" fmla="*/ 0 w 3070"/>
                <a:gd name="T85" fmla="*/ 0 h 2100"/>
                <a:gd name="T86" fmla="*/ 0 w 3070"/>
                <a:gd name="T87" fmla="*/ 0 h 2100"/>
                <a:gd name="T88" fmla="*/ 0 w 3070"/>
                <a:gd name="T89" fmla="*/ 0 h 2100"/>
                <a:gd name="T90" fmla="*/ 0 w 3070"/>
                <a:gd name="T91" fmla="*/ 0 h 210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070"/>
                <a:gd name="T139" fmla="*/ 0 h 2100"/>
                <a:gd name="T140" fmla="*/ 3070 w 3070"/>
                <a:gd name="T141" fmla="*/ 2100 h 210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070" h="2100">
                  <a:moveTo>
                    <a:pt x="868" y="2100"/>
                  </a:moveTo>
                  <a:lnTo>
                    <a:pt x="766" y="2088"/>
                  </a:lnTo>
                  <a:lnTo>
                    <a:pt x="659" y="2069"/>
                  </a:lnTo>
                  <a:lnTo>
                    <a:pt x="597" y="2056"/>
                  </a:lnTo>
                  <a:lnTo>
                    <a:pt x="531" y="2040"/>
                  </a:lnTo>
                  <a:lnTo>
                    <a:pt x="465" y="2019"/>
                  </a:lnTo>
                  <a:lnTo>
                    <a:pt x="397" y="1996"/>
                  </a:lnTo>
                  <a:lnTo>
                    <a:pt x="363" y="1982"/>
                  </a:lnTo>
                  <a:lnTo>
                    <a:pt x="331" y="1968"/>
                  </a:lnTo>
                  <a:lnTo>
                    <a:pt x="299" y="1953"/>
                  </a:lnTo>
                  <a:lnTo>
                    <a:pt x="268" y="1937"/>
                  </a:lnTo>
                  <a:lnTo>
                    <a:pt x="238" y="1919"/>
                  </a:lnTo>
                  <a:lnTo>
                    <a:pt x="211" y="1900"/>
                  </a:lnTo>
                  <a:lnTo>
                    <a:pt x="160" y="1860"/>
                  </a:lnTo>
                  <a:lnTo>
                    <a:pt x="137" y="1837"/>
                  </a:lnTo>
                  <a:lnTo>
                    <a:pt x="115" y="1813"/>
                  </a:lnTo>
                  <a:lnTo>
                    <a:pt x="98" y="1789"/>
                  </a:lnTo>
                  <a:lnTo>
                    <a:pt x="82" y="1762"/>
                  </a:lnTo>
                  <a:lnTo>
                    <a:pt x="57" y="1705"/>
                  </a:lnTo>
                  <a:lnTo>
                    <a:pt x="36" y="1639"/>
                  </a:lnTo>
                  <a:lnTo>
                    <a:pt x="8" y="1493"/>
                  </a:lnTo>
                  <a:lnTo>
                    <a:pt x="0" y="1331"/>
                  </a:lnTo>
                  <a:lnTo>
                    <a:pt x="12" y="1160"/>
                  </a:lnTo>
                  <a:lnTo>
                    <a:pt x="25" y="1075"/>
                  </a:lnTo>
                  <a:lnTo>
                    <a:pt x="43" y="990"/>
                  </a:lnTo>
                  <a:lnTo>
                    <a:pt x="54" y="948"/>
                  </a:lnTo>
                  <a:lnTo>
                    <a:pt x="67" y="908"/>
                  </a:lnTo>
                  <a:lnTo>
                    <a:pt x="80" y="868"/>
                  </a:lnTo>
                  <a:lnTo>
                    <a:pt x="95" y="829"/>
                  </a:lnTo>
                  <a:lnTo>
                    <a:pt x="111" y="791"/>
                  </a:lnTo>
                  <a:lnTo>
                    <a:pt x="129" y="754"/>
                  </a:lnTo>
                  <a:lnTo>
                    <a:pt x="148" y="720"/>
                  </a:lnTo>
                  <a:lnTo>
                    <a:pt x="168" y="685"/>
                  </a:lnTo>
                  <a:lnTo>
                    <a:pt x="189" y="653"/>
                  </a:lnTo>
                  <a:lnTo>
                    <a:pt x="212" y="622"/>
                  </a:lnTo>
                  <a:lnTo>
                    <a:pt x="237" y="593"/>
                  </a:lnTo>
                  <a:lnTo>
                    <a:pt x="262" y="567"/>
                  </a:lnTo>
                  <a:lnTo>
                    <a:pt x="289" y="542"/>
                  </a:lnTo>
                  <a:lnTo>
                    <a:pt x="318" y="519"/>
                  </a:lnTo>
                  <a:lnTo>
                    <a:pt x="347" y="498"/>
                  </a:lnTo>
                  <a:lnTo>
                    <a:pt x="378" y="479"/>
                  </a:lnTo>
                  <a:lnTo>
                    <a:pt x="410" y="462"/>
                  </a:lnTo>
                  <a:lnTo>
                    <a:pt x="442" y="446"/>
                  </a:lnTo>
                  <a:lnTo>
                    <a:pt x="476" y="432"/>
                  </a:lnTo>
                  <a:lnTo>
                    <a:pt x="511" y="419"/>
                  </a:lnTo>
                  <a:lnTo>
                    <a:pt x="547" y="407"/>
                  </a:lnTo>
                  <a:lnTo>
                    <a:pt x="584" y="398"/>
                  </a:lnTo>
                  <a:lnTo>
                    <a:pt x="659" y="380"/>
                  </a:lnTo>
                  <a:lnTo>
                    <a:pt x="739" y="367"/>
                  </a:lnTo>
                  <a:lnTo>
                    <a:pt x="821" y="356"/>
                  </a:lnTo>
                  <a:lnTo>
                    <a:pt x="1539" y="282"/>
                  </a:lnTo>
                  <a:lnTo>
                    <a:pt x="1631" y="263"/>
                  </a:lnTo>
                  <a:lnTo>
                    <a:pt x="1724" y="239"/>
                  </a:lnTo>
                  <a:lnTo>
                    <a:pt x="1769" y="227"/>
                  </a:lnTo>
                  <a:lnTo>
                    <a:pt x="1814" y="214"/>
                  </a:lnTo>
                  <a:lnTo>
                    <a:pt x="1860" y="201"/>
                  </a:lnTo>
                  <a:lnTo>
                    <a:pt x="1905" y="187"/>
                  </a:lnTo>
                  <a:lnTo>
                    <a:pt x="1949" y="173"/>
                  </a:lnTo>
                  <a:lnTo>
                    <a:pt x="1994" y="158"/>
                  </a:lnTo>
                  <a:lnTo>
                    <a:pt x="2037" y="144"/>
                  </a:lnTo>
                  <a:lnTo>
                    <a:pt x="2081" y="130"/>
                  </a:lnTo>
                  <a:lnTo>
                    <a:pt x="2124" y="117"/>
                  </a:lnTo>
                  <a:lnTo>
                    <a:pt x="2166" y="102"/>
                  </a:lnTo>
                  <a:lnTo>
                    <a:pt x="2207" y="89"/>
                  </a:lnTo>
                  <a:lnTo>
                    <a:pt x="2249" y="77"/>
                  </a:lnTo>
                  <a:lnTo>
                    <a:pt x="2290" y="64"/>
                  </a:lnTo>
                  <a:lnTo>
                    <a:pt x="2329" y="54"/>
                  </a:lnTo>
                  <a:lnTo>
                    <a:pt x="2406" y="33"/>
                  </a:lnTo>
                  <a:lnTo>
                    <a:pt x="2481" y="17"/>
                  </a:lnTo>
                  <a:lnTo>
                    <a:pt x="2553" y="5"/>
                  </a:lnTo>
                  <a:lnTo>
                    <a:pt x="2683" y="0"/>
                  </a:lnTo>
                  <a:lnTo>
                    <a:pt x="2797" y="25"/>
                  </a:lnTo>
                  <a:lnTo>
                    <a:pt x="2846" y="50"/>
                  </a:lnTo>
                  <a:lnTo>
                    <a:pt x="2870" y="67"/>
                  </a:lnTo>
                  <a:lnTo>
                    <a:pt x="2891" y="83"/>
                  </a:lnTo>
                  <a:lnTo>
                    <a:pt x="2932" y="125"/>
                  </a:lnTo>
                  <a:lnTo>
                    <a:pt x="2950" y="148"/>
                  </a:lnTo>
                  <a:lnTo>
                    <a:pt x="2966" y="174"/>
                  </a:lnTo>
                  <a:lnTo>
                    <a:pt x="2996" y="227"/>
                  </a:lnTo>
                  <a:lnTo>
                    <a:pt x="3021" y="288"/>
                  </a:lnTo>
                  <a:lnTo>
                    <a:pt x="3056" y="422"/>
                  </a:lnTo>
                  <a:lnTo>
                    <a:pt x="3070" y="569"/>
                  </a:lnTo>
                  <a:lnTo>
                    <a:pt x="3064" y="726"/>
                  </a:lnTo>
                  <a:lnTo>
                    <a:pt x="3053" y="805"/>
                  </a:lnTo>
                  <a:lnTo>
                    <a:pt x="3038" y="885"/>
                  </a:lnTo>
                  <a:lnTo>
                    <a:pt x="3016" y="964"/>
                  </a:lnTo>
                  <a:lnTo>
                    <a:pt x="3003" y="1003"/>
                  </a:lnTo>
                  <a:lnTo>
                    <a:pt x="2990" y="1041"/>
                  </a:lnTo>
                  <a:lnTo>
                    <a:pt x="2975" y="1079"/>
                  </a:lnTo>
                  <a:lnTo>
                    <a:pt x="2958" y="1117"/>
                  </a:lnTo>
                  <a:lnTo>
                    <a:pt x="2940" y="1154"/>
                  </a:lnTo>
                  <a:lnTo>
                    <a:pt x="2921" y="1190"/>
                  </a:lnTo>
                  <a:lnTo>
                    <a:pt x="2900" y="1226"/>
                  </a:lnTo>
                  <a:lnTo>
                    <a:pt x="2878" y="1262"/>
                  </a:lnTo>
                  <a:lnTo>
                    <a:pt x="2855" y="1296"/>
                  </a:lnTo>
                  <a:lnTo>
                    <a:pt x="2830" y="1331"/>
                  </a:lnTo>
                  <a:lnTo>
                    <a:pt x="2805" y="1364"/>
                  </a:lnTo>
                  <a:lnTo>
                    <a:pt x="2778" y="1396"/>
                  </a:lnTo>
                  <a:lnTo>
                    <a:pt x="2751" y="1428"/>
                  </a:lnTo>
                  <a:lnTo>
                    <a:pt x="2721" y="1459"/>
                  </a:lnTo>
                  <a:lnTo>
                    <a:pt x="2691" y="1490"/>
                  </a:lnTo>
                  <a:lnTo>
                    <a:pt x="2659" y="1520"/>
                  </a:lnTo>
                  <a:lnTo>
                    <a:pt x="2626" y="1549"/>
                  </a:lnTo>
                  <a:lnTo>
                    <a:pt x="2592" y="1577"/>
                  </a:lnTo>
                  <a:lnTo>
                    <a:pt x="2556" y="1605"/>
                  </a:lnTo>
                  <a:lnTo>
                    <a:pt x="2539" y="1618"/>
                  </a:lnTo>
                  <a:lnTo>
                    <a:pt x="2520" y="1631"/>
                  </a:lnTo>
                  <a:lnTo>
                    <a:pt x="2502" y="1644"/>
                  </a:lnTo>
                  <a:lnTo>
                    <a:pt x="2483" y="1657"/>
                  </a:lnTo>
                  <a:lnTo>
                    <a:pt x="2462" y="1669"/>
                  </a:lnTo>
                  <a:lnTo>
                    <a:pt x="2443" y="1682"/>
                  </a:lnTo>
                  <a:lnTo>
                    <a:pt x="2423" y="1694"/>
                  </a:lnTo>
                  <a:lnTo>
                    <a:pt x="2403" y="1706"/>
                  </a:lnTo>
                  <a:lnTo>
                    <a:pt x="2383" y="1718"/>
                  </a:lnTo>
                  <a:lnTo>
                    <a:pt x="2362" y="1729"/>
                  </a:lnTo>
                  <a:lnTo>
                    <a:pt x="2341" y="1741"/>
                  </a:lnTo>
                  <a:lnTo>
                    <a:pt x="2319" y="1751"/>
                  </a:lnTo>
                  <a:lnTo>
                    <a:pt x="2276" y="1773"/>
                  </a:lnTo>
                  <a:lnTo>
                    <a:pt x="2231" y="1793"/>
                  </a:lnTo>
                  <a:lnTo>
                    <a:pt x="2186" y="1812"/>
                  </a:lnTo>
                  <a:lnTo>
                    <a:pt x="2139" y="1830"/>
                  </a:lnTo>
                  <a:lnTo>
                    <a:pt x="2092" y="1848"/>
                  </a:lnTo>
                  <a:lnTo>
                    <a:pt x="2043" y="1863"/>
                  </a:lnTo>
                  <a:lnTo>
                    <a:pt x="1992" y="1879"/>
                  </a:lnTo>
                  <a:lnTo>
                    <a:pt x="1941" y="1893"/>
                  </a:lnTo>
                  <a:lnTo>
                    <a:pt x="1889" y="1906"/>
                  </a:lnTo>
                  <a:lnTo>
                    <a:pt x="1837" y="1918"/>
                  </a:lnTo>
                  <a:lnTo>
                    <a:pt x="1784" y="1930"/>
                  </a:lnTo>
                  <a:lnTo>
                    <a:pt x="1733" y="1942"/>
                  </a:lnTo>
                  <a:lnTo>
                    <a:pt x="1683" y="1953"/>
                  </a:lnTo>
                  <a:lnTo>
                    <a:pt x="1586" y="1974"/>
                  </a:lnTo>
                  <a:lnTo>
                    <a:pt x="1493" y="1993"/>
                  </a:lnTo>
                  <a:lnTo>
                    <a:pt x="1403" y="2011"/>
                  </a:lnTo>
                  <a:lnTo>
                    <a:pt x="1319" y="2027"/>
                  </a:lnTo>
                  <a:lnTo>
                    <a:pt x="1240" y="2041"/>
                  </a:lnTo>
                  <a:lnTo>
                    <a:pt x="1167" y="2054"/>
                  </a:lnTo>
                  <a:lnTo>
                    <a:pt x="1042" y="2074"/>
                  </a:lnTo>
                  <a:lnTo>
                    <a:pt x="948" y="2090"/>
                  </a:lnTo>
                  <a:lnTo>
                    <a:pt x="868" y="2100"/>
                  </a:lnTo>
                  <a:close/>
                </a:path>
              </a:pathLst>
            </a:custGeom>
            <a:solidFill>
              <a:srgbClr val="F0EA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03" name="Group 42">
              <a:extLst>
                <a:ext uri="{FF2B5EF4-FFF2-40B4-BE49-F238E27FC236}">
                  <a16:creationId xmlns:a16="http://schemas.microsoft.com/office/drawing/2014/main" id="{4841E55F-5DA7-413D-BF36-5CB43FC31B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84" y="2016"/>
              <a:ext cx="803" cy="938"/>
              <a:chOff x="2227" y="2885"/>
              <a:chExt cx="803" cy="938"/>
            </a:xfrm>
          </p:grpSpPr>
          <p:grpSp>
            <p:nvGrpSpPr>
              <p:cNvPr id="8204" name="Group 43">
                <a:extLst>
                  <a:ext uri="{FF2B5EF4-FFF2-40B4-BE49-F238E27FC236}">
                    <a16:creationId xmlns:a16="http://schemas.microsoft.com/office/drawing/2014/main" id="{D1EF6DE0-089E-45C6-B1D1-F35BDBD91F8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557503">
                <a:off x="2227" y="2885"/>
                <a:ext cx="803" cy="938"/>
                <a:chOff x="2113" y="2018"/>
                <a:chExt cx="803" cy="938"/>
              </a:xfrm>
            </p:grpSpPr>
            <p:sp>
              <p:nvSpPr>
                <p:cNvPr id="8207" name="Freeform 44">
                  <a:extLst>
                    <a:ext uri="{FF2B5EF4-FFF2-40B4-BE49-F238E27FC236}">
                      <a16:creationId xmlns:a16="http://schemas.microsoft.com/office/drawing/2014/main" id="{D24F2AF5-CBEE-426A-97E1-1500243446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3" y="2018"/>
                  <a:ext cx="768" cy="924"/>
                </a:xfrm>
                <a:custGeom>
                  <a:avLst/>
                  <a:gdLst>
                    <a:gd name="T0" fmla="*/ 0 w 2304"/>
                    <a:gd name="T1" fmla="*/ 0 h 2773"/>
                    <a:gd name="T2" fmla="*/ 0 w 2304"/>
                    <a:gd name="T3" fmla="*/ 0 h 2773"/>
                    <a:gd name="T4" fmla="*/ 0 w 2304"/>
                    <a:gd name="T5" fmla="*/ 0 h 2773"/>
                    <a:gd name="T6" fmla="*/ 0 w 2304"/>
                    <a:gd name="T7" fmla="*/ 0 h 2773"/>
                    <a:gd name="T8" fmla="*/ 0 w 2304"/>
                    <a:gd name="T9" fmla="*/ 0 h 2773"/>
                    <a:gd name="T10" fmla="*/ 0 w 2304"/>
                    <a:gd name="T11" fmla="*/ 0 h 2773"/>
                    <a:gd name="T12" fmla="*/ 0 w 2304"/>
                    <a:gd name="T13" fmla="*/ 0 h 2773"/>
                    <a:gd name="T14" fmla="*/ 0 w 2304"/>
                    <a:gd name="T15" fmla="*/ 0 h 2773"/>
                    <a:gd name="T16" fmla="*/ 0 w 2304"/>
                    <a:gd name="T17" fmla="*/ 0 h 2773"/>
                    <a:gd name="T18" fmla="*/ 0 w 2304"/>
                    <a:gd name="T19" fmla="*/ 0 h 2773"/>
                    <a:gd name="T20" fmla="*/ 0 w 2304"/>
                    <a:gd name="T21" fmla="*/ 0 h 2773"/>
                    <a:gd name="T22" fmla="*/ 0 w 2304"/>
                    <a:gd name="T23" fmla="*/ 0 h 2773"/>
                    <a:gd name="T24" fmla="*/ 0 w 2304"/>
                    <a:gd name="T25" fmla="*/ 0 h 2773"/>
                    <a:gd name="T26" fmla="*/ 0 w 2304"/>
                    <a:gd name="T27" fmla="*/ 0 h 2773"/>
                    <a:gd name="T28" fmla="*/ 0 w 2304"/>
                    <a:gd name="T29" fmla="*/ 0 h 2773"/>
                    <a:gd name="T30" fmla="*/ 0 w 2304"/>
                    <a:gd name="T31" fmla="*/ 0 h 2773"/>
                    <a:gd name="T32" fmla="*/ 0 w 2304"/>
                    <a:gd name="T33" fmla="*/ 0 h 2773"/>
                    <a:gd name="T34" fmla="*/ 0 w 2304"/>
                    <a:gd name="T35" fmla="*/ 0 h 2773"/>
                    <a:gd name="T36" fmla="*/ 0 w 2304"/>
                    <a:gd name="T37" fmla="*/ 0 h 2773"/>
                    <a:gd name="T38" fmla="*/ 0 w 2304"/>
                    <a:gd name="T39" fmla="*/ 0 h 2773"/>
                    <a:gd name="T40" fmla="*/ 0 w 2304"/>
                    <a:gd name="T41" fmla="*/ 0 h 2773"/>
                    <a:gd name="T42" fmla="*/ 0 w 2304"/>
                    <a:gd name="T43" fmla="*/ 0 h 2773"/>
                    <a:gd name="T44" fmla="*/ 0 w 2304"/>
                    <a:gd name="T45" fmla="*/ 0 h 2773"/>
                    <a:gd name="T46" fmla="*/ 0 w 2304"/>
                    <a:gd name="T47" fmla="*/ 0 h 2773"/>
                    <a:gd name="T48" fmla="*/ 0 w 2304"/>
                    <a:gd name="T49" fmla="*/ 0 h 2773"/>
                    <a:gd name="T50" fmla="*/ 0 w 2304"/>
                    <a:gd name="T51" fmla="*/ 0 h 2773"/>
                    <a:gd name="T52" fmla="*/ 0 w 2304"/>
                    <a:gd name="T53" fmla="*/ 0 h 2773"/>
                    <a:gd name="T54" fmla="*/ 0 w 2304"/>
                    <a:gd name="T55" fmla="*/ 0 h 2773"/>
                    <a:gd name="T56" fmla="*/ 0 w 2304"/>
                    <a:gd name="T57" fmla="*/ 0 h 2773"/>
                    <a:gd name="T58" fmla="*/ 0 w 2304"/>
                    <a:gd name="T59" fmla="*/ 0 h 2773"/>
                    <a:gd name="T60" fmla="*/ 0 w 2304"/>
                    <a:gd name="T61" fmla="*/ 0 h 2773"/>
                    <a:gd name="T62" fmla="*/ 0 w 2304"/>
                    <a:gd name="T63" fmla="*/ 0 h 2773"/>
                    <a:gd name="T64" fmla="*/ 0 w 2304"/>
                    <a:gd name="T65" fmla="*/ 0 h 2773"/>
                    <a:gd name="T66" fmla="*/ 0 w 2304"/>
                    <a:gd name="T67" fmla="*/ 0 h 2773"/>
                    <a:gd name="T68" fmla="*/ 0 w 2304"/>
                    <a:gd name="T69" fmla="*/ 0 h 2773"/>
                    <a:gd name="T70" fmla="*/ 0 w 2304"/>
                    <a:gd name="T71" fmla="*/ 0 h 2773"/>
                    <a:gd name="T72" fmla="*/ 0 w 2304"/>
                    <a:gd name="T73" fmla="*/ 0 h 2773"/>
                    <a:gd name="T74" fmla="*/ 0 w 2304"/>
                    <a:gd name="T75" fmla="*/ 0 h 2773"/>
                    <a:gd name="T76" fmla="*/ 0 w 2304"/>
                    <a:gd name="T77" fmla="*/ 0 h 2773"/>
                    <a:gd name="T78" fmla="*/ 0 w 2304"/>
                    <a:gd name="T79" fmla="*/ 0 h 2773"/>
                    <a:gd name="T80" fmla="*/ 0 w 2304"/>
                    <a:gd name="T81" fmla="*/ 0 h 2773"/>
                    <a:gd name="T82" fmla="*/ 0 w 2304"/>
                    <a:gd name="T83" fmla="*/ 0 h 2773"/>
                    <a:gd name="T84" fmla="*/ 0 w 2304"/>
                    <a:gd name="T85" fmla="*/ 0 h 2773"/>
                    <a:gd name="T86" fmla="*/ 0 w 2304"/>
                    <a:gd name="T87" fmla="*/ 0 h 2773"/>
                    <a:gd name="T88" fmla="*/ 0 w 2304"/>
                    <a:gd name="T89" fmla="*/ 0 h 2773"/>
                    <a:gd name="T90" fmla="*/ 0 w 2304"/>
                    <a:gd name="T91" fmla="*/ 0 h 2773"/>
                    <a:gd name="T92" fmla="*/ 0 w 2304"/>
                    <a:gd name="T93" fmla="*/ 0 h 2773"/>
                    <a:gd name="T94" fmla="*/ 0 w 2304"/>
                    <a:gd name="T95" fmla="*/ 0 h 2773"/>
                    <a:gd name="T96" fmla="*/ 0 w 2304"/>
                    <a:gd name="T97" fmla="*/ 0 h 2773"/>
                    <a:gd name="T98" fmla="*/ 0 w 2304"/>
                    <a:gd name="T99" fmla="*/ 0 h 2773"/>
                    <a:gd name="T100" fmla="*/ 0 w 2304"/>
                    <a:gd name="T101" fmla="*/ 0 h 2773"/>
                    <a:gd name="T102" fmla="*/ 0 w 2304"/>
                    <a:gd name="T103" fmla="*/ 0 h 2773"/>
                    <a:gd name="T104" fmla="*/ 0 w 2304"/>
                    <a:gd name="T105" fmla="*/ 0 h 2773"/>
                    <a:gd name="T106" fmla="*/ 0 w 2304"/>
                    <a:gd name="T107" fmla="*/ 0 h 2773"/>
                    <a:gd name="T108" fmla="*/ 0 w 2304"/>
                    <a:gd name="T109" fmla="*/ 0 h 2773"/>
                    <a:gd name="T110" fmla="*/ 0 w 2304"/>
                    <a:gd name="T111" fmla="*/ 0 h 2773"/>
                    <a:gd name="T112" fmla="*/ 0 w 2304"/>
                    <a:gd name="T113" fmla="*/ 0 h 2773"/>
                    <a:gd name="T114" fmla="*/ 0 w 2304"/>
                    <a:gd name="T115" fmla="*/ 0 h 2773"/>
                    <a:gd name="T116" fmla="*/ 0 w 2304"/>
                    <a:gd name="T117" fmla="*/ 0 h 2773"/>
                    <a:gd name="T118" fmla="*/ 0 w 2304"/>
                    <a:gd name="T119" fmla="*/ 0 h 2773"/>
                    <a:gd name="T120" fmla="*/ 0 w 2304"/>
                    <a:gd name="T121" fmla="*/ 0 h 277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2304"/>
                    <a:gd name="T184" fmla="*/ 0 h 2773"/>
                    <a:gd name="T185" fmla="*/ 2304 w 2304"/>
                    <a:gd name="T186" fmla="*/ 2773 h 2773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2304" h="2773">
                      <a:moveTo>
                        <a:pt x="801" y="7"/>
                      </a:moveTo>
                      <a:lnTo>
                        <a:pt x="801" y="9"/>
                      </a:lnTo>
                      <a:lnTo>
                        <a:pt x="801" y="12"/>
                      </a:lnTo>
                      <a:lnTo>
                        <a:pt x="801" y="14"/>
                      </a:lnTo>
                      <a:lnTo>
                        <a:pt x="802" y="17"/>
                      </a:lnTo>
                      <a:lnTo>
                        <a:pt x="804" y="18"/>
                      </a:lnTo>
                      <a:lnTo>
                        <a:pt x="804" y="20"/>
                      </a:lnTo>
                      <a:lnTo>
                        <a:pt x="804" y="23"/>
                      </a:lnTo>
                      <a:lnTo>
                        <a:pt x="804" y="25"/>
                      </a:lnTo>
                      <a:lnTo>
                        <a:pt x="811" y="26"/>
                      </a:lnTo>
                      <a:lnTo>
                        <a:pt x="818" y="25"/>
                      </a:lnTo>
                      <a:lnTo>
                        <a:pt x="824" y="23"/>
                      </a:lnTo>
                      <a:lnTo>
                        <a:pt x="831" y="19"/>
                      </a:lnTo>
                      <a:lnTo>
                        <a:pt x="838" y="17"/>
                      </a:lnTo>
                      <a:lnTo>
                        <a:pt x="846" y="15"/>
                      </a:lnTo>
                      <a:lnTo>
                        <a:pt x="853" y="15"/>
                      </a:lnTo>
                      <a:lnTo>
                        <a:pt x="861" y="19"/>
                      </a:lnTo>
                      <a:lnTo>
                        <a:pt x="866" y="25"/>
                      </a:lnTo>
                      <a:lnTo>
                        <a:pt x="869" y="32"/>
                      </a:lnTo>
                      <a:lnTo>
                        <a:pt x="870" y="38"/>
                      </a:lnTo>
                      <a:lnTo>
                        <a:pt x="871" y="46"/>
                      </a:lnTo>
                      <a:lnTo>
                        <a:pt x="871" y="53"/>
                      </a:lnTo>
                      <a:lnTo>
                        <a:pt x="870" y="60"/>
                      </a:lnTo>
                      <a:lnTo>
                        <a:pt x="869" y="69"/>
                      </a:lnTo>
                      <a:lnTo>
                        <a:pt x="867" y="76"/>
                      </a:lnTo>
                      <a:lnTo>
                        <a:pt x="873" y="76"/>
                      </a:lnTo>
                      <a:lnTo>
                        <a:pt x="879" y="75"/>
                      </a:lnTo>
                      <a:lnTo>
                        <a:pt x="885" y="73"/>
                      </a:lnTo>
                      <a:lnTo>
                        <a:pt x="892" y="71"/>
                      </a:lnTo>
                      <a:lnTo>
                        <a:pt x="899" y="70"/>
                      </a:lnTo>
                      <a:lnTo>
                        <a:pt x="905" y="69"/>
                      </a:lnTo>
                      <a:lnTo>
                        <a:pt x="907" y="70"/>
                      </a:lnTo>
                      <a:lnTo>
                        <a:pt x="911" y="71"/>
                      </a:lnTo>
                      <a:lnTo>
                        <a:pt x="913" y="73"/>
                      </a:lnTo>
                      <a:lnTo>
                        <a:pt x="916" y="76"/>
                      </a:lnTo>
                      <a:lnTo>
                        <a:pt x="918" y="81"/>
                      </a:lnTo>
                      <a:lnTo>
                        <a:pt x="920" y="84"/>
                      </a:lnTo>
                      <a:lnTo>
                        <a:pt x="920" y="89"/>
                      </a:lnTo>
                      <a:lnTo>
                        <a:pt x="922" y="94"/>
                      </a:lnTo>
                      <a:lnTo>
                        <a:pt x="920" y="102"/>
                      </a:lnTo>
                      <a:lnTo>
                        <a:pt x="918" y="111"/>
                      </a:lnTo>
                      <a:lnTo>
                        <a:pt x="914" y="120"/>
                      </a:lnTo>
                      <a:lnTo>
                        <a:pt x="912" y="129"/>
                      </a:lnTo>
                      <a:lnTo>
                        <a:pt x="911" y="138"/>
                      </a:lnTo>
                      <a:lnTo>
                        <a:pt x="912" y="147"/>
                      </a:lnTo>
                      <a:lnTo>
                        <a:pt x="911" y="154"/>
                      </a:lnTo>
                      <a:lnTo>
                        <a:pt x="907" y="160"/>
                      </a:lnTo>
                      <a:lnTo>
                        <a:pt x="902" y="166"/>
                      </a:lnTo>
                      <a:lnTo>
                        <a:pt x="898" y="172"/>
                      </a:lnTo>
                      <a:lnTo>
                        <a:pt x="893" y="178"/>
                      </a:lnTo>
                      <a:lnTo>
                        <a:pt x="890" y="184"/>
                      </a:lnTo>
                      <a:lnTo>
                        <a:pt x="890" y="188"/>
                      </a:lnTo>
                      <a:lnTo>
                        <a:pt x="890" y="191"/>
                      </a:lnTo>
                      <a:lnTo>
                        <a:pt x="892" y="196"/>
                      </a:lnTo>
                      <a:lnTo>
                        <a:pt x="894" y="200"/>
                      </a:lnTo>
                      <a:lnTo>
                        <a:pt x="898" y="210"/>
                      </a:lnTo>
                      <a:lnTo>
                        <a:pt x="901" y="220"/>
                      </a:lnTo>
                      <a:lnTo>
                        <a:pt x="905" y="230"/>
                      </a:lnTo>
                      <a:lnTo>
                        <a:pt x="907" y="241"/>
                      </a:lnTo>
                      <a:lnTo>
                        <a:pt x="908" y="252"/>
                      </a:lnTo>
                      <a:lnTo>
                        <a:pt x="910" y="263"/>
                      </a:lnTo>
                      <a:lnTo>
                        <a:pt x="910" y="275"/>
                      </a:lnTo>
                      <a:lnTo>
                        <a:pt x="910" y="285"/>
                      </a:lnTo>
                      <a:lnTo>
                        <a:pt x="906" y="294"/>
                      </a:lnTo>
                      <a:lnTo>
                        <a:pt x="901" y="301"/>
                      </a:lnTo>
                      <a:lnTo>
                        <a:pt x="896" y="310"/>
                      </a:lnTo>
                      <a:lnTo>
                        <a:pt x="890" y="318"/>
                      </a:lnTo>
                      <a:lnTo>
                        <a:pt x="887" y="325"/>
                      </a:lnTo>
                      <a:lnTo>
                        <a:pt x="885" y="334"/>
                      </a:lnTo>
                      <a:lnTo>
                        <a:pt x="885" y="339"/>
                      </a:lnTo>
                      <a:lnTo>
                        <a:pt x="888" y="342"/>
                      </a:lnTo>
                      <a:lnTo>
                        <a:pt x="890" y="347"/>
                      </a:lnTo>
                      <a:lnTo>
                        <a:pt x="894" y="352"/>
                      </a:lnTo>
                      <a:lnTo>
                        <a:pt x="895" y="361"/>
                      </a:lnTo>
                      <a:lnTo>
                        <a:pt x="898" y="370"/>
                      </a:lnTo>
                      <a:lnTo>
                        <a:pt x="900" y="380"/>
                      </a:lnTo>
                      <a:lnTo>
                        <a:pt x="902" y="388"/>
                      </a:lnTo>
                      <a:lnTo>
                        <a:pt x="905" y="398"/>
                      </a:lnTo>
                      <a:lnTo>
                        <a:pt x="906" y="407"/>
                      </a:lnTo>
                      <a:lnTo>
                        <a:pt x="907" y="416"/>
                      </a:lnTo>
                      <a:lnTo>
                        <a:pt x="907" y="425"/>
                      </a:lnTo>
                      <a:lnTo>
                        <a:pt x="910" y="431"/>
                      </a:lnTo>
                      <a:lnTo>
                        <a:pt x="911" y="439"/>
                      </a:lnTo>
                      <a:lnTo>
                        <a:pt x="912" y="445"/>
                      </a:lnTo>
                      <a:lnTo>
                        <a:pt x="913" y="452"/>
                      </a:lnTo>
                      <a:lnTo>
                        <a:pt x="913" y="459"/>
                      </a:lnTo>
                      <a:lnTo>
                        <a:pt x="914" y="465"/>
                      </a:lnTo>
                      <a:lnTo>
                        <a:pt x="916" y="472"/>
                      </a:lnTo>
                      <a:lnTo>
                        <a:pt x="918" y="478"/>
                      </a:lnTo>
                      <a:lnTo>
                        <a:pt x="924" y="472"/>
                      </a:lnTo>
                      <a:lnTo>
                        <a:pt x="928" y="466"/>
                      </a:lnTo>
                      <a:lnTo>
                        <a:pt x="930" y="461"/>
                      </a:lnTo>
                      <a:lnTo>
                        <a:pt x="932" y="454"/>
                      </a:lnTo>
                      <a:lnTo>
                        <a:pt x="935" y="442"/>
                      </a:lnTo>
                      <a:lnTo>
                        <a:pt x="936" y="429"/>
                      </a:lnTo>
                      <a:lnTo>
                        <a:pt x="936" y="416"/>
                      </a:lnTo>
                      <a:lnTo>
                        <a:pt x="937" y="402"/>
                      </a:lnTo>
                      <a:lnTo>
                        <a:pt x="940" y="395"/>
                      </a:lnTo>
                      <a:lnTo>
                        <a:pt x="941" y="389"/>
                      </a:lnTo>
                      <a:lnTo>
                        <a:pt x="945" y="383"/>
                      </a:lnTo>
                      <a:lnTo>
                        <a:pt x="948" y="377"/>
                      </a:lnTo>
                      <a:lnTo>
                        <a:pt x="948" y="370"/>
                      </a:lnTo>
                      <a:lnTo>
                        <a:pt x="946" y="364"/>
                      </a:lnTo>
                      <a:lnTo>
                        <a:pt x="945" y="357"/>
                      </a:lnTo>
                      <a:lnTo>
                        <a:pt x="942" y="351"/>
                      </a:lnTo>
                      <a:lnTo>
                        <a:pt x="936" y="337"/>
                      </a:lnTo>
                      <a:lnTo>
                        <a:pt x="931" y="325"/>
                      </a:lnTo>
                      <a:lnTo>
                        <a:pt x="926" y="312"/>
                      </a:lnTo>
                      <a:lnTo>
                        <a:pt x="924" y="300"/>
                      </a:lnTo>
                      <a:lnTo>
                        <a:pt x="924" y="293"/>
                      </a:lnTo>
                      <a:lnTo>
                        <a:pt x="925" y="287"/>
                      </a:lnTo>
                      <a:lnTo>
                        <a:pt x="928" y="281"/>
                      </a:lnTo>
                      <a:lnTo>
                        <a:pt x="932" y="273"/>
                      </a:lnTo>
                      <a:lnTo>
                        <a:pt x="935" y="267"/>
                      </a:lnTo>
                      <a:lnTo>
                        <a:pt x="939" y="261"/>
                      </a:lnTo>
                      <a:lnTo>
                        <a:pt x="943" y="255"/>
                      </a:lnTo>
                      <a:lnTo>
                        <a:pt x="948" y="249"/>
                      </a:lnTo>
                      <a:lnTo>
                        <a:pt x="953" y="243"/>
                      </a:lnTo>
                      <a:lnTo>
                        <a:pt x="959" y="237"/>
                      </a:lnTo>
                      <a:lnTo>
                        <a:pt x="965" y="232"/>
                      </a:lnTo>
                      <a:lnTo>
                        <a:pt x="971" y="228"/>
                      </a:lnTo>
                      <a:lnTo>
                        <a:pt x="982" y="222"/>
                      </a:lnTo>
                      <a:lnTo>
                        <a:pt x="992" y="213"/>
                      </a:lnTo>
                      <a:lnTo>
                        <a:pt x="999" y="204"/>
                      </a:lnTo>
                      <a:lnTo>
                        <a:pt x="1006" y="193"/>
                      </a:lnTo>
                      <a:lnTo>
                        <a:pt x="1013" y="183"/>
                      </a:lnTo>
                      <a:lnTo>
                        <a:pt x="1019" y="172"/>
                      </a:lnTo>
                      <a:lnTo>
                        <a:pt x="1026" y="161"/>
                      </a:lnTo>
                      <a:lnTo>
                        <a:pt x="1036" y="152"/>
                      </a:lnTo>
                      <a:lnTo>
                        <a:pt x="1042" y="146"/>
                      </a:lnTo>
                      <a:lnTo>
                        <a:pt x="1051" y="141"/>
                      </a:lnTo>
                      <a:lnTo>
                        <a:pt x="1059" y="137"/>
                      </a:lnTo>
                      <a:lnTo>
                        <a:pt x="1067" y="135"/>
                      </a:lnTo>
                      <a:lnTo>
                        <a:pt x="1077" y="134"/>
                      </a:lnTo>
                      <a:lnTo>
                        <a:pt x="1086" y="134"/>
                      </a:lnTo>
                      <a:lnTo>
                        <a:pt x="1095" y="132"/>
                      </a:lnTo>
                      <a:lnTo>
                        <a:pt x="1105" y="131"/>
                      </a:lnTo>
                      <a:lnTo>
                        <a:pt x="1108" y="132"/>
                      </a:lnTo>
                      <a:lnTo>
                        <a:pt x="1113" y="135"/>
                      </a:lnTo>
                      <a:lnTo>
                        <a:pt x="1117" y="137"/>
                      </a:lnTo>
                      <a:lnTo>
                        <a:pt x="1121" y="140"/>
                      </a:lnTo>
                      <a:lnTo>
                        <a:pt x="1124" y="142"/>
                      </a:lnTo>
                      <a:lnTo>
                        <a:pt x="1128" y="146"/>
                      </a:lnTo>
                      <a:lnTo>
                        <a:pt x="1130" y="150"/>
                      </a:lnTo>
                      <a:lnTo>
                        <a:pt x="1133" y="154"/>
                      </a:lnTo>
                      <a:lnTo>
                        <a:pt x="1131" y="158"/>
                      </a:lnTo>
                      <a:lnTo>
                        <a:pt x="1133" y="161"/>
                      </a:lnTo>
                      <a:lnTo>
                        <a:pt x="1134" y="163"/>
                      </a:lnTo>
                      <a:lnTo>
                        <a:pt x="1135" y="165"/>
                      </a:lnTo>
                      <a:lnTo>
                        <a:pt x="1140" y="166"/>
                      </a:lnTo>
                      <a:lnTo>
                        <a:pt x="1146" y="166"/>
                      </a:lnTo>
                      <a:lnTo>
                        <a:pt x="1152" y="167"/>
                      </a:lnTo>
                      <a:lnTo>
                        <a:pt x="1158" y="169"/>
                      </a:lnTo>
                      <a:lnTo>
                        <a:pt x="1160" y="171"/>
                      </a:lnTo>
                      <a:lnTo>
                        <a:pt x="1161" y="173"/>
                      </a:lnTo>
                      <a:lnTo>
                        <a:pt x="1164" y="176"/>
                      </a:lnTo>
                      <a:lnTo>
                        <a:pt x="1164" y="179"/>
                      </a:lnTo>
                      <a:lnTo>
                        <a:pt x="1164" y="184"/>
                      </a:lnTo>
                      <a:lnTo>
                        <a:pt x="1164" y="189"/>
                      </a:lnTo>
                      <a:lnTo>
                        <a:pt x="1165" y="194"/>
                      </a:lnTo>
                      <a:lnTo>
                        <a:pt x="1165" y="199"/>
                      </a:lnTo>
                      <a:lnTo>
                        <a:pt x="1166" y="204"/>
                      </a:lnTo>
                      <a:lnTo>
                        <a:pt x="1166" y="207"/>
                      </a:lnTo>
                      <a:lnTo>
                        <a:pt x="1165" y="212"/>
                      </a:lnTo>
                      <a:lnTo>
                        <a:pt x="1161" y="216"/>
                      </a:lnTo>
                      <a:lnTo>
                        <a:pt x="1166" y="218"/>
                      </a:lnTo>
                      <a:lnTo>
                        <a:pt x="1170" y="219"/>
                      </a:lnTo>
                      <a:lnTo>
                        <a:pt x="1175" y="218"/>
                      </a:lnTo>
                      <a:lnTo>
                        <a:pt x="1178" y="218"/>
                      </a:lnTo>
                      <a:lnTo>
                        <a:pt x="1182" y="217"/>
                      </a:lnTo>
                      <a:lnTo>
                        <a:pt x="1187" y="217"/>
                      </a:lnTo>
                      <a:lnTo>
                        <a:pt x="1190" y="218"/>
                      </a:lnTo>
                      <a:lnTo>
                        <a:pt x="1194" y="220"/>
                      </a:lnTo>
                      <a:lnTo>
                        <a:pt x="1198" y="226"/>
                      </a:lnTo>
                      <a:lnTo>
                        <a:pt x="1199" y="231"/>
                      </a:lnTo>
                      <a:lnTo>
                        <a:pt x="1199" y="236"/>
                      </a:lnTo>
                      <a:lnTo>
                        <a:pt x="1196" y="242"/>
                      </a:lnTo>
                      <a:lnTo>
                        <a:pt x="1195" y="247"/>
                      </a:lnTo>
                      <a:lnTo>
                        <a:pt x="1193" y="252"/>
                      </a:lnTo>
                      <a:lnTo>
                        <a:pt x="1192" y="257"/>
                      </a:lnTo>
                      <a:lnTo>
                        <a:pt x="1192" y="261"/>
                      </a:lnTo>
                      <a:lnTo>
                        <a:pt x="1188" y="267"/>
                      </a:lnTo>
                      <a:lnTo>
                        <a:pt x="1183" y="271"/>
                      </a:lnTo>
                      <a:lnTo>
                        <a:pt x="1177" y="275"/>
                      </a:lnTo>
                      <a:lnTo>
                        <a:pt x="1171" y="277"/>
                      </a:lnTo>
                      <a:lnTo>
                        <a:pt x="1165" y="279"/>
                      </a:lnTo>
                      <a:lnTo>
                        <a:pt x="1159" y="283"/>
                      </a:lnTo>
                      <a:lnTo>
                        <a:pt x="1154" y="287"/>
                      </a:lnTo>
                      <a:lnTo>
                        <a:pt x="1151" y="292"/>
                      </a:lnTo>
                      <a:lnTo>
                        <a:pt x="1158" y="295"/>
                      </a:lnTo>
                      <a:lnTo>
                        <a:pt x="1164" y="296"/>
                      </a:lnTo>
                      <a:lnTo>
                        <a:pt x="1171" y="296"/>
                      </a:lnTo>
                      <a:lnTo>
                        <a:pt x="1177" y="298"/>
                      </a:lnTo>
                      <a:lnTo>
                        <a:pt x="1184" y="298"/>
                      </a:lnTo>
                      <a:lnTo>
                        <a:pt x="1190" y="299"/>
                      </a:lnTo>
                      <a:lnTo>
                        <a:pt x="1198" y="301"/>
                      </a:lnTo>
                      <a:lnTo>
                        <a:pt x="1204" y="306"/>
                      </a:lnTo>
                      <a:lnTo>
                        <a:pt x="1206" y="308"/>
                      </a:lnTo>
                      <a:lnTo>
                        <a:pt x="1208" y="311"/>
                      </a:lnTo>
                      <a:lnTo>
                        <a:pt x="1211" y="314"/>
                      </a:lnTo>
                      <a:lnTo>
                        <a:pt x="1213" y="317"/>
                      </a:lnTo>
                      <a:lnTo>
                        <a:pt x="1215" y="320"/>
                      </a:lnTo>
                      <a:lnTo>
                        <a:pt x="1215" y="324"/>
                      </a:lnTo>
                      <a:lnTo>
                        <a:pt x="1215" y="328"/>
                      </a:lnTo>
                      <a:lnTo>
                        <a:pt x="1212" y="331"/>
                      </a:lnTo>
                      <a:lnTo>
                        <a:pt x="1207" y="336"/>
                      </a:lnTo>
                      <a:lnTo>
                        <a:pt x="1202" y="342"/>
                      </a:lnTo>
                      <a:lnTo>
                        <a:pt x="1196" y="346"/>
                      </a:lnTo>
                      <a:lnTo>
                        <a:pt x="1192" y="351"/>
                      </a:lnTo>
                      <a:lnTo>
                        <a:pt x="1186" y="353"/>
                      </a:lnTo>
                      <a:lnTo>
                        <a:pt x="1178" y="355"/>
                      </a:lnTo>
                      <a:lnTo>
                        <a:pt x="1170" y="355"/>
                      </a:lnTo>
                      <a:lnTo>
                        <a:pt x="1161" y="354"/>
                      </a:lnTo>
                      <a:lnTo>
                        <a:pt x="1159" y="361"/>
                      </a:lnTo>
                      <a:lnTo>
                        <a:pt x="1158" y="369"/>
                      </a:lnTo>
                      <a:lnTo>
                        <a:pt x="1157" y="376"/>
                      </a:lnTo>
                      <a:lnTo>
                        <a:pt x="1157" y="383"/>
                      </a:lnTo>
                      <a:lnTo>
                        <a:pt x="1157" y="392"/>
                      </a:lnTo>
                      <a:lnTo>
                        <a:pt x="1157" y="400"/>
                      </a:lnTo>
                      <a:lnTo>
                        <a:pt x="1157" y="408"/>
                      </a:lnTo>
                      <a:lnTo>
                        <a:pt x="1155" y="416"/>
                      </a:lnTo>
                      <a:lnTo>
                        <a:pt x="1152" y="422"/>
                      </a:lnTo>
                      <a:lnTo>
                        <a:pt x="1148" y="428"/>
                      </a:lnTo>
                      <a:lnTo>
                        <a:pt x="1146" y="434"/>
                      </a:lnTo>
                      <a:lnTo>
                        <a:pt x="1142" y="440"/>
                      </a:lnTo>
                      <a:lnTo>
                        <a:pt x="1137" y="445"/>
                      </a:lnTo>
                      <a:lnTo>
                        <a:pt x="1133" y="449"/>
                      </a:lnTo>
                      <a:lnTo>
                        <a:pt x="1127" y="453"/>
                      </a:lnTo>
                      <a:lnTo>
                        <a:pt x="1121" y="455"/>
                      </a:lnTo>
                      <a:lnTo>
                        <a:pt x="1117" y="454"/>
                      </a:lnTo>
                      <a:lnTo>
                        <a:pt x="1113" y="454"/>
                      </a:lnTo>
                      <a:lnTo>
                        <a:pt x="1108" y="455"/>
                      </a:lnTo>
                      <a:lnTo>
                        <a:pt x="1105" y="458"/>
                      </a:lnTo>
                      <a:lnTo>
                        <a:pt x="1101" y="460"/>
                      </a:lnTo>
                      <a:lnTo>
                        <a:pt x="1099" y="464"/>
                      </a:lnTo>
                      <a:lnTo>
                        <a:pt x="1096" y="468"/>
                      </a:lnTo>
                      <a:lnTo>
                        <a:pt x="1095" y="471"/>
                      </a:lnTo>
                      <a:lnTo>
                        <a:pt x="1093" y="487"/>
                      </a:lnTo>
                      <a:lnTo>
                        <a:pt x="1093" y="501"/>
                      </a:lnTo>
                      <a:lnTo>
                        <a:pt x="1092" y="516"/>
                      </a:lnTo>
                      <a:lnTo>
                        <a:pt x="1092" y="531"/>
                      </a:lnTo>
                      <a:lnTo>
                        <a:pt x="1092" y="546"/>
                      </a:lnTo>
                      <a:lnTo>
                        <a:pt x="1089" y="559"/>
                      </a:lnTo>
                      <a:lnTo>
                        <a:pt x="1086" y="574"/>
                      </a:lnTo>
                      <a:lnTo>
                        <a:pt x="1080" y="588"/>
                      </a:lnTo>
                      <a:lnTo>
                        <a:pt x="1078" y="595"/>
                      </a:lnTo>
                      <a:lnTo>
                        <a:pt x="1078" y="601"/>
                      </a:lnTo>
                      <a:lnTo>
                        <a:pt x="1077" y="607"/>
                      </a:lnTo>
                      <a:lnTo>
                        <a:pt x="1076" y="613"/>
                      </a:lnTo>
                      <a:lnTo>
                        <a:pt x="1075" y="618"/>
                      </a:lnTo>
                      <a:lnTo>
                        <a:pt x="1074" y="624"/>
                      </a:lnTo>
                      <a:lnTo>
                        <a:pt x="1070" y="629"/>
                      </a:lnTo>
                      <a:lnTo>
                        <a:pt x="1065" y="634"/>
                      </a:lnTo>
                      <a:lnTo>
                        <a:pt x="1064" y="637"/>
                      </a:lnTo>
                      <a:lnTo>
                        <a:pt x="1064" y="641"/>
                      </a:lnTo>
                      <a:lnTo>
                        <a:pt x="1065" y="642"/>
                      </a:lnTo>
                      <a:lnTo>
                        <a:pt x="1065" y="645"/>
                      </a:lnTo>
                      <a:lnTo>
                        <a:pt x="1069" y="646"/>
                      </a:lnTo>
                      <a:lnTo>
                        <a:pt x="1074" y="647"/>
                      </a:lnTo>
                      <a:lnTo>
                        <a:pt x="1077" y="648"/>
                      </a:lnTo>
                      <a:lnTo>
                        <a:pt x="1082" y="650"/>
                      </a:lnTo>
                      <a:lnTo>
                        <a:pt x="1083" y="651"/>
                      </a:lnTo>
                      <a:lnTo>
                        <a:pt x="1084" y="652"/>
                      </a:lnTo>
                      <a:lnTo>
                        <a:pt x="1086" y="654"/>
                      </a:lnTo>
                      <a:lnTo>
                        <a:pt x="1087" y="658"/>
                      </a:lnTo>
                      <a:lnTo>
                        <a:pt x="1081" y="666"/>
                      </a:lnTo>
                      <a:lnTo>
                        <a:pt x="1077" y="677"/>
                      </a:lnTo>
                      <a:lnTo>
                        <a:pt x="1074" y="687"/>
                      </a:lnTo>
                      <a:lnTo>
                        <a:pt x="1071" y="698"/>
                      </a:lnTo>
                      <a:lnTo>
                        <a:pt x="1069" y="709"/>
                      </a:lnTo>
                      <a:lnTo>
                        <a:pt x="1066" y="719"/>
                      </a:lnTo>
                      <a:lnTo>
                        <a:pt x="1063" y="730"/>
                      </a:lnTo>
                      <a:lnTo>
                        <a:pt x="1059" y="740"/>
                      </a:lnTo>
                      <a:lnTo>
                        <a:pt x="1067" y="750"/>
                      </a:lnTo>
                      <a:lnTo>
                        <a:pt x="1065" y="750"/>
                      </a:lnTo>
                      <a:lnTo>
                        <a:pt x="1063" y="750"/>
                      </a:lnTo>
                      <a:lnTo>
                        <a:pt x="1061" y="751"/>
                      </a:lnTo>
                      <a:lnTo>
                        <a:pt x="1060" y="753"/>
                      </a:lnTo>
                      <a:lnTo>
                        <a:pt x="1060" y="756"/>
                      </a:lnTo>
                      <a:lnTo>
                        <a:pt x="1060" y="758"/>
                      </a:lnTo>
                      <a:lnTo>
                        <a:pt x="1060" y="760"/>
                      </a:lnTo>
                      <a:lnTo>
                        <a:pt x="1060" y="763"/>
                      </a:lnTo>
                      <a:lnTo>
                        <a:pt x="1061" y="765"/>
                      </a:lnTo>
                      <a:lnTo>
                        <a:pt x="1061" y="768"/>
                      </a:lnTo>
                      <a:lnTo>
                        <a:pt x="1060" y="769"/>
                      </a:lnTo>
                      <a:lnTo>
                        <a:pt x="1059" y="770"/>
                      </a:lnTo>
                      <a:lnTo>
                        <a:pt x="1058" y="771"/>
                      </a:lnTo>
                      <a:lnTo>
                        <a:pt x="1055" y="771"/>
                      </a:lnTo>
                      <a:lnTo>
                        <a:pt x="1054" y="772"/>
                      </a:lnTo>
                      <a:lnTo>
                        <a:pt x="1051" y="772"/>
                      </a:lnTo>
                      <a:lnTo>
                        <a:pt x="1049" y="772"/>
                      </a:lnTo>
                      <a:lnTo>
                        <a:pt x="1047" y="775"/>
                      </a:lnTo>
                      <a:lnTo>
                        <a:pt x="1046" y="776"/>
                      </a:lnTo>
                      <a:lnTo>
                        <a:pt x="1045" y="778"/>
                      </a:lnTo>
                      <a:lnTo>
                        <a:pt x="1043" y="781"/>
                      </a:lnTo>
                      <a:lnTo>
                        <a:pt x="1042" y="782"/>
                      </a:lnTo>
                      <a:lnTo>
                        <a:pt x="1040" y="783"/>
                      </a:lnTo>
                      <a:lnTo>
                        <a:pt x="1040" y="794"/>
                      </a:lnTo>
                      <a:lnTo>
                        <a:pt x="1037" y="804"/>
                      </a:lnTo>
                      <a:lnTo>
                        <a:pt x="1034" y="813"/>
                      </a:lnTo>
                      <a:lnTo>
                        <a:pt x="1029" y="823"/>
                      </a:lnTo>
                      <a:lnTo>
                        <a:pt x="1025" y="833"/>
                      </a:lnTo>
                      <a:lnTo>
                        <a:pt x="1022" y="842"/>
                      </a:lnTo>
                      <a:lnTo>
                        <a:pt x="1019" y="853"/>
                      </a:lnTo>
                      <a:lnTo>
                        <a:pt x="1019" y="864"/>
                      </a:lnTo>
                      <a:lnTo>
                        <a:pt x="1037" y="874"/>
                      </a:lnTo>
                      <a:lnTo>
                        <a:pt x="1054" y="885"/>
                      </a:lnTo>
                      <a:lnTo>
                        <a:pt x="1070" y="898"/>
                      </a:lnTo>
                      <a:lnTo>
                        <a:pt x="1086" y="911"/>
                      </a:lnTo>
                      <a:lnTo>
                        <a:pt x="1100" y="924"/>
                      </a:lnTo>
                      <a:lnTo>
                        <a:pt x="1113" y="940"/>
                      </a:lnTo>
                      <a:lnTo>
                        <a:pt x="1127" y="956"/>
                      </a:lnTo>
                      <a:lnTo>
                        <a:pt x="1139" y="973"/>
                      </a:lnTo>
                      <a:lnTo>
                        <a:pt x="1140" y="979"/>
                      </a:lnTo>
                      <a:lnTo>
                        <a:pt x="1142" y="983"/>
                      </a:lnTo>
                      <a:lnTo>
                        <a:pt x="1146" y="989"/>
                      </a:lnTo>
                      <a:lnTo>
                        <a:pt x="1151" y="993"/>
                      </a:lnTo>
                      <a:lnTo>
                        <a:pt x="1154" y="998"/>
                      </a:lnTo>
                      <a:lnTo>
                        <a:pt x="1159" y="1001"/>
                      </a:lnTo>
                      <a:lnTo>
                        <a:pt x="1163" y="1005"/>
                      </a:lnTo>
                      <a:lnTo>
                        <a:pt x="1166" y="1009"/>
                      </a:lnTo>
                      <a:lnTo>
                        <a:pt x="1175" y="1015"/>
                      </a:lnTo>
                      <a:lnTo>
                        <a:pt x="1184" y="1022"/>
                      </a:lnTo>
                      <a:lnTo>
                        <a:pt x="1193" y="1027"/>
                      </a:lnTo>
                      <a:lnTo>
                        <a:pt x="1201" y="1033"/>
                      </a:lnTo>
                      <a:lnTo>
                        <a:pt x="1211" y="1039"/>
                      </a:lnTo>
                      <a:lnTo>
                        <a:pt x="1219" y="1044"/>
                      </a:lnTo>
                      <a:lnTo>
                        <a:pt x="1229" y="1050"/>
                      </a:lnTo>
                      <a:lnTo>
                        <a:pt x="1237" y="1055"/>
                      </a:lnTo>
                      <a:lnTo>
                        <a:pt x="1248" y="1038"/>
                      </a:lnTo>
                      <a:lnTo>
                        <a:pt x="1257" y="1018"/>
                      </a:lnTo>
                      <a:lnTo>
                        <a:pt x="1264" y="999"/>
                      </a:lnTo>
                      <a:lnTo>
                        <a:pt x="1270" y="980"/>
                      </a:lnTo>
                      <a:lnTo>
                        <a:pt x="1276" y="959"/>
                      </a:lnTo>
                      <a:lnTo>
                        <a:pt x="1281" y="940"/>
                      </a:lnTo>
                      <a:lnTo>
                        <a:pt x="1286" y="920"/>
                      </a:lnTo>
                      <a:lnTo>
                        <a:pt x="1290" y="900"/>
                      </a:lnTo>
                      <a:lnTo>
                        <a:pt x="1294" y="893"/>
                      </a:lnTo>
                      <a:lnTo>
                        <a:pt x="1298" y="885"/>
                      </a:lnTo>
                      <a:lnTo>
                        <a:pt x="1300" y="877"/>
                      </a:lnTo>
                      <a:lnTo>
                        <a:pt x="1304" y="869"/>
                      </a:lnTo>
                      <a:lnTo>
                        <a:pt x="1306" y="860"/>
                      </a:lnTo>
                      <a:lnTo>
                        <a:pt x="1309" y="852"/>
                      </a:lnTo>
                      <a:lnTo>
                        <a:pt x="1313" y="844"/>
                      </a:lnTo>
                      <a:lnTo>
                        <a:pt x="1318" y="836"/>
                      </a:lnTo>
                      <a:lnTo>
                        <a:pt x="1327" y="826"/>
                      </a:lnTo>
                      <a:lnTo>
                        <a:pt x="1336" y="817"/>
                      </a:lnTo>
                      <a:lnTo>
                        <a:pt x="1346" y="810"/>
                      </a:lnTo>
                      <a:lnTo>
                        <a:pt x="1357" y="804"/>
                      </a:lnTo>
                      <a:lnTo>
                        <a:pt x="1369" y="799"/>
                      </a:lnTo>
                      <a:lnTo>
                        <a:pt x="1381" y="795"/>
                      </a:lnTo>
                      <a:lnTo>
                        <a:pt x="1393" y="793"/>
                      </a:lnTo>
                      <a:lnTo>
                        <a:pt x="1405" y="791"/>
                      </a:lnTo>
                      <a:lnTo>
                        <a:pt x="1430" y="786"/>
                      </a:lnTo>
                      <a:lnTo>
                        <a:pt x="1456" y="780"/>
                      </a:lnTo>
                      <a:lnTo>
                        <a:pt x="1468" y="776"/>
                      </a:lnTo>
                      <a:lnTo>
                        <a:pt x="1478" y="770"/>
                      </a:lnTo>
                      <a:lnTo>
                        <a:pt x="1489" y="764"/>
                      </a:lnTo>
                      <a:lnTo>
                        <a:pt x="1500" y="756"/>
                      </a:lnTo>
                      <a:lnTo>
                        <a:pt x="1509" y="747"/>
                      </a:lnTo>
                      <a:lnTo>
                        <a:pt x="1518" y="739"/>
                      </a:lnTo>
                      <a:lnTo>
                        <a:pt x="1528" y="731"/>
                      </a:lnTo>
                      <a:lnTo>
                        <a:pt x="1536" y="724"/>
                      </a:lnTo>
                      <a:lnTo>
                        <a:pt x="1546" y="717"/>
                      </a:lnTo>
                      <a:lnTo>
                        <a:pt x="1554" y="709"/>
                      </a:lnTo>
                      <a:lnTo>
                        <a:pt x="1562" y="700"/>
                      </a:lnTo>
                      <a:lnTo>
                        <a:pt x="1569" y="689"/>
                      </a:lnTo>
                      <a:lnTo>
                        <a:pt x="1579" y="686"/>
                      </a:lnTo>
                      <a:lnTo>
                        <a:pt x="1588" y="678"/>
                      </a:lnTo>
                      <a:lnTo>
                        <a:pt x="1595" y="671"/>
                      </a:lnTo>
                      <a:lnTo>
                        <a:pt x="1603" y="663"/>
                      </a:lnTo>
                      <a:lnTo>
                        <a:pt x="1610" y="656"/>
                      </a:lnTo>
                      <a:lnTo>
                        <a:pt x="1618" y="647"/>
                      </a:lnTo>
                      <a:lnTo>
                        <a:pt x="1626" y="640"/>
                      </a:lnTo>
                      <a:lnTo>
                        <a:pt x="1635" y="634"/>
                      </a:lnTo>
                      <a:lnTo>
                        <a:pt x="1651" y="636"/>
                      </a:lnTo>
                      <a:lnTo>
                        <a:pt x="1668" y="636"/>
                      </a:lnTo>
                      <a:lnTo>
                        <a:pt x="1682" y="634"/>
                      </a:lnTo>
                      <a:lnTo>
                        <a:pt x="1697" y="628"/>
                      </a:lnTo>
                      <a:lnTo>
                        <a:pt x="1711" y="622"/>
                      </a:lnTo>
                      <a:lnTo>
                        <a:pt x="1724" y="612"/>
                      </a:lnTo>
                      <a:lnTo>
                        <a:pt x="1736" y="601"/>
                      </a:lnTo>
                      <a:lnTo>
                        <a:pt x="1747" y="588"/>
                      </a:lnTo>
                      <a:lnTo>
                        <a:pt x="1748" y="584"/>
                      </a:lnTo>
                      <a:lnTo>
                        <a:pt x="1747" y="581"/>
                      </a:lnTo>
                      <a:lnTo>
                        <a:pt x="1747" y="578"/>
                      </a:lnTo>
                      <a:lnTo>
                        <a:pt x="1746" y="575"/>
                      </a:lnTo>
                      <a:lnTo>
                        <a:pt x="1746" y="571"/>
                      </a:lnTo>
                      <a:lnTo>
                        <a:pt x="1745" y="568"/>
                      </a:lnTo>
                      <a:lnTo>
                        <a:pt x="1745" y="565"/>
                      </a:lnTo>
                      <a:lnTo>
                        <a:pt x="1746" y="562"/>
                      </a:lnTo>
                      <a:lnTo>
                        <a:pt x="1729" y="546"/>
                      </a:lnTo>
                      <a:lnTo>
                        <a:pt x="1712" y="531"/>
                      </a:lnTo>
                      <a:lnTo>
                        <a:pt x="1697" y="517"/>
                      </a:lnTo>
                      <a:lnTo>
                        <a:pt x="1681" y="502"/>
                      </a:lnTo>
                      <a:lnTo>
                        <a:pt x="1666" y="488"/>
                      </a:lnTo>
                      <a:lnTo>
                        <a:pt x="1653" y="471"/>
                      </a:lnTo>
                      <a:lnTo>
                        <a:pt x="1648" y="463"/>
                      </a:lnTo>
                      <a:lnTo>
                        <a:pt x="1642" y="454"/>
                      </a:lnTo>
                      <a:lnTo>
                        <a:pt x="1638" y="445"/>
                      </a:lnTo>
                      <a:lnTo>
                        <a:pt x="1633" y="434"/>
                      </a:lnTo>
                      <a:lnTo>
                        <a:pt x="1633" y="428"/>
                      </a:lnTo>
                      <a:lnTo>
                        <a:pt x="1633" y="420"/>
                      </a:lnTo>
                      <a:lnTo>
                        <a:pt x="1633" y="414"/>
                      </a:lnTo>
                      <a:lnTo>
                        <a:pt x="1635" y="407"/>
                      </a:lnTo>
                      <a:lnTo>
                        <a:pt x="1639" y="395"/>
                      </a:lnTo>
                      <a:lnTo>
                        <a:pt x="1645" y="383"/>
                      </a:lnTo>
                      <a:lnTo>
                        <a:pt x="1652" y="371"/>
                      </a:lnTo>
                      <a:lnTo>
                        <a:pt x="1658" y="359"/>
                      </a:lnTo>
                      <a:lnTo>
                        <a:pt x="1663" y="347"/>
                      </a:lnTo>
                      <a:lnTo>
                        <a:pt x="1665" y="334"/>
                      </a:lnTo>
                      <a:lnTo>
                        <a:pt x="1673" y="325"/>
                      </a:lnTo>
                      <a:lnTo>
                        <a:pt x="1682" y="317"/>
                      </a:lnTo>
                      <a:lnTo>
                        <a:pt x="1691" y="311"/>
                      </a:lnTo>
                      <a:lnTo>
                        <a:pt x="1700" y="305"/>
                      </a:lnTo>
                      <a:lnTo>
                        <a:pt x="1711" y="300"/>
                      </a:lnTo>
                      <a:lnTo>
                        <a:pt x="1721" y="295"/>
                      </a:lnTo>
                      <a:lnTo>
                        <a:pt x="1732" y="292"/>
                      </a:lnTo>
                      <a:lnTo>
                        <a:pt x="1744" y="289"/>
                      </a:lnTo>
                      <a:lnTo>
                        <a:pt x="1754" y="287"/>
                      </a:lnTo>
                      <a:lnTo>
                        <a:pt x="1765" y="285"/>
                      </a:lnTo>
                      <a:lnTo>
                        <a:pt x="1777" y="285"/>
                      </a:lnTo>
                      <a:lnTo>
                        <a:pt x="1789" y="285"/>
                      </a:lnTo>
                      <a:lnTo>
                        <a:pt x="1812" y="287"/>
                      </a:lnTo>
                      <a:lnTo>
                        <a:pt x="1835" y="289"/>
                      </a:lnTo>
                      <a:lnTo>
                        <a:pt x="1844" y="298"/>
                      </a:lnTo>
                      <a:lnTo>
                        <a:pt x="1850" y="307"/>
                      </a:lnTo>
                      <a:lnTo>
                        <a:pt x="1855" y="318"/>
                      </a:lnTo>
                      <a:lnTo>
                        <a:pt x="1858" y="329"/>
                      </a:lnTo>
                      <a:lnTo>
                        <a:pt x="1862" y="340"/>
                      </a:lnTo>
                      <a:lnTo>
                        <a:pt x="1864" y="351"/>
                      </a:lnTo>
                      <a:lnTo>
                        <a:pt x="1867" y="363"/>
                      </a:lnTo>
                      <a:lnTo>
                        <a:pt x="1870" y="372"/>
                      </a:lnTo>
                      <a:lnTo>
                        <a:pt x="1873" y="386"/>
                      </a:lnTo>
                      <a:lnTo>
                        <a:pt x="1875" y="399"/>
                      </a:lnTo>
                      <a:lnTo>
                        <a:pt x="1877" y="412"/>
                      </a:lnTo>
                      <a:lnTo>
                        <a:pt x="1879" y="425"/>
                      </a:lnTo>
                      <a:lnTo>
                        <a:pt x="1881" y="439"/>
                      </a:lnTo>
                      <a:lnTo>
                        <a:pt x="1882" y="452"/>
                      </a:lnTo>
                      <a:lnTo>
                        <a:pt x="1883" y="465"/>
                      </a:lnTo>
                      <a:lnTo>
                        <a:pt x="1886" y="478"/>
                      </a:lnTo>
                      <a:lnTo>
                        <a:pt x="1887" y="487"/>
                      </a:lnTo>
                      <a:lnTo>
                        <a:pt x="1889" y="496"/>
                      </a:lnTo>
                      <a:lnTo>
                        <a:pt x="1894" y="506"/>
                      </a:lnTo>
                      <a:lnTo>
                        <a:pt x="1897" y="515"/>
                      </a:lnTo>
                      <a:lnTo>
                        <a:pt x="1898" y="519"/>
                      </a:lnTo>
                      <a:lnTo>
                        <a:pt x="1899" y="524"/>
                      </a:lnTo>
                      <a:lnTo>
                        <a:pt x="1899" y="528"/>
                      </a:lnTo>
                      <a:lnTo>
                        <a:pt x="1899" y="533"/>
                      </a:lnTo>
                      <a:lnTo>
                        <a:pt x="1897" y="536"/>
                      </a:lnTo>
                      <a:lnTo>
                        <a:pt x="1894" y="540"/>
                      </a:lnTo>
                      <a:lnTo>
                        <a:pt x="1891" y="543"/>
                      </a:lnTo>
                      <a:lnTo>
                        <a:pt x="1886" y="547"/>
                      </a:lnTo>
                      <a:lnTo>
                        <a:pt x="1882" y="553"/>
                      </a:lnTo>
                      <a:lnTo>
                        <a:pt x="1879" y="560"/>
                      </a:lnTo>
                      <a:lnTo>
                        <a:pt x="1874" y="566"/>
                      </a:lnTo>
                      <a:lnTo>
                        <a:pt x="1870" y="574"/>
                      </a:lnTo>
                      <a:lnTo>
                        <a:pt x="1868" y="580"/>
                      </a:lnTo>
                      <a:lnTo>
                        <a:pt x="1867" y="587"/>
                      </a:lnTo>
                      <a:lnTo>
                        <a:pt x="1867" y="590"/>
                      </a:lnTo>
                      <a:lnTo>
                        <a:pt x="1868" y="594"/>
                      </a:lnTo>
                      <a:lnTo>
                        <a:pt x="1869" y="599"/>
                      </a:lnTo>
                      <a:lnTo>
                        <a:pt x="1871" y="603"/>
                      </a:lnTo>
                      <a:lnTo>
                        <a:pt x="1879" y="601"/>
                      </a:lnTo>
                      <a:lnTo>
                        <a:pt x="1887" y="600"/>
                      </a:lnTo>
                      <a:lnTo>
                        <a:pt x="1893" y="598"/>
                      </a:lnTo>
                      <a:lnTo>
                        <a:pt x="1900" y="595"/>
                      </a:lnTo>
                      <a:lnTo>
                        <a:pt x="1908" y="594"/>
                      </a:lnTo>
                      <a:lnTo>
                        <a:pt x="1915" y="593"/>
                      </a:lnTo>
                      <a:lnTo>
                        <a:pt x="1922" y="592"/>
                      </a:lnTo>
                      <a:lnTo>
                        <a:pt x="1929" y="593"/>
                      </a:lnTo>
                      <a:lnTo>
                        <a:pt x="1933" y="598"/>
                      </a:lnTo>
                      <a:lnTo>
                        <a:pt x="1935" y="604"/>
                      </a:lnTo>
                      <a:lnTo>
                        <a:pt x="1936" y="609"/>
                      </a:lnTo>
                      <a:lnTo>
                        <a:pt x="1936" y="613"/>
                      </a:lnTo>
                      <a:lnTo>
                        <a:pt x="1936" y="619"/>
                      </a:lnTo>
                      <a:lnTo>
                        <a:pt x="1936" y="625"/>
                      </a:lnTo>
                      <a:lnTo>
                        <a:pt x="1936" y="631"/>
                      </a:lnTo>
                      <a:lnTo>
                        <a:pt x="1939" y="636"/>
                      </a:lnTo>
                      <a:lnTo>
                        <a:pt x="1940" y="642"/>
                      </a:lnTo>
                      <a:lnTo>
                        <a:pt x="1941" y="647"/>
                      </a:lnTo>
                      <a:lnTo>
                        <a:pt x="1944" y="652"/>
                      </a:lnTo>
                      <a:lnTo>
                        <a:pt x="1946" y="658"/>
                      </a:lnTo>
                      <a:lnTo>
                        <a:pt x="1947" y="663"/>
                      </a:lnTo>
                      <a:lnTo>
                        <a:pt x="1947" y="668"/>
                      </a:lnTo>
                      <a:lnTo>
                        <a:pt x="1946" y="672"/>
                      </a:lnTo>
                      <a:lnTo>
                        <a:pt x="1942" y="678"/>
                      </a:lnTo>
                      <a:lnTo>
                        <a:pt x="1947" y="683"/>
                      </a:lnTo>
                      <a:lnTo>
                        <a:pt x="1950" y="689"/>
                      </a:lnTo>
                      <a:lnTo>
                        <a:pt x="1951" y="695"/>
                      </a:lnTo>
                      <a:lnTo>
                        <a:pt x="1952" y="701"/>
                      </a:lnTo>
                      <a:lnTo>
                        <a:pt x="1952" y="707"/>
                      </a:lnTo>
                      <a:lnTo>
                        <a:pt x="1953" y="713"/>
                      </a:lnTo>
                      <a:lnTo>
                        <a:pt x="1956" y="718"/>
                      </a:lnTo>
                      <a:lnTo>
                        <a:pt x="1959" y="724"/>
                      </a:lnTo>
                      <a:lnTo>
                        <a:pt x="1962" y="750"/>
                      </a:lnTo>
                      <a:lnTo>
                        <a:pt x="1952" y="748"/>
                      </a:lnTo>
                      <a:lnTo>
                        <a:pt x="1942" y="748"/>
                      </a:lnTo>
                      <a:lnTo>
                        <a:pt x="1933" y="750"/>
                      </a:lnTo>
                      <a:lnTo>
                        <a:pt x="1924" y="752"/>
                      </a:lnTo>
                      <a:lnTo>
                        <a:pt x="1916" y="756"/>
                      </a:lnTo>
                      <a:lnTo>
                        <a:pt x="1908" y="759"/>
                      </a:lnTo>
                      <a:lnTo>
                        <a:pt x="1899" y="765"/>
                      </a:lnTo>
                      <a:lnTo>
                        <a:pt x="1892" y="772"/>
                      </a:lnTo>
                      <a:lnTo>
                        <a:pt x="1889" y="770"/>
                      </a:lnTo>
                      <a:lnTo>
                        <a:pt x="1887" y="770"/>
                      </a:lnTo>
                      <a:lnTo>
                        <a:pt x="1883" y="771"/>
                      </a:lnTo>
                      <a:lnTo>
                        <a:pt x="1881" y="772"/>
                      </a:lnTo>
                      <a:lnTo>
                        <a:pt x="1879" y="774"/>
                      </a:lnTo>
                      <a:lnTo>
                        <a:pt x="1876" y="776"/>
                      </a:lnTo>
                      <a:lnTo>
                        <a:pt x="1873" y="777"/>
                      </a:lnTo>
                      <a:lnTo>
                        <a:pt x="1870" y="777"/>
                      </a:lnTo>
                      <a:lnTo>
                        <a:pt x="1859" y="774"/>
                      </a:lnTo>
                      <a:lnTo>
                        <a:pt x="1848" y="772"/>
                      </a:lnTo>
                      <a:lnTo>
                        <a:pt x="1839" y="772"/>
                      </a:lnTo>
                      <a:lnTo>
                        <a:pt x="1828" y="774"/>
                      </a:lnTo>
                      <a:lnTo>
                        <a:pt x="1818" y="776"/>
                      </a:lnTo>
                      <a:lnTo>
                        <a:pt x="1809" y="778"/>
                      </a:lnTo>
                      <a:lnTo>
                        <a:pt x="1799" y="782"/>
                      </a:lnTo>
                      <a:lnTo>
                        <a:pt x="1789" y="786"/>
                      </a:lnTo>
                      <a:lnTo>
                        <a:pt x="1793" y="792"/>
                      </a:lnTo>
                      <a:lnTo>
                        <a:pt x="1797" y="797"/>
                      </a:lnTo>
                      <a:lnTo>
                        <a:pt x="1798" y="804"/>
                      </a:lnTo>
                      <a:lnTo>
                        <a:pt x="1799" y="810"/>
                      </a:lnTo>
                      <a:lnTo>
                        <a:pt x="1800" y="816"/>
                      </a:lnTo>
                      <a:lnTo>
                        <a:pt x="1801" y="822"/>
                      </a:lnTo>
                      <a:lnTo>
                        <a:pt x="1805" y="828"/>
                      </a:lnTo>
                      <a:lnTo>
                        <a:pt x="1810" y="832"/>
                      </a:lnTo>
                      <a:lnTo>
                        <a:pt x="1810" y="838"/>
                      </a:lnTo>
                      <a:lnTo>
                        <a:pt x="1810" y="842"/>
                      </a:lnTo>
                      <a:lnTo>
                        <a:pt x="1810" y="847"/>
                      </a:lnTo>
                      <a:lnTo>
                        <a:pt x="1809" y="852"/>
                      </a:lnTo>
                      <a:lnTo>
                        <a:pt x="1808" y="856"/>
                      </a:lnTo>
                      <a:lnTo>
                        <a:pt x="1805" y="860"/>
                      </a:lnTo>
                      <a:lnTo>
                        <a:pt x="1803" y="864"/>
                      </a:lnTo>
                      <a:lnTo>
                        <a:pt x="1800" y="869"/>
                      </a:lnTo>
                      <a:lnTo>
                        <a:pt x="1798" y="873"/>
                      </a:lnTo>
                      <a:lnTo>
                        <a:pt x="1794" y="875"/>
                      </a:lnTo>
                      <a:lnTo>
                        <a:pt x="1791" y="876"/>
                      </a:lnTo>
                      <a:lnTo>
                        <a:pt x="1788" y="877"/>
                      </a:lnTo>
                      <a:lnTo>
                        <a:pt x="1781" y="879"/>
                      </a:lnTo>
                      <a:lnTo>
                        <a:pt x="1774" y="877"/>
                      </a:lnTo>
                      <a:lnTo>
                        <a:pt x="1765" y="876"/>
                      </a:lnTo>
                      <a:lnTo>
                        <a:pt x="1758" y="875"/>
                      </a:lnTo>
                      <a:lnTo>
                        <a:pt x="1751" y="876"/>
                      </a:lnTo>
                      <a:lnTo>
                        <a:pt x="1742" y="879"/>
                      </a:lnTo>
                      <a:lnTo>
                        <a:pt x="1732" y="881"/>
                      </a:lnTo>
                      <a:lnTo>
                        <a:pt x="1722" y="885"/>
                      </a:lnTo>
                      <a:lnTo>
                        <a:pt x="1712" y="889"/>
                      </a:lnTo>
                      <a:lnTo>
                        <a:pt x="1703" y="894"/>
                      </a:lnTo>
                      <a:lnTo>
                        <a:pt x="1692" y="899"/>
                      </a:lnTo>
                      <a:lnTo>
                        <a:pt x="1682" y="903"/>
                      </a:lnTo>
                      <a:lnTo>
                        <a:pt x="1676" y="904"/>
                      </a:lnTo>
                      <a:lnTo>
                        <a:pt x="1670" y="904"/>
                      </a:lnTo>
                      <a:lnTo>
                        <a:pt x="1664" y="904"/>
                      </a:lnTo>
                      <a:lnTo>
                        <a:pt x="1658" y="903"/>
                      </a:lnTo>
                      <a:lnTo>
                        <a:pt x="1646" y="892"/>
                      </a:lnTo>
                      <a:lnTo>
                        <a:pt x="1624" y="903"/>
                      </a:lnTo>
                      <a:lnTo>
                        <a:pt x="1601" y="913"/>
                      </a:lnTo>
                      <a:lnTo>
                        <a:pt x="1579" y="923"/>
                      </a:lnTo>
                      <a:lnTo>
                        <a:pt x="1556" y="934"/>
                      </a:lnTo>
                      <a:lnTo>
                        <a:pt x="1534" y="945"/>
                      </a:lnTo>
                      <a:lnTo>
                        <a:pt x="1513" y="958"/>
                      </a:lnTo>
                      <a:lnTo>
                        <a:pt x="1503" y="965"/>
                      </a:lnTo>
                      <a:lnTo>
                        <a:pt x="1493" y="973"/>
                      </a:lnTo>
                      <a:lnTo>
                        <a:pt x="1483" y="981"/>
                      </a:lnTo>
                      <a:lnTo>
                        <a:pt x="1474" y="991"/>
                      </a:lnTo>
                      <a:lnTo>
                        <a:pt x="1469" y="993"/>
                      </a:lnTo>
                      <a:lnTo>
                        <a:pt x="1464" y="995"/>
                      </a:lnTo>
                      <a:lnTo>
                        <a:pt x="1459" y="998"/>
                      </a:lnTo>
                      <a:lnTo>
                        <a:pt x="1454" y="1000"/>
                      </a:lnTo>
                      <a:lnTo>
                        <a:pt x="1451" y="1003"/>
                      </a:lnTo>
                      <a:lnTo>
                        <a:pt x="1446" y="1006"/>
                      </a:lnTo>
                      <a:lnTo>
                        <a:pt x="1442" y="1011"/>
                      </a:lnTo>
                      <a:lnTo>
                        <a:pt x="1440" y="1016"/>
                      </a:lnTo>
                      <a:lnTo>
                        <a:pt x="1441" y="1035"/>
                      </a:lnTo>
                      <a:lnTo>
                        <a:pt x="1440" y="1055"/>
                      </a:lnTo>
                      <a:lnTo>
                        <a:pt x="1436" y="1074"/>
                      </a:lnTo>
                      <a:lnTo>
                        <a:pt x="1433" y="1094"/>
                      </a:lnTo>
                      <a:lnTo>
                        <a:pt x="1427" y="1114"/>
                      </a:lnTo>
                      <a:lnTo>
                        <a:pt x="1422" y="1133"/>
                      </a:lnTo>
                      <a:lnTo>
                        <a:pt x="1416" y="1153"/>
                      </a:lnTo>
                      <a:lnTo>
                        <a:pt x="1410" y="1173"/>
                      </a:lnTo>
                      <a:lnTo>
                        <a:pt x="1405" y="1176"/>
                      </a:lnTo>
                      <a:lnTo>
                        <a:pt x="1403" y="1181"/>
                      </a:lnTo>
                      <a:lnTo>
                        <a:pt x="1401" y="1187"/>
                      </a:lnTo>
                      <a:lnTo>
                        <a:pt x="1400" y="1193"/>
                      </a:lnTo>
                      <a:lnTo>
                        <a:pt x="1399" y="1199"/>
                      </a:lnTo>
                      <a:lnTo>
                        <a:pt x="1398" y="1204"/>
                      </a:lnTo>
                      <a:lnTo>
                        <a:pt x="1394" y="1209"/>
                      </a:lnTo>
                      <a:lnTo>
                        <a:pt x="1389" y="1214"/>
                      </a:lnTo>
                      <a:lnTo>
                        <a:pt x="1388" y="1222"/>
                      </a:lnTo>
                      <a:lnTo>
                        <a:pt x="1386" y="1232"/>
                      </a:lnTo>
                      <a:lnTo>
                        <a:pt x="1382" y="1240"/>
                      </a:lnTo>
                      <a:lnTo>
                        <a:pt x="1378" y="1249"/>
                      </a:lnTo>
                      <a:lnTo>
                        <a:pt x="1375" y="1256"/>
                      </a:lnTo>
                      <a:lnTo>
                        <a:pt x="1371" y="1264"/>
                      </a:lnTo>
                      <a:lnTo>
                        <a:pt x="1368" y="1271"/>
                      </a:lnTo>
                      <a:lnTo>
                        <a:pt x="1366" y="1280"/>
                      </a:lnTo>
                      <a:lnTo>
                        <a:pt x="1359" y="1287"/>
                      </a:lnTo>
                      <a:lnTo>
                        <a:pt x="1370" y="1306"/>
                      </a:lnTo>
                      <a:lnTo>
                        <a:pt x="1382" y="1326"/>
                      </a:lnTo>
                      <a:lnTo>
                        <a:pt x="1395" y="1343"/>
                      </a:lnTo>
                      <a:lnTo>
                        <a:pt x="1410" y="1359"/>
                      </a:lnTo>
                      <a:lnTo>
                        <a:pt x="1425" y="1376"/>
                      </a:lnTo>
                      <a:lnTo>
                        <a:pt x="1441" y="1391"/>
                      </a:lnTo>
                      <a:lnTo>
                        <a:pt x="1459" y="1407"/>
                      </a:lnTo>
                      <a:lnTo>
                        <a:pt x="1476" y="1421"/>
                      </a:lnTo>
                      <a:lnTo>
                        <a:pt x="1512" y="1450"/>
                      </a:lnTo>
                      <a:lnTo>
                        <a:pt x="1546" y="1480"/>
                      </a:lnTo>
                      <a:lnTo>
                        <a:pt x="1563" y="1496"/>
                      </a:lnTo>
                      <a:lnTo>
                        <a:pt x="1579" y="1511"/>
                      </a:lnTo>
                      <a:lnTo>
                        <a:pt x="1592" y="1528"/>
                      </a:lnTo>
                      <a:lnTo>
                        <a:pt x="1605" y="1546"/>
                      </a:lnTo>
                      <a:lnTo>
                        <a:pt x="1615" y="1558"/>
                      </a:lnTo>
                      <a:lnTo>
                        <a:pt x="1622" y="1570"/>
                      </a:lnTo>
                      <a:lnTo>
                        <a:pt x="1629" y="1584"/>
                      </a:lnTo>
                      <a:lnTo>
                        <a:pt x="1635" y="1597"/>
                      </a:lnTo>
                      <a:lnTo>
                        <a:pt x="1641" y="1610"/>
                      </a:lnTo>
                      <a:lnTo>
                        <a:pt x="1647" y="1623"/>
                      </a:lnTo>
                      <a:lnTo>
                        <a:pt x="1654" y="1636"/>
                      </a:lnTo>
                      <a:lnTo>
                        <a:pt x="1663" y="1648"/>
                      </a:lnTo>
                      <a:lnTo>
                        <a:pt x="1663" y="1654"/>
                      </a:lnTo>
                      <a:lnTo>
                        <a:pt x="1665" y="1661"/>
                      </a:lnTo>
                      <a:lnTo>
                        <a:pt x="1669" y="1668"/>
                      </a:lnTo>
                      <a:lnTo>
                        <a:pt x="1671" y="1675"/>
                      </a:lnTo>
                      <a:lnTo>
                        <a:pt x="1673" y="1683"/>
                      </a:lnTo>
                      <a:lnTo>
                        <a:pt x="1673" y="1690"/>
                      </a:lnTo>
                      <a:lnTo>
                        <a:pt x="1671" y="1693"/>
                      </a:lnTo>
                      <a:lnTo>
                        <a:pt x="1670" y="1697"/>
                      </a:lnTo>
                      <a:lnTo>
                        <a:pt x="1666" y="1699"/>
                      </a:lnTo>
                      <a:lnTo>
                        <a:pt x="1663" y="1703"/>
                      </a:lnTo>
                      <a:lnTo>
                        <a:pt x="1658" y="1722"/>
                      </a:lnTo>
                      <a:lnTo>
                        <a:pt x="1653" y="1742"/>
                      </a:lnTo>
                      <a:lnTo>
                        <a:pt x="1647" y="1761"/>
                      </a:lnTo>
                      <a:lnTo>
                        <a:pt x="1640" y="1779"/>
                      </a:lnTo>
                      <a:lnTo>
                        <a:pt x="1634" y="1798"/>
                      </a:lnTo>
                      <a:lnTo>
                        <a:pt x="1628" y="1818"/>
                      </a:lnTo>
                      <a:lnTo>
                        <a:pt x="1623" y="1836"/>
                      </a:lnTo>
                      <a:lnTo>
                        <a:pt x="1619" y="1855"/>
                      </a:lnTo>
                      <a:lnTo>
                        <a:pt x="1615" y="1862"/>
                      </a:lnTo>
                      <a:lnTo>
                        <a:pt x="1610" y="1869"/>
                      </a:lnTo>
                      <a:lnTo>
                        <a:pt x="1604" y="1877"/>
                      </a:lnTo>
                      <a:lnTo>
                        <a:pt x="1598" y="1884"/>
                      </a:lnTo>
                      <a:lnTo>
                        <a:pt x="1593" y="1891"/>
                      </a:lnTo>
                      <a:lnTo>
                        <a:pt x="1589" y="1898"/>
                      </a:lnTo>
                      <a:lnTo>
                        <a:pt x="1588" y="1903"/>
                      </a:lnTo>
                      <a:lnTo>
                        <a:pt x="1588" y="1907"/>
                      </a:lnTo>
                      <a:lnTo>
                        <a:pt x="1588" y="1912"/>
                      </a:lnTo>
                      <a:lnTo>
                        <a:pt x="1589" y="1916"/>
                      </a:lnTo>
                      <a:lnTo>
                        <a:pt x="1594" y="1924"/>
                      </a:lnTo>
                      <a:lnTo>
                        <a:pt x="1603" y="1931"/>
                      </a:lnTo>
                      <a:lnTo>
                        <a:pt x="1611" y="1938"/>
                      </a:lnTo>
                      <a:lnTo>
                        <a:pt x="1619" y="1944"/>
                      </a:lnTo>
                      <a:lnTo>
                        <a:pt x="1624" y="1948"/>
                      </a:lnTo>
                      <a:lnTo>
                        <a:pt x="1627" y="1951"/>
                      </a:lnTo>
                      <a:lnTo>
                        <a:pt x="1629" y="1955"/>
                      </a:lnTo>
                      <a:lnTo>
                        <a:pt x="1632" y="1959"/>
                      </a:lnTo>
                      <a:lnTo>
                        <a:pt x="1632" y="1963"/>
                      </a:lnTo>
                      <a:lnTo>
                        <a:pt x="1632" y="1967"/>
                      </a:lnTo>
                      <a:lnTo>
                        <a:pt x="1629" y="1972"/>
                      </a:lnTo>
                      <a:lnTo>
                        <a:pt x="1626" y="1977"/>
                      </a:lnTo>
                      <a:lnTo>
                        <a:pt x="1623" y="1981"/>
                      </a:lnTo>
                      <a:lnTo>
                        <a:pt x="1619" y="1986"/>
                      </a:lnTo>
                      <a:lnTo>
                        <a:pt x="1613" y="1990"/>
                      </a:lnTo>
                      <a:lnTo>
                        <a:pt x="1609" y="1995"/>
                      </a:lnTo>
                      <a:lnTo>
                        <a:pt x="1603" y="1998"/>
                      </a:lnTo>
                      <a:lnTo>
                        <a:pt x="1597" y="2002"/>
                      </a:lnTo>
                      <a:lnTo>
                        <a:pt x="1592" y="2007"/>
                      </a:lnTo>
                      <a:lnTo>
                        <a:pt x="1587" y="2010"/>
                      </a:lnTo>
                      <a:lnTo>
                        <a:pt x="1579" y="2016"/>
                      </a:lnTo>
                      <a:lnTo>
                        <a:pt x="1571" y="2021"/>
                      </a:lnTo>
                      <a:lnTo>
                        <a:pt x="1563" y="2027"/>
                      </a:lnTo>
                      <a:lnTo>
                        <a:pt x="1554" y="2032"/>
                      </a:lnTo>
                      <a:lnTo>
                        <a:pt x="1547" y="2036"/>
                      </a:lnTo>
                      <a:lnTo>
                        <a:pt x="1539" y="2039"/>
                      </a:lnTo>
                      <a:lnTo>
                        <a:pt x="1530" y="2041"/>
                      </a:lnTo>
                      <a:lnTo>
                        <a:pt x="1522" y="2041"/>
                      </a:lnTo>
                      <a:lnTo>
                        <a:pt x="1477" y="2013"/>
                      </a:lnTo>
                      <a:lnTo>
                        <a:pt x="1474" y="2018"/>
                      </a:lnTo>
                      <a:lnTo>
                        <a:pt x="1470" y="2021"/>
                      </a:lnTo>
                      <a:lnTo>
                        <a:pt x="1469" y="2026"/>
                      </a:lnTo>
                      <a:lnTo>
                        <a:pt x="1468" y="2032"/>
                      </a:lnTo>
                      <a:lnTo>
                        <a:pt x="1468" y="2037"/>
                      </a:lnTo>
                      <a:lnTo>
                        <a:pt x="1468" y="2042"/>
                      </a:lnTo>
                      <a:lnTo>
                        <a:pt x="1466" y="2048"/>
                      </a:lnTo>
                      <a:lnTo>
                        <a:pt x="1465" y="2053"/>
                      </a:lnTo>
                      <a:lnTo>
                        <a:pt x="1483" y="2062"/>
                      </a:lnTo>
                      <a:lnTo>
                        <a:pt x="1501" y="2073"/>
                      </a:lnTo>
                      <a:lnTo>
                        <a:pt x="1521" y="2083"/>
                      </a:lnTo>
                      <a:lnTo>
                        <a:pt x="1540" y="2091"/>
                      </a:lnTo>
                      <a:lnTo>
                        <a:pt x="1550" y="2095"/>
                      </a:lnTo>
                      <a:lnTo>
                        <a:pt x="1559" y="2097"/>
                      </a:lnTo>
                      <a:lnTo>
                        <a:pt x="1570" y="2098"/>
                      </a:lnTo>
                      <a:lnTo>
                        <a:pt x="1580" y="2100"/>
                      </a:lnTo>
                      <a:lnTo>
                        <a:pt x="1591" y="2098"/>
                      </a:lnTo>
                      <a:lnTo>
                        <a:pt x="1600" y="2096"/>
                      </a:lnTo>
                      <a:lnTo>
                        <a:pt x="1611" y="2092"/>
                      </a:lnTo>
                      <a:lnTo>
                        <a:pt x="1622" y="2086"/>
                      </a:lnTo>
                      <a:lnTo>
                        <a:pt x="1629" y="2086"/>
                      </a:lnTo>
                      <a:lnTo>
                        <a:pt x="1636" y="2086"/>
                      </a:lnTo>
                      <a:lnTo>
                        <a:pt x="1644" y="2088"/>
                      </a:lnTo>
                      <a:lnTo>
                        <a:pt x="1651" y="2089"/>
                      </a:lnTo>
                      <a:lnTo>
                        <a:pt x="1658" y="2091"/>
                      </a:lnTo>
                      <a:lnTo>
                        <a:pt x="1665" y="2092"/>
                      </a:lnTo>
                      <a:lnTo>
                        <a:pt x="1673" y="2095"/>
                      </a:lnTo>
                      <a:lnTo>
                        <a:pt x="1679" y="2098"/>
                      </a:lnTo>
                      <a:lnTo>
                        <a:pt x="1685" y="2104"/>
                      </a:lnTo>
                      <a:lnTo>
                        <a:pt x="1691" y="2112"/>
                      </a:lnTo>
                      <a:lnTo>
                        <a:pt x="1694" y="2119"/>
                      </a:lnTo>
                      <a:lnTo>
                        <a:pt x="1698" y="2126"/>
                      </a:lnTo>
                      <a:lnTo>
                        <a:pt x="1700" y="2133"/>
                      </a:lnTo>
                      <a:lnTo>
                        <a:pt x="1701" y="2142"/>
                      </a:lnTo>
                      <a:lnTo>
                        <a:pt x="1703" y="2150"/>
                      </a:lnTo>
                      <a:lnTo>
                        <a:pt x="1704" y="2157"/>
                      </a:lnTo>
                      <a:lnTo>
                        <a:pt x="1703" y="2174"/>
                      </a:lnTo>
                      <a:lnTo>
                        <a:pt x="1700" y="2190"/>
                      </a:lnTo>
                      <a:lnTo>
                        <a:pt x="1695" y="2206"/>
                      </a:lnTo>
                      <a:lnTo>
                        <a:pt x="1691" y="2220"/>
                      </a:lnTo>
                      <a:lnTo>
                        <a:pt x="1688" y="2223"/>
                      </a:lnTo>
                      <a:lnTo>
                        <a:pt x="1687" y="2224"/>
                      </a:lnTo>
                      <a:lnTo>
                        <a:pt x="1685" y="2226"/>
                      </a:lnTo>
                      <a:lnTo>
                        <a:pt x="1683" y="2229"/>
                      </a:lnTo>
                      <a:lnTo>
                        <a:pt x="1683" y="2231"/>
                      </a:lnTo>
                      <a:lnTo>
                        <a:pt x="1682" y="2233"/>
                      </a:lnTo>
                      <a:lnTo>
                        <a:pt x="1681" y="2236"/>
                      </a:lnTo>
                      <a:lnTo>
                        <a:pt x="1679" y="2238"/>
                      </a:lnTo>
                      <a:lnTo>
                        <a:pt x="1691" y="2243"/>
                      </a:lnTo>
                      <a:lnTo>
                        <a:pt x="1705" y="2239"/>
                      </a:lnTo>
                      <a:lnTo>
                        <a:pt x="1720" y="2237"/>
                      </a:lnTo>
                      <a:lnTo>
                        <a:pt x="1734" y="2235"/>
                      </a:lnTo>
                      <a:lnTo>
                        <a:pt x="1748" y="2232"/>
                      </a:lnTo>
                      <a:lnTo>
                        <a:pt x="1779" y="2231"/>
                      </a:lnTo>
                      <a:lnTo>
                        <a:pt x="1809" y="2231"/>
                      </a:lnTo>
                      <a:lnTo>
                        <a:pt x="1840" y="2232"/>
                      </a:lnTo>
                      <a:lnTo>
                        <a:pt x="1870" y="2233"/>
                      </a:lnTo>
                      <a:lnTo>
                        <a:pt x="1900" y="2233"/>
                      </a:lnTo>
                      <a:lnTo>
                        <a:pt x="1932" y="2232"/>
                      </a:lnTo>
                      <a:lnTo>
                        <a:pt x="1977" y="2229"/>
                      </a:lnTo>
                      <a:lnTo>
                        <a:pt x="2024" y="2226"/>
                      </a:lnTo>
                      <a:lnTo>
                        <a:pt x="2071" y="2224"/>
                      </a:lnTo>
                      <a:lnTo>
                        <a:pt x="2118" y="2221"/>
                      </a:lnTo>
                      <a:lnTo>
                        <a:pt x="2165" y="2220"/>
                      </a:lnTo>
                      <a:lnTo>
                        <a:pt x="2212" y="2220"/>
                      </a:lnTo>
                      <a:lnTo>
                        <a:pt x="2258" y="2219"/>
                      </a:lnTo>
                      <a:lnTo>
                        <a:pt x="2304" y="2220"/>
                      </a:lnTo>
                      <a:lnTo>
                        <a:pt x="2304" y="2229"/>
                      </a:lnTo>
                      <a:lnTo>
                        <a:pt x="2269" y="2231"/>
                      </a:lnTo>
                      <a:lnTo>
                        <a:pt x="2233" y="2232"/>
                      </a:lnTo>
                      <a:lnTo>
                        <a:pt x="2198" y="2231"/>
                      </a:lnTo>
                      <a:lnTo>
                        <a:pt x="2162" y="2231"/>
                      </a:lnTo>
                      <a:lnTo>
                        <a:pt x="2126" y="2231"/>
                      </a:lnTo>
                      <a:lnTo>
                        <a:pt x="2091" y="2232"/>
                      </a:lnTo>
                      <a:lnTo>
                        <a:pt x="2056" y="2236"/>
                      </a:lnTo>
                      <a:lnTo>
                        <a:pt x="2021" y="2241"/>
                      </a:lnTo>
                      <a:lnTo>
                        <a:pt x="1990" y="2241"/>
                      </a:lnTo>
                      <a:lnTo>
                        <a:pt x="1957" y="2242"/>
                      </a:lnTo>
                      <a:lnTo>
                        <a:pt x="1924" y="2244"/>
                      </a:lnTo>
                      <a:lnTo>
                        <a:pt x="1893" y="2245"/>
                      </a:lnTo>
                      <a:lnTo>
                        <a:pt x="1861" y="2247"/>
                      </a:lnTo>
                      <a:lnTo>
                        <a:pt x="1827" y="2248"/>
                      </a:lnTo>
                      <a:lnTo>
                        <a:pt x="1794" y="2248"/>
                      </a:lnTo>
                      <a:lnTo>
                        <a:pt x="1762" y="2245"/>
                      </a:lnTo>
                      <a:lnTo>
                        <a:pt x="1744" y="2245"/>
                      </a:lnTo>
                      <a:lnTo>
                        <a:pt x="1726" y="2248"/>
                      </a:lnTo>
                      <a:lnTo>
                        <a:pt x="1707" y="2251"/>
                      </a:lnTo>
                      <a:lnTo>
                        <a:pt x="1689" y="2254"/>
                      </a:lnTo>
                      <a:lnTo>
                        <a:pt x="1671" y="2257"/>
                      </a:lnTo>
                      <a:lnTo>
                        <a:pt x="1653" y="2260"/>
                      </a:lnTo>
                      <a:lnTo>
                        <a:pt x="1635" y="2261"/>
                      </a:lnTo>
                      <a:lnTo>
                        <a:pt x="1617" y="2261"/>
                      </a:lnTo>
                      <a:lnTo>
                        <a:pt x="1603" y="2268"/>
                      </a:lnTo>
                      <a:lnTo>
                        <a:pt x="1591" y="2270"/>
                      </a:lnTo>
                      <a:lnTo>
                        <a:pt x="1579" y="2270"/>
                      </a:lnTo>
                      <a:lnTo>
                        <a:pt x="1564" y="2268"/>
                      </a:lnTo>
                      <a:lnTo>
                        <a:pt x="1551" y="2267"/>
                      </a:lnTo>
                      <a:lnTo>
                        <a:pt x="1544" y="2267"/>
                      </a:lnTo>
                      <a:lnTo>
                        <a:pt x="1538" y="2267"/>
                      </a:lnTo>
                      <a:lnTo>
                        <a:pt x="1532" y="2268"/>
                      </a:lnTo>
                      <a:lnTo>
                        <a:pt x="1525" y="2271"/>
                      </a:lnTo>
                      <a:lnTo>
                        <a:pt x="1521" y="2273"/>
                      </a:lnTo>
                      <a:lnTo>
                        <a:pt x="1516" y="2277"/>
                      </a:lnTo>
                      <a:lnTo>
                        <a:pt x="1512" y="2280"/>
                      </a:lnTo>
                      <a:lnTo>
                        <a:pt x="1509" y="2286"/>
                      </a:lnTo>
                      <a:lnTo>
                        <a:pt x="1512" y="2318"/>
                      </a:lnTo>
                      <a:lnTo>
                        <a:pt x="1513" y="2348"/>
                      </a:lnTo>
                      <a:lnTo>
                        <a:pt x="1515" y="2378"/>
                      </a:lnTo>
                      <a:lnTo>
                        <a:pt x="1516" y="2408"/>
                      </a:lnTo>
                      <a:lnTo>
                        <a:pt x="1517" y="2438"/>
                      </a:lnTo>
                      <a:lnTo>
                        <a:pt x="1518" y="2468"/>
                      </a:lnTo>
                      <a:lnTo>
                        <a:pt x="1521" y="2501"/>
                      </a:lnTo>
                      <a:lnTo>
                        <a:pt x="1522" y="2535"/>
                      </a:lnTo>
                      <a:lnTo>
                        <a:pt x="1523" y="2565"/>
                      </a:lnTo>
                      <a:lnTo>
                        <a:pt x="1524" y="2595"/>
                      </a:lnTo>
                      <a:lnTo>
                        <a:pt x="1525" y="2625"/>
                      </a:lnTo>
                      <a:lnTo>
                        <a:pt x="1525" y="2654"/>
                      </a:lnTo>
                      <a:lnTo>
                        <a:pt x="1527" y="2684"/>
                      </a:lnTo>
                      <a:lnTo>
                        <a:pt x="1528" y="2713"/>
                      </a:lnTo>
                      <a:lnTo>
                        <a:pt x="1529" y="2743"/>
                      </a:lnTo>
                      <a:lnTo>
                        <a:pt x="1529" y="2773"/>
                      </a:lnTo>
                      <a:lnTo>
                        <a:pt x="1506" y="2773"/>
                      </a:lnTo>
                      <a:lnTo>
                        <a:pt x="1505" y="2712"/>
                      </a:lnTo>
                      <a:lnTo>
                        <a:pt x="1504" y="2650"/>
                      </a:lnTo>
                      <a:lnTo>
                        <a:pt x="1501" y="2589"/>
                      </a:lnTo>
                      <a:lnTo>
                        <a:pt x="1499" y="2528"/>
                      </a:lnTo>
                      <a:lnTo>
                        <a:pt x="1497" y="2465"/>
                      </a:lnTo>
                      <a:lnTo>
                        <a:pt x="1493" y="2402"/>
                      </a:lnTo>
                      <a:lnTo>
                        <a:pt x="1491" y="2338"/>
                      </a:lnTo>
                      <a:lnTo>
                        <a:pt x="1488" y="2273"/>
                      </a:lnTo>
                      <a:lnTo>
                        <a:pt x="1476" y="2271"/>
                      </a:lnTo>
                      <a:lnTo>
                        <a:pt x="1464" y="2268"/>
                      </a:lnTo>
                      <a:lnTo>
                        <a:pt x="1452" y="2268"/>
                      </a:lnTo>
                      <a:lnTo>
                        <a:pt x="1440" y="2267"/>
                      </a:lnTo>
                      <a:lnTo>
                        <a:pt x="1428" y="2266"/>
                      </a:lnTo>
                      <a:lnTo>
                        <a:pt x="1416" y="2265"/>
                      </a:lnTo>
                      <a:lnTo>
                        <a:pt x="1404" y="2261"/>
                      </a:lnTo>
                      <a:lnTo>
                        <a:pt x="1392" y="2256"/>
                      </a:lnTo>
                      <a:lnTo>
                        <a:pt x="1384" y="2253"/>
                      </a:lnTo>
                      <a:lnTo>
                        <a:pt x="1377" y="2248"/>
                      </a:lnTo>
                      <a:lnTo>
                        <a:pt x="1371" y="2243"/>
                      </a:lnTo>
                      <a:lnTo>
                        <a:pt x="1364" y="2238"/>
                      </a:lnTo>
                      <a:lnTo>
                        <a:pt x="1359" y="2232"/>
                      </a:lnTo>
                      <a:lnTo>
                        <a:pt x="1354" y="2226"/>
                      </a:lnTo>
                      <a:lnTo>
                        <a:pt x="1350" y="2219"/>
                      </a:lnTo>
                      <a:lnTo>
                        <a:pt x="1346" y="2210"/>
                      </a:lnTo>
                      <a:lnTo>
                        <a:pt x="1346" y="2196"/>
                      </a:lnTo>
                      <a:lnTo>
                        <a:pt x="1347" y="2182"/>
                      </a:lnTo>
                      <a:lnTo>
                        <a:pt x="1350" y="2166"/>
                      </a:lnTo>
                      <a:lnTo>
                        <a:pt x="1352" y="2150"/>
                      </a:lnTo>
                      <a:lnTo>
                        <a:pt x="1354" y="2135"/>
                      </a:lnTo>
                      <a:lnTo>
                        <a:pt x="1356" y="2120"/>
                      </a:lnTo>
                      <a:lnTo>
                        <a:pt x="1357" y="2106"/>
                      </a:lnTo>
                      <a:lnTo>
                        <a:pt x="1357" y="2091"/>
                      </a:lnTo>
                      <a:lnTo>
                        <a:pt x="1348" y="2092"/>
                      </a:lnTo>
                      <a:lnTo>
                        <a:pt x="1341" y="2094"/>
                      </a:lnTo>
                      <a:lnTo>
                        <a:pt x="1333" y="2097"/>
                      </a:lnTo>
                      <a:lnTo>
                        <a:pt x="1324" y="2101"/>
                      </a:lnTo>
                      <a:lnTo>
                        <a:pt x="1316" y="2104"/>
                      </a:lnTo>
                      <a:lnTo>
                        <a:pt x="1307" y="2107"/>
                      </a:lnTo>
                      <a:lnTo>
                        <a:pt x="1299" y="2110"/>
                      </a:lnTo>
                      <a:lnTo>
                        <a:pt x="1290" y="2112"/>
                      </a:lnTo>
                      <a:lnTo>
                        <a:pt x="1283" y="2108"/>
                      </a:lnTo>
                      <a:lnTo>
                        <a:pt x="1276" y="2103"/>
                      </a:lnTo>
                      <a:lnTo>
                        <a:pt x="1271" y="2097"/>
                      </a:lnTo>
                      <a:lnTo>
                        <a:pt x="1266" y="2091"/>
                      </a:lnTo>
                      <a:lnTo>
                        <a:pt x="1262" y="2084"/>
                      </a:lnTo>
                      <a:lnTo>
                        <a:pt x="1258" y="2077"/>
                      </a:lnTo>
                      <a:lnTo>
                        <a:pt x="1255" y="2069"/>
                      </a:lnTo>
                      <a:lnTo>
                        <a:pt x="1253" y="2061"/>
                      </a:lnTo>
                      <a:lnTo>
                        <a:pt x="1248" y="2044"/>
                      </a:lnTo>
                      <a:lnTo>
                        <a:pt x="1243" y="2027"/>
                      </a:lnTo>
                      <a:lnTo>
                        <a:pt x="1239" y="2010"/>
                      </a:lnTo>
                      <a:lnTo>
                        <a:pt x="1233" y="1995"/>
                      </a:lnTo>
                      <a:lnTo>
                        <a:pt x="1233" y="1989"/>
                      </a:lnTo>
                      <a:lnTo>
                        <a:pt x="1230" y="1983"/>
                      </a:lnTo>
                      <a:lnTo>
                        <a:pt x="1229" y="1978"/>
                      </a:lnTo>
                      <a:lnTo>
                        <a:pt x="1227" y="1972"/>
                      </a:lnTo>
                      <a:lnTo>
                        <a:pt x="1225" y="1966"/>
                      </a:lnTo>
                      <a:lnTo>
                        <a:pt x="1225" y="1960"/>
                      </a:lnTo>
                      <a:lnTo>
                        <a:pt x="1225" y="1954"/>
                      </a:lnTo>
                      <a:lnTo>
                        <a:pt x="1229" y="1949"/>
                      </a:lnTo>
                      <a:lnTo>
                        <a:pt x="1241" y="1943"/>
                      </a:lnTo>
                      <a:lnTo>
                        <a:pt x="1254" y="1938"/>
                      </a:lnTo>
                      <a:lnTo>
                        <a:pt x="1269" y="1933"/>
                      </a:lnTo>
                      <a:lnTo>
                        <a:pt x="1282" y="1930"/>
                      </a:lnTo>
                      <a:lnTo>
                        <a:pt x="1296" y="1927"/>
                      </a:lnTo>
                      <a:lnTo>
                        <a:pt x="1311" y="1924"/>
                      </a:lnTo>
                      <a:lnTo>
                        <a:pt x="1324" y="1920"/>
                      </a:lnTo>
                      <a:lnTo>
                        <a:pt x="1339" y="1916"/>
                      </a:lnTo>
                      <a:lnTo>
                        <a:pt x="1345" y="1907"/>
                      </a:lnTo>
                      <a:lnTo>
                        <a:pt x="1351" y="1897"/>
                      </a:lnTo>
                      <a:lnTo>
                        <a:pt x="1358" y="1887"/>
                      </a:lnTo>
                      <a:lnTo>
                        <a:pt x="1364" y="1879"/>
                      </a:lnTo>
                      <a:lnTo>
                        <a:pt x="1370" y="1869"/>
                      </a:lnTo>
                      <a:lnTo>
                        <a:pt x="1377" y="1860"/>
                      </a:lnTo>
                      <a:lnTo>
                        <a:pt x="1383" y="1850"/>
                      </a:lnTo>
                      <a:lnTo>
                        <a:pt x="1389" y="1840"/>
                      </a:lnTo>
                      <a:lnTo>
                        <a:pt x="1390" y="1837"/>
                      </a:lnTo>
                      <a:lnTo>
                        <a:pt x="1392" y="1833"/>
                      </a:lnTo>
                      <a:lnTo>
                        <a:pt x="1394" y="1831"/>
                      </a:lnTo>
                      <a:lnTo>
                        <a:pt x="1397" y="1828"/>
                      </a:lnTo>
                      <a:lnTo>
                        <a:pt x="1403" y="1824"/>
                      </a:lnTo>
                      <a:lnTo>
                        <a:pt x="1409" y="1820"/>
                      </a:lnTo>
                      <a:lnTo>
                        <a:pt x="1416" y="1816"/>
                      </a:lnTo>
                      <a:lnTo>
                        <a:pt x="1422" y="1812"/>
                      </a:lnTo>
                      <a:lnTo>
                        <a:pt x="1424" y="1809"/>
                      </a:lnTo>
                      <a:lnTo>
                        <a:pt x="1427" y="1805"/>
                      </a:lnTo>
                      <a:lnTo>
                        <a:pt x="1428" y="1802"/>
                      </a:lnTo>
                      <a:lnTo>
                        <a:pt x="1429" y="1797"/>
                      </a:lnTo>
                      <a:lnTo>
                        <a:pt x="1429" y="1787"/>
                      </a:lnTo>
                      <a:lnTo>
                        <a:pt x="1431" y="1777"/>
                      </a:lnTo>
                      <a:lnTo>
                        <a:pt x="1434" y="1767"/>
                      </a:lnTo>
                      <a:lnTo>
                        <a:pt x="1437" y="1757"/>
                      </a:lnTo>
                      <a:lnTo>
                        <a:pt x="1440" y="1748"/>
                      </a:lnTo>
                      <a:lnTo>
                        <a:pt x="1441" y="1738"/>
                      </a:lnTo>
                      <a:lnTo>
                        <a:pt x="1440" y="1728"/>
                      </a:lnTo>
                      <a:lnTo>
                        <a:pt x="1437" y="1719"/>
                      </a:lnTo>
                      <a:lnTo>
                        <a:pt x="1440" y="1715"/>
                      </a:lnTo>
                      <a:lnTo>
                        <a:pt x="1440" y="1711"/>
                      </a:lnTo>
                      <a:lnTo>
                        <a:pt x="1440" y="1707"/>
                      </a:lnTo>
                      <a:lnTo>
                        <a:pt x="1437" y="1703"/>
                      </a:lnTo>
                      <a:lnTo>
                        <a:pt x="1436" y="1698"/>
                      </a:lnTo>
                      <a:lnTo>
                        <a:pt x="1434" y="1693"/>
                      </a:lnTo>
                      <a:lnTo>
                        <a:pt x="1431" y="1689"/>
                      </a:lnTo>
                      <a:lnTo>
                        <a:pt x="1430" y="1685"/>
                      </a:lnTo>
                      <a:lnTo>
                        <a:pt x="1431" y="1679"/>
                      </a:lnTo>
                      <a:lnTo>
                        <a:pt x="1431" y="1674"/>
                      </a:lnTo>
                      <a:lnTo>
                        <a:pt x="1431" y="1669"/>
                      </a:lnTo>
                      <a:lnTo>
                        <a:pt x="1429" y="1666"/>
                      </a:lnTo>
                      <a:lnTo>
                        <a:pt x="1424" y="1657"/>
                      </a:lnTo>
                      <a:lnTo>
                        <a:pt x="1418" y="1650"/>
                      </a:lnTo>
                      <a:lnTo>
                        <a:pt x="1410" y="1644"/>
                      </a:lnTo>
                      <a:lnTo>
                        <a:pt x="1403" y="1637"/>
                      </a:lnTo>
                      <a:lnTo>
                        <a:pt x="1395" y="1629"/>
                      </a:lnTo>
                      <a:lnTo>
                        <a:pt x="1389" y="1621"/>
                      </a:lnTo>
                      <a:lnTo>
                        <a:pt x="1382" y="1611"/>
                      </a:lnTo>
                      <a:lnTo>
                        <a:pt x="1375" y="1604"/>
                      </a:lnTo>
                      <a:lnTo>
                        <a:pt x="1368" y="1597"/>
                      </a:lnTo>
                      <a:lnTo>
                        <a:pt x="1359" y="1591"/>
                      </a:lnTo>
                      <a:lnTo>
                        <a:pt x="1351" y="1585"/>
                      </a:lnTo>
                      <a:lnTo>
                        <a:pt x="1341" y="1580"/>
                      </a:lnTo>
                      <a:lnTo>
                        <a:pt x="1333" y="1576"/>
                      </a:lnTo>
                      <a:lnTo>
                        <a:pt x="1323" y="1573"/>
                      </a:lnTo>
                      <a:lnTo>
                        <a:pt x="1304" y="1567"/>
                      </a:lnTo>
                      <a:lnTo>
                        <a:pt x="1284" y="1562"/>
                      </a:lnTo>
                      <a:lnTo>
                        <a:pt x="1264" y="1558"/>
                      </a:lnTo>
                      <a:lnTo>
                        <a:pt x="1245" y="1556"/>
                      </a:lnTo>
                      <a:lnTo>
                        <a:pt x="1240" y="1562"/>
                      </a:lnTo>
                      <a:lnTo>
                        <a:pt x="1235" y="1568"/>
                      </a:lnTo>
                      <a:lnTo>
                        <a:pt x="1231" y="1575"/>
                      </a:lnTo>
                      <a:lnTo>
                        <a:pt x="1227" y="1581"/>
                      </a:lnTo>
                      <a:lnTo>
                        <a:pt x="1222" y="1587"/>
                      </a:lnTo>
                      <a:lnTo>
                        <a:pt x="1217" y="1592"/>
                      </a:lnTo>
                      <a:lnTo>
                        <a:pt x="1211" y="1596"/>
                      </a:lnTo>
                      <a:lnTo>
                        <a:pt x="1204" y="1597"/>
                      </a:lnTo>
                      <a:lnTo>
                        <a:pt x="1201" y="1601"/>
                      </a:lnTo>
                      <a:lnTo>
                        <a:pt x="1198" y="1603"/>
                      </a:lnTo>
                      <a:lnTo>
                        <a:pt x="1194" y="1604"/>
                      </a:lnTo>
                      <a:lnTo>
                        <a:pt x="1190" y="1607"/>
                      </a:lnTo>
                      <a:lnTo>
                        <a:pt x="1187" y="1608"/>
                      </a:lnTo>
                      <a:lnTo>
                        <a:pt x="1183" y="1609"/>
                      </a:lnTo>
                      <a:lnTo>
                        <a:pt x="1180" y="1613"/>
                      </a:lnTo>
                      <a:lnTo>
                        <a:pt x="1178" y="1615"/>
                      </a:lnTo>
                      <a:lnTo>
                        <a:pt x="1163" y="1622"/>
                      </a:lnTo>
                      <a:lnTo>
                        <a:pt x="1148" y="1628"/>
                      </a:lnTo>
                      <a:lnTo>
                        <a:pt x="1133" y="1633"/>
                      </a:lnTo>
                      <a:lnTo>
                        <a:pt x="1117" y="1637"/>
                      </a:lnTo>
                      <a:lnTo>
                        <a:pt x="1100" y="1640"/>
                      </a:lnTo>
                      <a:lnTo>
                        <a:pt x="1084" y="1643"/>
                      </a:lnTo>
                      <a:lnTo>
                        <a:pt x="1067" y="1644"/>
                      </a:lnTo>
                      <a:lnTo>
                        <a:pt x="1051" y="1645"/>
                      </a:lnTo>
                      <a:lnTo>
                        <a:pt x="1017" y="1645"/>
                      </a:lnTo>
                      <a:lnTo>
                        <a:pt x="983" y="1645"/>
                      </a:lnTo>
                      <a:lnTo>
                        <a:pt x="949" y="1645"/>
                      </a:lnTo>
                      <a:lnTo>
                        <a:pt x="916" y="1645"/>
                      </a:lnTo>
                      <a:lnTo>
                        <a:pt x="900" y="1640"/>
                      </a:lnTo>
                      <a:lnTo>
                        <a:pt x="882" y="1638"/>
                      </a:lnTo>
                      <a:lnTo>
                        <a:pt x="864" y="1636"/>
                      </a:lnTo>
                      <a:lnTo>
                        <a:pt x="846" y="1634"/>
                      </a:lnTo>
                      <a:lnTo>
                        <a:pt x="826" y="1632"/>
                      </a:lnTo>
                      <a:lnTo>
                        <a:pt x="808" y="1629"/>
                      </a:lnTo>
                      <a:lnTo>
                        <a:pt x="790" y="1626"/>
                      </a:lnTo>
                      <a:lnTo>
                        <a:pt x="773" y="1621"/>
                      </a:lnTo>
                      <a:lnTo>
                        <a:pt x="757" y="1614"/>
                      </a:lnTo>
                      <a:lnTo>
                        <a:pt x="741" y="1605"/>
                      </a:lnTo>
                      <a:lnTo>
                        <a:pt x="724" y="1597"/>
                      </a:lnTo>
                      <a:lnTo>
                        <a:pt x="708" y="1587"/>
                      </a:lnTo>
                      <a:lnTo>
                        <a:pt x="693" y="1578"/>
                      </a:lnTo>
                      <a:lnTo>
                        <a:pt x="677" y="1567"/>
                      </a:lnTo>
                      <a:lnTo>
                        <a:pt x="663" y="1556"/>
                      </a:lnTo>
                      <a:lnTo>
                        <a:pt x="647" y="1544"/>
                      </a:lnTo>
                      <a:lnTo>
                        <a:pt x="618" y="1520"/>
                      </a:lnTo>
                      <a:lnTo>
                        <a:pt x="590" y="1493"/>
                      </a:lnTo>
                      <a:lnTo>
                        <a:pt x="564" y="1466"/>
                      </a:lnTo>
                      <a:lnTo>
                        <a:pt x="537" y="1437"/>
                      </a:lnTo>
                      <a:lnTo>
                        <a:pt x="511" y="1402"/>
                      </a:lnTo>
                      <a:lnTo>
                        <a:pt x="485" y="1367"/>
                      </a:lnTo>
                      <a:lnTo>
                        <a:pt x="461" y="1331"/>
                      </a:lnTo>
                      <a:lnTo>
                        <a:pt x="440" y="1293"/>
                      </a:lnTo>
                      <a:lnTo>
                        <a:pt x="419" y="1256"/>
                      </a:lnTo>
                      <a:lnTo>
                        <a:pt x="401" y="1217"/>
                      </a:lnTo>
                      <a:lnTo>
                        <a:pt x="394" y="1198"/>
                      </a:lnTo>
                      <a:lnTo>
                        <a:pt x="385" y="1177"/>
                      </a:lnTo>
                      <a:lnTo>
                        <a:pt x="378" y="1158"/>
                      </a:lnTo>
                      <a:lnTo>
                        <a:pt x="372" y="1138"/>
                      </a:lnTo>
                      <a:lnTo>
                        <a:pt x="368" y="1132"/>
                      </a:lnTo>
                      <a:lnTo>
                        <a:pt x="365" y="1126"/>
                      </a:lnTo>
                      <a:lnTo>
                        <a:pt x="362" y="1120"/>
                      </a:lnTo>
                      <a:lnTo>
                        <a:pt x="360" y="1112"/>
                      </a:lnTo>
                      <a:lnTo>
                        <a:pt x="358" y="1098"/>
                      </a:lnTo>
                      <a:lnTo>
                        <a:pt x="355" y="1083"/>
                      </a:lnTo>
                      <a:lnTo>
                        <a:pt x="355" y="1069"/>
                      </a:lnTo>
                      <a:lnTo>
                        <a:pt x="356" y="1055"/>
                      </a:lnTo>
                      <a:lnTo>
                        <a:pt x="356" y="1040"/>
                      </a:lnTo>
                      <a:lnTo>
                        <a:pt x="358" y="1027"/>
                      </a:lnTo>
                      <a:lnTo>
                        <a:pt x="349" y="1011"/>
                      </a:lnTo>
                      <a:lnTo>
                        <a:pt x="346" y="1016"/>
                      </a:lnTo>
                      <a:lnTo>
                        <a:pt x="341" y="1021"/>
                      </a:lnTo>
                      <a:lnTo>
                        <a:pt x="336" y="1024"/>
                      </a:lnTo>
                      <a:lnTo>
                        <a:pt x="331" y="1028"/>
                      </a:lnTo>
                      <a:lnTo>
                        <a:pt x="321" y="1032"/>
                      </a:lnTo>
                      <a:lnTo>
                        <a:pt x="309" y="1035"/>
                      </a:lnTo>
                      <a:lnTo>
                        <a:pt x="297" y="1036"/>
                      </a:lnTo>
                      <a:lnTo>
                        <a:pt x="285" y="1036"/>
                      </a:lnTo>
                      <a:lnTo>
                        <a:pt x="273" y="1036"/>
                      </a:lnTo>
                      <a:lnTo>
                        <a:pt x="261" y="1034"/>
                      </a:lnTo>
                      <a:lnTo>
                        <a:pt x="252" y="1032"/>
                      </a:lnTo>
                      <a:lnTo>
                        <a:pt x="241" y="1027"/>
                      </a:lnTo>
                      <a:lnTo>
                        <a:pt x="231" y="1021"/>
                      </a:lnTo>
                      <a:lnTo>
                        <a:pt x="221" y="1014"/>
                      </a:lnTo>
                      <a:lnTo>
                        <a:pt x="213" y="1006"/>
                      </a:lnTo>
                      <a:lnTo>
                        <a:pt x="205" y="997"/>
                      </a:lnTo>
                      <a:lnTo>
                        <a:pt x="198" y="987"/>
                      </a:lnTo>
                      <a:lnTo>
                        <a:pt x="195" y="976"/>
                      </a:lnTo>
                      <a:lnTo>
                        <a:pt x="195" y="963"/>
                      </a:lnTo>
                      <a:lnTo>
                        <a:pt x="196" y="951"/>
                      </a:lnTo>
                      <a:lnTo>
                        <a:pt x="197" y="938"/>
                      </a:lnTo>
                      <a:lnTo>
                        <a:pt x="201" y="926"/>
                      </a:lnTo>
                      <a:lnTo>
                        <a:pt x="203" y="913"/>
                      </a:lnTo>
                      <a:lnTo>
                        <a:pt x="207" y="901"/>
                      </a:lnTo>
                      <a:lnTo>
                        <a:pt x="212" y="889"/>
                      </a:lnTo>
                      <a:lnTo>
                        <a:pt x="215" y="879"/>
                      </a:lnTo>
                      <a:lnTo>
                        <a:pt x="209" y="875"/>
                      </a:lnTo>
                      <a:lnTo>
                        <a:pt x="203" y="870"/>
                      </a:lnTo>
                      <a:lnTo>
                        <a:pt x="198" y="865"/>
                      </a:lnTo>
                      <a:lnTo>
                        <a:pt x="194" y="860"/>
                      </a:lnTo>
                      <a:lnTo>
                        <a:pt x="185" y="850"/>
                      </a:lnTo>
                      <a:lnTo>
                        <a:pt x="178" y="838"/>
                      </a:lnTo>
                      <a:lnTo>
                        <a:pt x="172" y="826"/>
                      </a:lnTo>
                      <a:lnTo>
                        <a:pt x="165" y="812"/>
                      </a:lnTo>
                      <a:lnTo>
                        <a:pt x="159" y="800"/>
                      </a:lnTo>
                      <a:lnTo>
                        <a:pt x="151" y="788"/>
                      </a:lnTo>
                      <a:lnTo>
                        <a:pt x="150" y="783"/>
                      </a:lnTo>
                      <a:lnTo>
                        <a:pt x="149" y="778"/>
                      </a:lnTo>
                      <a:lnTo>
                        <a:pt x="149" y="774"/>
                      </a:lnTo>
                      <a:lnTo>
                        <a:pt x="149" y="769"/>
                      </a:lnTo>
                      <a:lnTo>
                        <a:pt x="149" y="764"/>
                      </a:lnTo>
                      <a:lnTo>
                        <a:pt x="149" y="759"/>
                      </a:lnTo>
                      <a:lnTo>
                        <a:pt x="148" y="754"/>
                      </a:lnTo>
                      <a:lnTo>
                        <a:pt x="147" y="750"/>
                      </a:lnTo>
                      <a:lnTo>
                        <a:pt x="143" y="751"/>
                      </a:lnTo>
                      <a:lnTo>
                        <a:pt x="141" y="751"/>
                      </a:lnTo>
                      <a:lnTo>
                        <a:pt x="137" y="752"/>
                      </a:lnTo>
                      <a:lnTo>
                        <a:pt x="133" y="753"/>
                      </a:lnTo>
                      <a:lnTo>
                        <a:pt x="131" y="754"/>
                      </a:lnTo>
                      <a:lnTo>
                        <a:pt x="127" y="757"/>
                      </a:lnTo>
                      <a:lnTo>
                        <a:pt x="125" y="758"/>
                      </a:lnTo>
                      <a:lnTo>
                        <a:pt x="124" y="760"/>
                      </a:lnTo>
                      <a:lnTo>
                        <a:pt x="109" y="766"/>
                      </a:lnTo>
                      <a:lnTo>
                        <a:pt x="96" y="770"/>
                      </a:lnTo>
                      <a:lnTo>
                        <a:pt x="82" y="774"/>
                      </a:lnTo>
                      <a:lnTo>
                        <a:pt x="68" y="775"/>
                      </a:lnTo>
                      <a:lnTo>
                        <a:pt x="54" y="775"/>
                      </a:lnTo>
                      <a:lnTo>
                        <a:pt x="41" y="772"/>
                      </a:lnTo>
                      <a:lnTo>
                        <a:pt x="33" y="771"/>
                      </a:lnTo>
                      <a:lnTo>
                        <a:pt x="26" y="768"/>
                      </a:lnTo>
                      <a:lnTo>
                        <a:pt x="20" y="765"/>
                      </a:lnTo>
                      <a:lnTo>
                        <a:pt x="13" y="760"/>
                      </a:lnTo>
                      <a:lnTo>
                        <a:pt x="9" y="756"/>
                      </a:lnTo>
                      <a:lnTo>
                        <a:pt x="6" y="750"/>
                      </a:lnTo>
                      <a:lnTo>
                        <a:pt x="3" y="744"/>
                      </a:lnTo>
                      <a:lnTo>
                        <a:pt x="1" y="738"/>
                      </a:lnTo>
                      <a:lnTo>
                        <a:pt x="0" y="730"/>
                      </a:lnTo>
                      <a:lnTo>
                        <a:pt x="0" y="724"/>
                      </a:lnTo>
                      <a:lnTo>
                        <a:pt x="1" y="717"/>
                      </a:lnTo>
                      <a:lnTo>
                        <a:pt x="2" y="710"/>
                      </a:lnTo>
                      <a:lnTo>
                        <a:pt x="7" y="704"/>
                      </a:lnTo>
                      <a:lnTo>
                        <a:pt x="12" y="697"/>
                      </a:lnTo>
                      <a:lnTo>
                        <a:pt x="19" y="692"/>
                      </a:lnTo>
                      <a:lnTo>
                        <a:pt x="27" y="686"/>
                      </a:lnTo>
                      <a:lnTo>
                        <a:pt x="45" y="676"/>
                      </a:lnTo>
                      <a:lnTo>
                        <a:pt x="62" y="666"/>
                      </a:lnTo>
                      <a:lnTo>
                        <a:pt x="71" y="662"/>
                      </a:lnTo>
                      <a:lnTo>
                        <a:pt x="77" y="657"/>
                      </a:lnTo>
                      <a:lnTo>
                        <a:pt x="82" y="651"/>
                      </a:lnTo>
                      <a:lnTo>
                        <a:pt x="84" y="643"/>
                      </a:lnTo>
                      <a:lnTo>
                        <a:pt x="85" y="641"/>
                      </a:lnTo>
                      <a:lnTo>
                        <a:pt x="85" y="636"/>
                      </a:lnTo>
                      <a:lnTo>
                        <a:pt x="84" y="633"/>
                      </a:lnTo>
                      <a:lnTo>
                        <a:pt x="83" y="629"/>
                      </a:lnTo>
                      <a:lnTo>
                        <a:pt x="77" y="619"/>
                      </a:lnTo>
                      <a:lnTo>
                        <a:pt x="68" y="610"/>
                      </a:lnTo>
                      <a:lnTo>
                        <a:pt x="68" y="587"/>
                      </a:lnTo>
                      <a:lnTo>
                        <a:pt x="70" y="563"/>
                      </a:lnTo>
                      <a:lnTo>
                        <a:pt x="71" y="551"/>
                      </a:lnTo>
                      <a:lnTo>
                        <a:pt x="72" y="540"/>
                      </a:lnTo>
                      <a:lnTo>
                        <a:pt x="74" y="528"/>
                      </a:lnTo>
                      <a:lnTo>
                        <a:pt x="77" y="517"/>
                      </a:lnTo>
                      <a:lnTo>
                        <a:pt x="82" y="506"/>
                      </a:lnTo>
                      <a:lnTo>
                        <a:pt x="85" y="495"/>
                      </a:lnTo>
                      <a:lnTo>
                        <a:pt x="91" y="484"/>
                      </a:lnTo>
                      <a:lnTo>
                        <a:pt x="97" y="475"/>
                      </a:lnTo>
                      <a:lnTo>
                        <a:pt x="104" y="466"/>
                      </a:lnTo>
                      <a:lnTo>
                        <a:pt x="113" y="458"/>
                      </a:lnTo>
                      <a:lnTo>
                        <a:pt x="123" y="451"/>
                      </a:lnTo>
                      <a:lnTo>
                        <a:pt x="132" y="443"/>
                      </a:lnTo>
                      <a:lnTo>
                        <a:pt x="145" y="436"/>
                      </a:lnTo>
                      <a:lnTo>
                        <a:pt x="160" y="431"/>
                      </a:lnTo>
                      <a:lnTo>
                        <a:pt x="174" y="427"/>
                      </a:lnTo>
                      <a:lnTo>
                        <a:pt x="189" y="422"/>
                      </a:lnTo>
                      <a:lnTo>
                        <a:pt x="205" y="419"/>
                      </a:lnTo>
                      <a:lnTo>
                        <a:pt x="220" y="417"/>
                      </a:lnTo>
                      <a:lnTo>
                        <a:pt x="236" y="417"/>
                      </a:lnTo>
                      <a:lnTo>
                        <a:pt x="253" y="417"/>
                      </a:lnTo>
                      <a:lnTo>
                        <a:pt x="268" y="417"/>
                      </a:lnTo>
                      <a:lnTo>
                        <a:pt x="284" y="419"/>
                      </a:lnTo>
                      <a:lnTo>
                        <a:pt x="300" y="422"/>
                      </a:lnTo>
                      <a:lnTo>
                        <a:pt x="315" y="425"/>
                      </a:lnTo>
                      <a:lnTo>
                        <a:pt x="330" y="429"/>
                      </a:lnTo>
                      <a:lnTo>
                        <a:pt x="344" y="434"/>
                      </a:lnTo>
                      <a:lnTo>
                        <a:pt x="359" y="440"/>
                      </a:lnTo>
                      <a:lnTo>
                        <a:pt x="372" y="446"/>
                      </a:lnTo>
                      <a:lnTo>
                        <a:pt x="376" y="451"/>
                      </a:lnTo>
                      <a:lnTo>
                        <a:pt x="382" y="455"/>
                      </a:lnTo>
                      <a:lnTo>
                        <a:pt x="387" y="460"/>
                      </a:lnTo>
                      <a:lnTo>
                        <a:pt x="393" y="465"/>
                      </a:lnTo>
                      <a:lnTo>
                        <a:pt x="397" y="470"/>
                      </a:lnTo>
                      <a:lnTo>
                        <a:pt x="401" y="475"/>
                      </a:lnTo>
                      <a:lnTo>
                        <a:pt x="405" y="481"/>
                      </a:lnTo>
                      <a:lnTo>
                        <a:pt x="406" y="488"/>
                      </a:lnTo>
                      <a:lnTo>
                        <a:pt x="409" y="489"/>
                      </a:lnTo>
                      <a:lnTo>
                        <a:pt x="412" y="492"/>
                      </a:lnTo>
                      <a:lnTo>
                        <a:pt x="414" y="494"/>
                      </a:lnTo>
                      <a:lnTo>
                        <a:pt x="415" y="498"/>
                      </a:lnTo>
                      <a:lnTo>
                        <a:pt x="418" y="504"/>
                      </a:lnTo>
                      <a:lnTo>
                        <a:pt x="420" y="511"/>
                      </a:lnTo>
                      <a:lnTo>
                        <a:pt x="421" y="518"/>
                      </a:lnTo>
                      <a:lnTo>
                        <a:pt x="425" y="523"/>
                      </a:lnTo>
                      <a:lnTo>
                        <a:pt x="427" y="527"/>
                      </a:lnTo>
                      <a:lnTo>
                        <a:pt x="430" y="528"/>
                      </a:lnTo>
                      <a:lnTo>
                        <a:pt x="434" y="530"/>
                      </a:lnTo>
                      <a:lnTo>
                        <a:pt x="438" y="530"/>
                      </a:lnTo>
                      <a:lnTo>
                        <a:pt x="443" y="531"/>
                      </a:lnTo>
                      <a:lnTo>
                        <a:pt x="447" y="533"/>
                      </a:lnTo>
                      <a:lnTo>
                        <a:pt x="449" y="535"/>
                      </a:lnTo>
                      <a:lnTo>
                        <a:pt x="452" y="536"/>
                      </a:lnTo>
                      <a:lnTo>
                        <a:pt x="454" y="542"/>
                      </a:lnTo>
                      <a:lnTo>
                        <a:pt x="454" y="548"/>
                      </a:lnTo>
                      <a:lnTo>
                        <a:pt x="453" y="556"/>
                      </a:lnTo>
                      <a:lnTo>
                        <a:pt x="450" y="562"/>
                      </a:lnTo>
                      <a:lnTo>
                        <a:pt x="449" y="569"/>
                      </a:lnTo>
                      <a:lnTo>
                        <a:pt x="448" y="575"/>
                      </a:lnTo>
                      <a:lnTo>
                        <a:pt x="448" y="578"/>
                      </a:lnTo>
                      <a:lnTo>
                        <a:pt x="448" y="583"/>
                      </a:lnTo>
                      <a:lnTo>
                        <a:pt x="450" y="587"/>
                      </a:lnTo>
                      <a:lnTo>
                        <a:pt x="453" y="592"/>
                      </a:lnTo>
                      <a:lnTo>
                        <a:pt x="456" y="595"/>
                      </a:lnTo>
                      <a:lnTo>
                        <a:pt x="460" y="599"/>
                      </a:lnTo>
                      <a:lnTo>
                        <a:pt x="465" y="603"/>
                      </a:lnTo>
                      <a:lnTo>
                        <a:pt x="468" y="605"/>
                      </a:lnTo>
                      <a:lnTo>
                        <a:pt x="472" y="606"/>
                      </a:lnTo>
                      <a:lnTo>
                        <a:pt x="474" y="605"/>
                      </a:lnTo>
                      <a:lnTo>
                        <a:pt x="477" y="604"/>
                      </a:lnTo>
                      <a:lnTo>
                        <a:pt x="479" y="603"/>
                      </a:lnTo>
                      <a:lnTo>
                        <a:pt x="482" y="600"/>
                      </a:lnTo>
                      <a:lnTo>
                        <a:pt x="484" y="599"/>
                      </a:lnTo>
                      <a:lnTo>
                        <a:pt x="487" y="596"/>
                      </a:lnTo>
                      <a:lnTo>
                        <a:pt x="489" y="595"/>
                      </a:lnTo>
                      <a:lnTo>
                        <a:pt x="499" y="592"/>
                      </a:lnTo>
                      <a:lnTo>
                        <a:pt x="509" y="589"/>
                      </a:lnTo>
                      <a:lnTo>
                        <a:pt x="520" y="588"/>
                      </a:lnTo>
                      <a:lnTo>
                        <a:pt x="531" y="587"/>
                      </a:lnTo>
                      <a:lnTo>
                        <a:pt x="542" y="588"/>
                      </a:lnTo>
                      <a:lnTo>
                        <a:pt x="552" y="590"/>
                      </a:lnTo>
                      <a:lnTo>
                        <a:pt x="556" y="592"/>
                      </a:lnTo>
                      <a:lnTo>
                        <a:pt x="561" y="595"/>
                      </a:lnTo>
                      <a:lnTo>
                        <a:pt x="566" y="598"/>
                      </a:lnTo>
                      <a:lnTo>
                        <a:pt x="570" y="603"/>
                      </a:lnTo>
                      <a:lnTo>
                        <a:pt x="572" y="609"/>
                      </a:lnTo>
                      <a:lnTo>
                        <a:pt x="573" y="616"/>
                      </a:lnTo>
                      <a:lnTo>
                        <a:pt x="573" y="623"/>
                      </a:lnTo>
                      <a:lnTo>
                        <a:pt x="575" y="629"/>
                      </a:lnTo>
                      <a:lnTo>
                        <a:pt x="573" y="636"/>
                      </a:lnTo>
                      <a:lnTo>
                        <a:pt x="573" y="643"/>
                      </a:lnTo>
                      <a:lnTo>
                        <a:pt x="572" y="650"/>
                      </a:lnTo>
                      <a:lnTo>
                        <a:pt x="571" y="658"/>
                      </a:lnTo>
                      <a:lnTo>
                        <a:pt x="585" y="664"/>
                      </a:lnTo>
                      <a:lnTo>
                        <a:pt x="601" y="672"/>
                      </a:lnTo>
                      <a:lnTo>
                        <a:pt x="616" y="681"/>
                      </a:lnTo>
                      <a:lnTo>
                        <a:pt x="629" y="691"/>
                      </a:lnTo>
                      <a:lnTo>
                        <a:pt x="641" y="701"/>
                      </a:lnTo>
                      <a:lnTo>
                        <a:pt x="652" y="715"/>
                      </a:lnTo>
                      <a:lnTo>
                        <a:pt x="656" y="721"/>
                      </a:lnTo>
                      <a:lnTo>
                        <a:pt x="660" y="729"/>
                      </a:lnTo>
                      <a:lnTo>
                        <a:pt x="664" y="736"/>
                      </a:lnTo>
                      <a:lnTo>
                        <a:pt x="666" y="745"/>
                      </a:lnTo>
                      <a:lnTo>
                        <a:pt x="667" y="746"/>
                      </a:lnTo>
                      <a:lnTo>
                        <a:pt x="667" y="747"/>
                      </a:lnTo>
                      <a:lnTo>
                        <a:pt x="669" y="748"/>
                      </a:lnTo>
                      <a:lnTo>
                        <a:pt x="670" y="748"/>
                      </a:lnTo>
                      <a:lnTo>
                        <a:pt x="671" y="750"/>
                      </a:lnTo>
                      <a:lnTo>
                        <a:pt x="672" y="751"/>
                      </a:lnTo>
                      <a:lnTo>
                        <a:pt x="673" y="751"/>
                      </a:lnTo>
                      <a:lnTo>
                        <a:pt x="675" y="752"/>
                      </a:lnTo>
                      <a:lnTo>
                        <a:pt x="676" y="747"/>
                      </a:lnTo>
                      <a:lnTo>
                        <a:pt x="677" y="744"/>
                      </a:lnTo>
                      <a:lnTo>
                        <a:pt x="678" y="740"/>
                      </a:lnTo>
                      <a:lnTo>
                        <a:pt x="678" y="736"/>
                      </a:lnTo>
                      <a:lnTo>
                        <a:pt x="679" y="731"/>
                      </a:lnTo>
                      <a:lnTo>
                        <a:pt x="679" y="728"/>
                      </a:lnTo>
                      <a:lnTo>
                        <a:pt x="679" y="724"/>
                      </a:lnTo>
                      <a:lnTo>
                        <a:pt x="679" y="719"/>
                      </a:lnTo>
                      <a:lnTo>
                        <a:pt x="672" y="715"/>
                      </a:lnTo>
                      <a:lnTo>
                        <a:pt x="666" y="709"/>
                      </a:lnTo>
                      <a:lnTo>
                        <a:pt x="661" y="703"/>
                      </a:lnTo>
                      <a:lnTo>
                        <a:pt x="659" y="697"/>
                      </a:lnTo>
                      <a:lnTo>
                        <a:pt x="656" y="689"/>
                      </a:lnTo>
                      <a:lnTo>
                        <a:pt x="656" y="682"/>
                      </a:lnTo>
                      <a:lnTo>
                        <a:pt x="656" y="675"/>
                      </a:lnTo>
                      <a:lnTo>
                        <a:pt x="656" y="666"/>
                      </a:lnTo>
                      <a:lnTo>
                        <a:pt x="660" y="651"/>
                      </a:lnTo>
                      <a:lnTo>
                        <a:pt x="664" y="635"/>
                      </a:lnTo>
                      <a:lnTo>
                        <a:pt x="667" y="621"/>
                      </a:lnTo>
                      <a:lnTo>
                        <a:pt x="670" y="606"/>
                      </a:lnTo>
                      <a:lnTo>
                        <a:pt x="672" y="601"/>
                      </a:lnTo>
                      <a:lnTo>
                        <a:pt x="675" y="596"/>
                      </a:lnTo>
                      <a:lnTo>
                        <a:pt x="678" y="590"/>
                      </a:lnTo>
                      <a:lnTo>
                        <a:pt x="681" y="586"/>
                      </a:lnTo>
                      <a:lnTo>
                        <a:pt x="683" y="580"/>
                      </a:lnTo>
                      <a:lnTo>
                        <a:pt x="683" y="575"/>
                      </a:lnTo>
                      <a:lnTo>
                        <a:pt x="682" y="569"/>
                      </a:lnTo>
                      <a:lnTo>
                        <a:pt x="679" y="563"/>
                      </a:lnTo>
                      <a:lnTo>
                        <a:pt x="682" y="560"/>
                      </a:lnTo>
                      <a:lnTo>
                        <a:pt x="684" y="558"/>
                      </a:lnTo>
                      <a:lnTo>
                        <a:pt x="687" y="557"/>
                      </a:lnTo>
                      <a:lnTo>
                        <a:pt x="689" y="556"/>
                      </a:lnTo>
                      <a:lnTo>
                        <a:pt x="693" y="554"/>
                      </a:lnTo>
                      <a:lnTo>
                        <a:pt x="695" y="553"/>
                      </a:lnTo>
                      <a:lnTo>
                        <a:pt x="697" y="552"/>
                      </a:lnTo>
                      <a:lnTo>
                        <a:pt x="700" y="549"/>
                      </a:lnTo>
                      <a:lnTo>
                        <a:pt x="701" y="521"/>
                      </a:lnTo>
                      <a:lnTo>
                        <a:pt x="702" y="492"/>
                      </a:lnTo>
                      <a:lnTo>
                        <a:pt x="706" y="461"/>
                      </a:lnTo>
                      <a:lnTo>
                        <a:pt x="710" y="431"/>
                      </a:lnTo>
                      <a:lnTo>
                        <a:pt x="713" y="401"/>
                      </a:lnTo>
                      <a:lnTo>
                        <a:pt x="716" y="371"/>
                      </a:lnTo>
                      <a:lnTo>
                        <a:pt x="718" y="341"/>
                      </a:lnTo>
                      <a:lnTo>
                        <a:pt x="718" y="313"/>
                      </a:lnTo>
                      <a:lnTo>
                        <a:pt x="706" y="296"/>
                      </a:lnTo>
                      <a:lnTo>
                        <a:pt x="693" y="279"/>
                      </a:lnTo>
                      <a:lnTo>
                        <a:pt x="679" y="261"/>
                      </a:lnTo>
                      <a:lnTo>
                        <a:pt x="667" y="245"/>
                      </a:lnTo>
                      <a:lnTo>
                        <a:pt x="655" y="228"/>
                      </a:lnTo>
                      <a:lnTo>
                        <a:pt x="644" y="210"/>
                      </a:lnTo>
                      <a:lnTo>
                        <a:pt x="635" y="191"/>
                      </a:lnTo>
                      <a:lnTo>
                        <a:pt x="626" y="172"/>
                      </a:lnTo>
                      <a:lnTo>
                        <a:pt x="624" y="164"/>
                      </a:lnTo>
                      <a:lnTo>
                        <a:pt x="623" y="154"/>
                      </a:lnTo>
                      <a:lnTo>
                        <a:pt x="624" y="146"/>
                      </a:lnTo>
                      <a:lnTo>
                        <a:pt x="625" y="138"/>
                      </a:lnTo>
                      <a:lnTo>
                        <a:pt x="626" y="130"/>
                      </a:lnTo>
                      <a:lnTo>
                        <a:pt x="630" y="123"/>
                      </a:lnTo>
                      <a:lnTo>
                        <a:pt x="634" y="116"/>
                      </a:lnTo>
                      <a:lnTo>
                        <a:pt x="637" y="108"/>
                      </a:lnTo>
                      <a:lnTo>
                        <a:pt x="646" y="94"/>
                      </a:lnTo>
                      <a:lnTo>
                        <a:pt x="654" y="79"/>
                      </a:lnTo>
                      <a:lnTo>
                        <a:pt x="658" y="72"/>
                      </a:lnTo>
                      <a:lnTo>
                        <a:pt x="661" y="64"/>
                      </a:lnTo>
                      <a:lnTo>
                        <a:pt x="664" y="56"/>
                      </a:lnTo>
                      <a:lnTo>
                        <a:pt x="666" y="48"/>
                      </a:lnTo>
                      <a:lnTo>
                        <a:pt x="675" y="43"/>
                      </a:lnTo>
                      <a:lnTo>
                        <a:pt x="683" y="36"/>
                      </a:lnTo>
                      <a:lnTo>
                        <a:pt x="693" y="30"/>
                      </a:lnTo>
                      <a:lnTo>
                        <a:pt x="701" y="24"/>
                      </a:lnTo>
                      <a:lnTo>
                        <a:pt x="706" y="22"/>
                      </a:lnTo>
                      <a:lnTo>
                        <a:pt x="711" y="19"/>
                      </a:lnTo>
                      <a:lnTo>
                        <a:pt x="716" y="18"/>
                      </a:lnTo>
                      <a:lnTo>
                        <a:pt x="720" y="18"/>
                      </a:lnTo>
                      <a:lnTo>
                        <a:pt x="725" y="18"/>
                      </a:lnTo>
                      <a:lnTo>
                        <a:pt x="731" y="19"/>
                      </a:lnTo>
                      <a:lnTo>
                        <a:pt x="736" y="22"/>
                      </a:lnTo>
                      <a:lnTo>
                        <a:pt x="742" y="25"/>
                      </a:lnTo>
                      <a:lnTo>
                        <a:pt x="741" y="22"/>
                      </a:lnTo>
                      <a:lnTo>
                        <a:pt x="741" y="18"/>
                      </a:lnTo>
                      <a:lnTo>
                        <a:pt x="742" y="15"/>
                      </a:lnTo>
                      <a:lnTo>
                        <a:pt x="744" y="12"/>
                      </a:lnTo>
                      <a:lnTo>
                        <a:pt x="748" y="9"/>
                      </a:lnTo>
                      <a:lnTo>
                        <a:pt x="752" y="7"/>
                      </a:lnTo>
                      <a:lnTo>
                        <a:pt x="754" y="5"/>
                      </a:lnTo>
                      <a:lnTo>
                        <a:pt x="758" y="2"/>
                      </a:lnTo>
                      <a:lnTo>
                        <a:pt x="763" y="2"/>
                      </a:lnTo>
                      <a:lnTo>
                        <a:pt x="769" y="1"/>
                      </a:lnTo>
                      <a:lnTo>
                        <a:pt x="775" y="0"/>
                      </a:lnTo>
                      <a:lnTo>
                        <a:pt x="781" y="0"/>
                      </a:lnTo>
                      <a:lnTo>
                        <a:pt x="787" y="0"/>
                      </a:lnTo>
                      <a:lnTo>
                        <a:pt x="791" y="1"/>
                      </a:lnTo>
                      <a:lnTo>
                        <a:pt x="797" y="3"/>
                      </a:lnTo>
                      <a:lnTo>
                        <a:pt x="801" y="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08" name="Freeform 45">
                  <a:extLst>
                    <a:ext uri="{FF2B5EF4-FFF2-40B4-BE49-F238E27FC236}">
                      <a16:creationId xmlns:a16="http://schemas.microsoft.com/office/drawing/2014/main" id="{0011AF45-F553-407C-B493-B8D16B6ECD8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28" y="2021"/>
                  <a:ext cx="87" cy="183"/>
                </a:xfrm>
                <a:custGeom>
                  <a:avLst/>
                  <a:gdLst>
                    <a:gd name="T0" fmla="*/ 0 w 261"/>
                    <a:gd name="T1" fmla="*/ 0 h 551"/>
                    <a:gd name="T2" fmla="*/ 0 w 261"/>
                    <a:gd name="T3" fmla="*/ 0 h 551"/>
                    <a:gd name="T4" fmla="*/ 0 w 261"/>
                    <a:gd name="T5" fmla="*/ 0 h 551"/>
                    <a:gd name="T6" fmla="*/ 0 w 261"/>
                    <a:gd name="T7" fmla="*/ 0 h 551"/>
                    <a:gd name="T8" fmla="*/ 0 w 261"/>
                    <a:gd name="T9" fmla="*/ 0 h 551"/>
                    <a:gd name="T10" fmla="*/ 0 w 261"/>
                    <a:gd name="T11" fmla="*/ 0 h 551"/>
                    <a:gd name="T12" fmla="*/ 0 w 261"/>
                    <a:gd name="T13" fmla="*/ 0 h 551"/>
                    <a:gd name="T14" fmla="*/ 0 w 261"/>
                    <a:gd name="T15" fmla="*/ 0 h 551"/>
                    <a:gd name="T16" fmla="*/ 0 w 261"/>
                    <a:gd name="T17" fmla="*/ 0 h 551"/>
                    <a:gd name="T18" fmla="*/ 0 w 261"/>
                    <a:gd name="T19" fmla="*/ 0 h 551"/>
                    <a:gd name="T20" fmla="*/ 0 w 261"/>
                    <a:gd name="T21" fmla="*/ 0 h 551"/>
                    <a:gd name="T22" fmla="*/ 0 w 261"/>
                    <a:gd name="T23" fmla="*/ 0 h 551"/>
                    <a:gd name="T24" fmla="*/ 0 w 261"/>
                    <a:gd name="T25" fmla="*/ 0 h 551"/>
                    <a:gd name="T26" fmla="*/ 0 w 261"/>
                    <a:gd name="T27" fmla="*/ 0 h 551"/>
                    <a:gd name="T28" fmla="*/ 0 w 261"/>
                    <a:gd name="T29" fmla="*/ 0 h 551"/>
                    <a:gd name="T30" fmla="*/ 0 w 261"/>
                    <a:gd name="T31" fmla="*/ 0 h 551"/>
                    <a:gd name="T32" fmla="*/ 0 w 261"/>
                    <a:gd name="T33" fmla="*/ 0 h 551"/>
                    <a:gd name="T34" fmla="*/ 0 w 261"/>
                    <a:gd name="T35" fmla="*/ 0 h 551"/>
                    <a:gd name="T36" fmla="*/ 0 w 261"/>
                    <a:gd name="T37" fmla="*/ 0 h 551"/>
                    <a:gd name="T38" fmla="*/ 0 w 261"/>
                    <a:gd name="T39" fmla="*/ 0 h 551"/>
                    <a:gd name="T40" fmla="*/ 0 w 261"/>
                    <a:gd name="T41" fmla="*/ 0 h 551"/>
                    <a:gd name="T42" fmla="*/ 0 w 261"/>
                    <a:gd name="T43" fmla="*/ 0 h 551"/>
                    <a:gd name="T44" fmla="*/ 0 w 261"/>
                    <a:gd name="T45" fmla="*/ 0 h 551"/>
                    <a:gd name="T46" fmla="*/ 0 w 261"/>
                    <a:gd name="T47" fmla="*/ 0 h 551"/>
                    <a:gd name="T48" fmla="*/ 0 w 261"/>
                    <a:gd name="T49" fmla="*/ 0 h 551"/>
                    <a:gd name="T50" fmla="*/ 0 w 261"/>
                    <a:gd name="T51" fmla="*/ 0 h 551"/>
                    <a:gd name="T52" fmla="*/ 0 w 261"/>
                    <a:gd name="T53" fmla="*/ 0 h 551"/>
                    <a:gd name="T54" fmla="*/ 0 w 261"/>
                    <a:gd name="T55" fmla="*/ 0 h 551"/>
                    <a:gd name="T56" fmla="*/ 0 w 261"/>
                    <a:gd name="T57" fmla="*/ 0 h 551"/>
                    <a:gd name="T58" fmla="*/ 0 w 261"/>
                    <a:gd name="T59" fmla="*/ 0 h 551"/>
                    <a:gd name="T60" fmla="*/ 0 w 261"/>
                    <a:gd name="T61" fmla="*/ 0 h 551"/>
                    <a:gd name="T62" fmla="*/ 0 w 261"/>
                    <a:gd name="T63" fmla="*/ 0 h 551"/>
                    <a:gd name="T64" fmla="*/ 0 w 261"/>
                    <a:gd name="T65" fmla="*/ 0 h 551"/>
                    <a:gd name="T66" fmla="*/ 0 w 261"/>
                    <a:gd name="T67" fmla="*/ 0 h 551"/>
                    <a:gd name="T68" fmla="*/ 0 w 261"/>
                    <a:gd name="T69" fmla="*/ 0 h 551"/>
                    <a:gd name="T70" fmla="*/ 0 w 261"/>
                    <a:gd name="T71" fmla="*/ 0 h 551"/>
                    <a:gd name="T72" fmla="*/ 0 w 261"/>
                    <a:gd name="T73" fmla="*/ 0 h 551"/>
                    <a:gd name="T74" fmla="*/ 0 w 261"/>
                    <a:gd name="T75" fmla="*/ 0 h 551"/>
                    <a:gd name="T76" fmla="*/ 0 w 261"/>
                    <a:gd name="T77" fmla="*/ 0 h 551"/>
                    <a:gd name="T78" fmla="*/ 0 w 261"/>
                    <a:gd name="T79" fmla="*/ 0 h 551"/>
                    <a:gd name="T80" fmla="*/ 0 w 261"/>
                    <a:gd name="T81" fmla="*/ 0 h 551"/>
                    <a:gd name="T82" fmla="*/ 0 w 261"/>
                    <a:gd name="T83" fmla="*/ 0 h 551"/>
                    <a:gd name="T84" fmla="*/ 0 w 261"/>
                    <a:gd name="T85" fmla="*/ 0 h 551"/>
                    <a:gd name="T86" fmla="*/ 0 w 261"/>
                    <a:gd name="T87" fmla="*/ 0 h 551"/>
                    <a:gd name="T88" fmla="*/ 0 w 261"/>
                    <a:gd name="T89" fmla="*/ 0 h 551"/>
                    <a:gd name="T90" fmla="*/ 0 w 261"/>
                    <a:gd name="T91" fmla="*/ 0 h 551"/>
                    <a:gd name="T92" fmla="*/ 0 w 261"/>
                    <a:gd name="T93" fmla="*/ 0 h 551"/>
                    <a:gd name="T94" fmla="*/ 0 w 261"/>
                    <a:gd name="T95" fmla="*/ 0 h 551"/>
                    <a:gd name="T96" fmla="*/ 0 w 261"/>
                    <a:gd name="T97" fmla="*/ 0 h 551"/>
                    <a:gd name="T98" fmla="*/ 0 w 261"/>
                    <a:gd name="T99" fmla="*/ 0 h 551"/>
                    <a:gd name="T100" fmla="*/ 0 w 261"/>
                    <a:gd name="T101" fmla="*/ 0 h 551"/>
                    <a:gd name="T102" fmla="*/ 0 w 261"/>
                    <a:gd name="T103" fmla="*/ 0 h 551"/>
                    <a:gd name="T104" fmla="*/ 0 w 261"/>
                    <a:gd name="T105" fmla="*/ 0 h 551"/>
                    <a:gd name="T106" fmla="*/ 0 w 261"/>
                    <a:gd name="T107" fmla="*/ 0 h 551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261"/>
                    <a:gd name="T163" fmla="*/ 0 h 551"/>
                    <a:gd name="T164" fmla="*/ 261 w 261"/>
                    <a:gd name="T165" fmla="*/ 551 h 551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261" h="551">
                      <a:moveTo>
                        <a:pt x="139" y="8"/>
                      </a:moveTo>
                      <a:lnTo>
                        <a:pt x="140" y="16"/>
                      </a:lnTo>
                      <a:lnTo>
                        <a:pt x="140" y="26"/>
                      </a:lnTo>
                      <a:lnTo>
                        <a:pt x="138" y="35"/>
                      </a:lnTo>
                      <a:lnTo>
                        <a:pt x="135" y="44"/>
                      </a:lnTo>
                      <a:lnTo>
                        <a:pt x="134" y="52"/>
                      </a:lnTo>
                      <a:lnTo>
                        <a:pt x="135" y="61"/>
                      </a:lnTo>
                      <a:lnTo>
                        <a:pt x="137" y="64"/>
                      </a:lnTo>
                      <a:lnTo>
                        <a:pt x="138" y="68"/>
                      </a:lnTo>
                      <a:lnTo>
                        <a:pt x="141" y="70"/>
                      </a:lnTo>
                      <a:lnTo>
                        <a:pt x="146" y="74"/>
                      </a:lnTo>
                      <a:lnTo>
                        <a:pt x="143" y="85"/>
                      </a:lnTo>
                      <a:lnTo>
                        <a:pt x="140" y="97"/>
                      </a:lnTo>
                      <a:lnTo>
                        <a:pt x="138" y="109"/>
                      </a:lnTo>
                      <a:lnTo>
                        <a:pt x="135" y="122"/>
                      </a:lnTo>
                      <a:lnTo>
                        <a:pt x="137" y="134"/>
                      </a:lnTo>
                      <a:lnTo>
                        <a:pt x="139" y="146"/>
                      </a:lnTo>
                      <a:lnTo>
                        <a:pt x="141" y="151"/>
                      </a:lnTo>
                      <a:lnTo>
                        <a:pt x="144" y="157"/>
                      </a:lnTo>
                      <a:lnTo>
                        <a:pt x="147" y="162"/>
                      </a:lnTo>
                      <a:lnTo>
                        <a:pt x="153" y="166"/>
                      </a:lnTo>
                      <a:lnTo>
                        <a:pt x="164" y="166"/>
                      </a:lnTo>
                      <a:lnTo>
                        <a:pt x="164" y="161"/>
                      </a:lnTo>
                      <a:lnTo>
                        <a:pt x="166" y="156"/>
                      </a:lnTo>
                      <a:lnTo>
                        <a:pt x="164" y="151"/>
                      </a:lnTo>
                      <a:lnTo>
                        <a:pt x="163" y="146"/>
                      </a:lnTo>
                      <a:lnTo>
                        <a:pt x="162" y="141"/>
                      </a:lnTo>
                      <a:lnTo>
                        <a:pt x="161" y="137"/>
                      </a:lnTo>
                      <a:lnTo>
                        <a:pt x="160" y="132"/>
                      </a:lnTo>
                      <a:lnTo>
                        <a:pt x="157" y="127"/>
                      </a:lnTo>
                      <a:lnTo>
                        <a:pt x="158" y="114"/>
                      </a:lnTo>
                      <a:lnTo>
                        <a:pt x="161" y="102"/>
                      </a:lnTo>
                      <a:lnTo>
                        <a:pt x="162" y="90"/>
                      </a:lnTo>
                      <a:lnTo>
                        <a:pt x="164" y="79"/>
                      </a:lnTo>
                      <a:lnTo>
                        <a:pt x="168" y="68"/>
                      </a:lnTo>
                      <a:lnTo>
                        <a:pt x="170" y="56"/>
                      </a:lnTo>
                      <a:lnTo>
                        <a:pt x="174" y="45"/>
                      </a:lnTo>
                      <a:lnTo>
                        <a:pt x="178" y="34"/>
                      </a:lnTo>
                      <a:lnTo>
                        <a:pt x="180" y="33"/>
                      </a:lnTo>
                      <a:lnTo>
                        <a:pt x="175" y="28"/>
                      </a:lnTo>
                      <a:lnTo>
                        <a:pt x="178" y="26"/>
                      </a:lnTo>
                      <a:lnTo>
                        <a:pt x="181" y="25"/>
                      </a:lnTo>
                      <a:lnTo>
                        <a:pt x="184" y="22"/>
                      </a:lnTo>
                      <a:lnTo>
                        <a:pt x="187" y="21"/>
                      </a:lnTo>
                      <a:lnTo>
                        <a:pt x="191" y="20"/>
                      </a:lnTo>
                      <a:lnTo>
                        <a:pt x="193" y="19"/>
                      </a:lnTo>
                      <a:lnTo>
                        <a:pt x="197" y="17"/>
                      </a:lnTo>
                      <a:lnTo>
                        <a:pt x="202" y="16"/>
                      </a:lnTo>
                      <a:lnTo>
                        <a:pt x="205" y="26"/>
                      </a:lnTo>
                      <a:lnTo>
                        <a:pt x="208" y="35"/>
                      </a:lnTo>
                      <a:lnTo>
                        <a:pt x="208" y="45"/>
                      </a:lnTo>
                      <a:lnTo>
                        <a:pt x="208" y="54"/>
                      </a:lnTo>
                      <a:lnTo>
                        <a:pt x="207" y="63"/>
                      </a:lnTo>
                      <a:lnTo>
                        <a:pt x="204" y="73"/>
                      </a:lnTo>
                      <a:lnTo>
                        <a:pt x="203" y="82"/>
                      </a:lnTo>
                      <a:lnTo>
                        <a:pt x="202" y="92"/>
                      </a:lnTo>
                      <a:lnTo>
                        <a:pt x="208" y="99"/>
                      </a:lnTo>
                      <a:lnTo>
                        <a:pt x="203" y="109"/>
                      </a:lnTo>
                      <a:lnTo>
                        <a:pt x="198" y="119"/>
                      </a:lnTo>
                      <a:lnTo>
                        <a:pt x="194" y="128"/>
                      </a:lnTo>
                      <a:lnTo>
                        <a:pt x="191" y="139"/>
                      </a:lnTo>
                      <a:lnTo>
                        <a:pt x="187" y="149"/>
                      </a:lnTo>
                      <a:lnTo>
                        <a:pt x="185" y="160"/>
                      </a:lnTo>
                      <a:lnTo>
                        <a:pt x="184" y="170"/>
                      </a:lnTo>
                      <a:lnTo>
                        <a:pt x="182" y="182"/>
                      </a:lnTo>
                      <a:lnTo>
                        <a:pt x="186" y="185"/>
                      </a:lnTo>
                      <a:lnTo>
                        <a:pt x="188" y="189"/>
                      </a:lnTo>
                      <a:lnTo>
                        <a:pt x="192" y="192"/>
                      </a:lnTo>
                      <a:lnTo>
                        <a:pt x="196" y="195"/>
                      </a:lnTo>
                      <a:lnTo>
                        <a:pt x="201" y="196"/>
                      </a:lnTo>
                      <a:lnTo>
                        <a:pt x="204" y="196"/>
                      </a:lnTo>
                      <a:lnTo>
                        <a:pt x="208" y="196"/>
                      </a:lnTo>
                      <a:lnTo>
                        <a:pt x="213" y="193"/>
                      </a:lnTo>
                      <a:lnTo>
                        <a:pt x="217" y="189"/>
                      </a:lnTo>
                      <a:lnTo>
                        <a:pt x="211" y="182"/>
                      </a:lnTo>
                      <a:lnTo>
                        <a:pt x="208" y="176"/>
                      </a:lnTo>
                      <a:lnTo>
                        <a:pt x="205" y="170"/>
                      </a:lnTo>
                      <a:lnTo>
                        <a:pt x="203" y="164"/>
                      </a:lnTo>
                      <a:lnTo>
                        <a:pt x="203" y="158"/>
                      </a:lnTo>
                      <a:lnTo>
                        <a:pt x="204" y="152"/>
                      </a:lnTo>
                      <a:lnTo>
                        <a:pt x="205" y="146"/>
                      </a:lnTo>
                      <a:lnTo>
                        <a:pt x="207" y="140"/>
                      </a:lnTo>
                      <a:lnTo>
                        <a:pt x="213" y="127"/>
                      </a:lnTo>
                      <a:lnTo>
                        <a:pt x="219" y="115"/>
                      </a:lnTo>
                      <a:lnTo>
                        <a:pt x="226" y="103"/>
                      </a:lnTo>
                      <a:lnTo>
                        <a:pt x="231" y="90"/>
                      </a:lnTo>
                      <a:lnTo>
                        <a:pt x="250" y="72"/>
                      </a:lnTo>
                      <a:lnTo>
                        <a:pt x="261" y="82"/>
                      </a:lnTo>
                      <a:lnTo>
                        <a:pt x="258" y="96"/>
                      </a:lnTo>
                      <a:lnTo>
                        <a:pt x="256" y="109"/>
                      </a:lnTo>
                      <a:lnTo>
                        <a:pt x="252" y="122"/>
                      </a:lnTo>
                      <a:lnTo>
                        <a:pt x="249" y="134"/>
                      </a:lnTo>
                      <a:lnTo>
                        <a:pt x="245" y="148"/>
                      </a:lnTo>
                      <a:lnTo>
                        <a:pt x="239" y="160"/>
                      </a:lnTo>
                      <a:lnTo>
                        <a:pt x="233" y="170"/>
                      </a:lnTo>
                      <a:lnTo>
                        <a:pt x="226" y="182"/>
                      </a:lnTo>
                      <a:lnTo>
                        <a:pt x="231" y="195"/>
                      </a:lnTo>
                      <a:lnTo>
                        <a:pt x="237" y="209"/>
                      </a:lnTo>
                      <a:lnTo>
                        <a:pt x="241" y="223"/>
                      </a:lnTo>
                      <a:lnTo>
                        <a:pt x="245" y="238"/>
                      </a:lnTo>
                      <a:lnTo>
                        <a:pt x="246" y="252"/>
                      </a:lnTo>
                      <a:lnTo>
                        <a:pt x="246" y="267"/>
                      </a:lnTo>
                      <a:lnTo>
                        <a:pt x="245" y="274"/>
                      </a:lnTo>
                      <a:lnTo>
                        <a:pt x="244" y="281"/>
                      </a:lnTo>
                      <a:lnTo>
                        <a:pt x="241" y="287"/>
                      </a:lnTo>
                      <a:lnTo>
                        <a:pt x="238" y="295"/>
                      </a:lnTo>
                      <a:lnTo>
                        <a:pt x="235" y="292"/>
                      </a:lnTo>
                      <a:lnTo>
                        <a:pt x="233" y="291"/>
                      </a:lnTo>
                      <a:lnTo>
                        <a:pt x="231" y="290"/>
                      </a:lnTo>
                      <a:lnTo>
                        <a:pt x="227" y="290"/>
                      </a:lnTo>
                      <a:lnTo>
                        <a:pt x="225" y="290"/>
                      </a:lnTo>
                      <a:lnTo>
                        <a:pt x="222" y="291"/>
                      </a:lnTo>
                      <a:lnTo>
                        <a:pt x="220" y="292"/>
                      </a:lnTo>
                      <a:lnTo>
                        <a:pt x="217" y="295"/>
                      </a:lnTo>
                      <a:lnTo>
                        <a:pt x="219" y="317"/>
                      </a:lnTo>
                      <a:lnTo>
                        <a:pt x="223" y="339"/>
                      </a:lnTo>
                      <a:lnTo>
                        <a:pt x="228" y="361"/>
                      </a:lnTo>
                      <a:lnTo>
                        <a:pt x="234" y="383"/>
                      </a:lnTo>
                      <a:lnTo>
                        <a:pt x="241" y="404"/>
                      </a:lnTo>
                      <a:lnTo>
                        <a:pt x="246" y="427"/>
                      </a:lnTo>
                      <a:lnTo>
                        <a:pt x="249" y="438"/>
                      </a:lnTo>
                      <a:lnTo>
                        <a:pt x="250" y="450"/>
                      </a:lnTo>
                      <a:lnTo>
                        <a:pt x="251" y="461"/>
                      </a:lnTo>
                      <a:lnTo>
                        <a:pt x="251" y="473"/>
                      </a:lnTo>
                      <a:lnTo>
                        <a:pt x="250" y="483"/>
                      </a:lnTo>
                      <a:lnTo>
                        <a:pt x="250" y="492"/>
                      </a:lnTo>
                      <a:lnTo>
                        <a:pt x="252" y="502"/>
                      </a:lnTo>
                      <a:lnTo>
                        <a:pt x="254" y="512"/>
                      </a:lnTo>
                      <a:lnTo>
                        <a:pt x="254" y="521"/>
                      </a:lnTo>
                      <a:lnTo>
                        <a:pt x="252" y="530"/>
                      </a:lnTo>
                      <a:lnTo>
                        <a:pt x="251" y="533"/>
                      </a:lnTo>
                      <a:lnTo>
                        <a:pt x="248" y="537"/>
                      </a:lnTo>
                      <a:lnTo>
                        <a:pt x="245" y="540"/>
                      </a:lnTo>
                      <a:lnTo>
                        <a:pt x="240" y="543"/>
                      </a:lnTo>
                      <a:lnTo>
                        <a:pt x="223" y="547"/>
                      </a:lnTo>
                      <a:lnTo>
                        <a:pt x="205" y="549"/>
                      </a:lnTo>
                      <a:lnTo>
                        <a:pt x="187" y="550"/>
                      </a:lnTo>
                      <a:lnTo>
                        <a:pt x="170" y="551"/>
                      </a:lnTo>
                      <a:lnTo>
                        <a:pt x="152" y="551"/>
                      </a:lnTo>
                      <a:lnTo>
                        <a:pt x="134" y="551"/>
                      </a:lnTo>
                      <a:lnTo>
                        <a:pt x="116" y="551"/>
                      </a:lnTo>
                      <a:lnTo>
                        <a:pt x="98" y="549"/>
                      </a:lnTo>
                      <a:lnTo>
                        <a:pt x="96" y="548"/>
                      </a:lnTo>
                      <a:lnTo>
                        <a:pt x="94" y="548"/>
                      </a:lnTo>
                      <a:lnTo>
                        <a:pt x="92" y="547"/>
                      </a:lnTo>
                      <a:lnTo>
                        <a:pt x="91" y="547"/>
                      </a:lnTo>
                      <a:lnTo>
                        <a:pt x="88" y="547"/>
                      </a:lnTo>
                      <a:lnTo>
                        <a:pt x="87" y="547"/>
                      </a:lnTo>
                      <a:lnTo>
                        <a:pt x="85" y="547"/>
                      </a:lnTo>
                      <a:lnTo>
                        <a:pt x="84" y="545"/>
                      </a:lnTo>
                      <a:lnTo>
                        <a:pt x="84" y="543"/>
                      </a:lnTo>
                      <a:lnTo>
                        <a:pt x="85" y="540"/>
                      </a:lnTo>
                      <a:lnTo>
                        <a:pt x="86" y="538"/>
                      </a:lnTo>
                      <a:lnTo>
                        <a:pt x="87" y="536"/>
                      </a:lnTo>
                      <a:lnTo>
                        <a:pt x="88" y="533"/>
                      </a:lnTo>
                      <a:lnTo>
                        <a:pt x="88" y="530"/>
                      </a:lnTo>
                      <a:lnTo>
                        <a:pt x="88" y="527"/>
                      </a:lnTo>
                      <a:lnTo>
                        <a:pt x="88" y="525"/>
                      </a:lnTo>
                      <a:lnTo>
                        <a:pt x="84" y="524"/>
                      </a:lnTo>
                      <a:lnTo>
                        <a:pt x="80" y="521"/>
                      </a:lnTo>
                      <a:lnTo>
                        <a:pt x="78" y="519"/>
                      </a:lnTo>
                      <a:lnTo>
                        <a:pt x="75" y="516"/>
                      </a:lnTo>
                      <a:lnTo>
                        <a:pt x="74" y="510"/>
                      </a:lnTo>
                      <a:lnTo>
                        <a:pt x="75" y="504"/>
                      </a:lnTo>
                      <a:lnTo>
                        <a:pt x="76" y="497"/>
                      </a:lnTo>
                      <a:lnTo>
                        <a:pt x="78" y="490"/>
                      </a:lnTo>
                      <a:lnTo>
                        <a:pt x="79" y="483"/>
                      </a:lnTo>
                      <a:lnTo>
                        <a:pt x="78" y="477"/>
                      </a:lnTo>
                      <a:lnTo>
                        <a:pt x="79" y="473"/>
                      </a:lnTo>
                      <a:lnTo>
                        <a:pt x="80" y="471"/>
                      </a:lnTo>
                      <a:lnTo>
                        <a:pt x="80" y="467"/>
                      </a:lnTo>
                      <a:lnTo>
                        <a:pt x="81" y="463"/>
                      </a:lnTo>
                      <a:lnTo>
                        <a:pt x="81" y="460"/>
                      </a:lnTo>
                      <a:lnTo>
                        <a:pt x="81" y="456"/>
                      </a:lnTo>
                      <a:lnTo>
                        <a:pt x="80" y="452"/>
                      </a:lnTo>
                      <a:lnTo>
                        <a:pt x="79" y="449"/>
                      </a:lnTo>
                      <a:lnTo>
                        <a:pt x="78" y="446"/>
                      </a:lnTo>
                      <a:lnTo>
                        <a:pt x="80" y="443"/>
                      </a:lnTo>
                      <a:lnTo>
                        <a:pt x="81" y="438"/>
                      </a:lnTo>
                      <a:lnTo>
                        <a:pt x="82" y="434"/>
                      </a:lnTo>
                      <a:lnTo>
                        <a:pt x="84" y="430"/>
                      </a:lnTo>
                      <a:lnTo>
                        <a:pt x="84" y="426"/>
                      </a:lnTo>
                      <a:lnTo>
                        <a:pt x="84" y="420"/>
                      </a:lnTo>
                      <a:lnTo>
                        <a:pt x="84" y="415"/>
                      </a:lnTo>
                      <a:lnTo>
                        <a:pt x="84" y="409"/>
                      </a:lnTo>
                      <a:lnTo>
                        <a:pt x="84" y="396"/>
                      </a:lnTo>
                      <a:lnTo>
                        <a:pt x="85" y="384"/>
                      </a:lnTo>
                      <a:lnTo>
                        <a:pt x="86" y="372"/>
                      </a:lnTo>
                      <a:lnTo>
                        <a:pt x="88" y="360"/>
                      </a:lnTo>
                      <a:lnTo>
                        <a:pt x="90" y="348"/>
                      </a:lnTo>
                      <a:lnTo>
                        <a:pt x="91" y="336"/>
                      </a:lnTo>
                      <a:lnTo>
                        <a:pt x="91" y="324"/>
                      </a:lnTo>
                      <a:lnTo>
                        <a:pt x="91" y="310"/>
                      </a:lnTo>
                      <a:lnTo>
                        <a:pt x="104" y="295"/>
                      </a:lnTo>
                      <a:lnTo>
                        <a:pt x="90" y="278"/>
                      </a:lnTo>
                      <a:lnTo>
                        <a:pt x="75" y="261"/>
                      </a:lnTo>
                      <a:lnTo>
                        <a:pt x="61" y="243"/>
                      </a:lnTo>
                      <a:lnTo>
                        <a:pt x="47" y="226"/>
                      </a:lnTo>
                      <a:lnTo>
                        <a:pt x="35" y="208"/>
                      </a:lnTo>
                      <a:lnTo>
                        <a:pt x="25" y="189"/>
                      </a:lnTo>
                      <a:lnTo>
                        <a:pt x="14" y="169"/>
                      </a:lnTo>
                      <a:lnTo>
                        <a:pt x="3" y="150"/>
                      </a:lnTo>
                      <a:lnTo>
                        <a:pt x="2" y="143"/>
                      </a:lnTo>
                      <a:lnTo>
                        <a:pt x="2" y="137"/>
                      </a:lnTo>
                      <a:lnTo>
                        <a:pt x="0" y="131"/>
                      </a:lnTo>
                      <a:lnTo>
                        <a:pt x="2" y="126"/>
                      </a:lnTo>
                      <a:lnTo>
                        <a:pt x="2" y="120"/>
                      </a:lnTo>
                      <a:lnTo>
                        <a:pt x="4" y="115"/>
                      </a:lnTo>
                      <a:lnTo>
                        <a:pt x="6" y="109"/>
                      </a:lnTo>
                      <a:lnTo>
                        <a:pt x="10" y="104"/>
                      </a:lnTo>
                      <a:lnTo>
                        <a:pt x="11" y="97"/>
                      </a:lnTo>
                      <a:lnTo>
                        <a:pt x="12" y="91"/>
                      </a:lnTo>
                      <a:lnTo>
                        <a:pt x="14" y="85"/>
                      </a:lnTo>
                      <a:lnTo>
                        <a:pt x="16" y="79"/>
                      </a:lnTo>
                      <a:lnTo>
                        <a:pt x="20" y="73"/>
                      </a:lnTo>
                      <a:lnTo>
                        <a:pt x="22" y="67"/>
                      </a:lnTo>
                      <a:lnTo>
                        <a:pt x="26" y="61"/>
                      </a:lnTo>
                      <a:lnTo>
                        <a:pt x="29" y="56"/>
                      </a:lnTo>
                      <a:lnTo>
                        <a:pt x="33" y="50"/>
                      </a:lnTo>
                      <a:lnTo>
                        <a:pt x="38" y="44"/>
                      </a:lnTo>
                      <a:lnTo>
                        <a:pt x="43" y="39"/>
                      </a:lnTo>
                      <a:lnTo>
                        <a:pt x="49" y="34"/>
                      </a:lnTo>
                      <a:lnTo>
                        <a:pt x="55" y="29"/>
                      </a:lnTo>
                      <a:lnTo>
                        <a:pt x="61" y="26"/>
                      </a:lnTo>
                      <a:lnTo>
                        <a:pt x="67" y="23"/>
                      </a:lnTo>
                      <a:lnTo>
                        <a:pt x="74" y="21"/>
                      </a:lnTo>
                      <a:lnTo>
                        <a:pt x="78" y="26"/>
                      </a:lnTo>
                      <a:lnTo>
                        <a:pt x="80" y="29"/>
                      </a:lnTo>
                      <a:lnTo>
                        <a:pt x="81" y="34"/>
                      </a:lnTo>
                      <a:lnTo>
                        <a:pt x="82" y="39"/>
                      </a:lnTo>
                      <a:lnTo>
                        <a:pt x="81" y="49"/>
                      </a:lnTo>
                      <a:lnTo>
                        <a:pt x="80" y="58"/>
                      </a:lnTo>
                      <a:lnTo>
                        <a:pt x="76" y="68"/>
                      </a:lnTo>
                      <a:lnTo>
                        <a:pt x="72" y="79"/>
                      </a:lnTo>
                      <a:lnTo>
                        <a:pt x="68" y="87"/>
                      </a:lnTo>
                      <a:lnTo>
                        <a:pt x="66" y="97"/>
                      </a:lnTo>
                      <a:lnTo>
                        <a:pt x="64" y="105"/>
                      </a:lnTo>
                      <a:lnTo>
                        <a:pt x="63" y="113"/>
                      </a:lnTo>
                      <a:lnTo>
                        <a:pt x="63" y="121"/>
                      </a:lnTo>
                      <a:lnTo>
                        <a:pt x="63" y="128"/>
                      </a:lnTo>
                      <a:lnTo>
                        <a:pt x="64" y="135"/>
                      </a:lnTo>
                      <a:lnTo>
                        <a:pt x="67" y="141"/>
                      </a:lnTo>
                      <a:lnTo>
                        <a:pt x="69" y="145"/>
                      </a:lnTo>
                      <a:lnTo>
                        <a:pt x="72" y="148"/>
                      </a:lnTo>
                      <a:lnTo>
                        <a:pt x="75" y="150"/>
                      </a:lnTo>
                      <a:lnTo>
                        <a:pt x="79" y="152"/>
                      </a:lnTo>
                      <a:lnTo>
                        <a:pt x="86" y="148"/>
                      </a:lnTo>
                      <a:lnTo>
                        <a:pt x="87" y="137"/>
                      </a:lnTo>
                      <a:lnTo>
                        <a:pt x="87" y="128"/>
                      </a:lnTo>
                      <a:lnTo>
                        <a:pt x="86" y="120"/>
                      </a:lnTo>
                      <a:lnTo>
                        <a:pt x="85" y="111"/>
                      </a:lnTo>
                      <a:lnTo>
                        <a:pt x="85" y="103"/>
                      </a:lnTo>
                      <a:lnTo>
                        <a:pt x="86" y="94"/>
                      </a:lnTo>
                      <a:lnTo>
                        <a:pt x="88" y="87"/>
                      </a:lnTo>
                      <a:lnTo>
                        <a:pt x="93" y="79"/>
                      </a:lnTo>
                      <a:lnTo>
                        <a:pt x="94" y="72"/>
                      </a:lnTo>
                      <a:lnTo>
                        <a:pt x="96" y="66"/>
                      </a:lnTo>
                      <a:lnTo>
                        <a:pt x="98" y="60"/>
                      </a:lnTo>
                      <a:lnTo>
                        <a:pt x="102" y="52"/>
                      </a:lnTo>
                      <a:lnTo>
                        <a:pt x="104" y="46"/>
                      </a:lnTo>
                      <a:lnTo>
                        <a:pt x="106" y="39"/>
                      </a:lnTo>
                      <a:lnTo>
                        <a:pt x="108" y="32"/>
                      </a:lnTo>
                      <a:lnTo>
                        <a:pt x="106" y="26"/>
                      </a:lnTo>
                      <a:lnTo>
                        <a:pt x="119" y="14"/>
                      </a:lnTo>
                      <a:lnTo>
                        <a:pt x="114" y="10"/>
                      </a:lnTo>
                      <a:lnTo>
                        <a:pt x="114" y="6"/>
                      </a:lnTo>
                      <a:lnTo>
                        <a:pt x="116" y="4"/>
                      </a:lnTo>
                      <a:lnTo>
                        <a:pt x="120" y="2"/>
                      </a:lnTo>
                      <a:lnTo>
                        <a:pt x="125" y="0"/>
                      </a:lnTo>
                      <a:lnTo>
                        <a:pt x="129" y="0"/>
                      </a:lnTo>
                      <a:lnTo>
                        <a:pt x="133" y="0"/>
                      </a:lnTo>
                      <a:lnTo>
                        <a:pt x="137" y="3"/>
                      </a:lnTo>
                      <a:lnTo>
                        <a:pt x="139" y="8"/>
                      </a:lnTo>
                      <a:close/>
                    </a:path>
                  </a:pathLst>
                </a:custGeom>
                <a:solidFill>
                  <a:srgbClr val="FFCC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09" name="Freeform 46">
                  <a:extLst>
                    <a:ext uri="{FF2B5EF4-FFF2-40B4-BE49-F238E27FC236}">
                      <a16:creationId xmlns:a16="http://schemas.microsoft.com/office/drawing/2014/main" id="{12630080-B488-4AD6-A2E7-A7C23B376A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20" y="2066"/>
                  <a:ext cx="89" cy="165"/>
                </a:xfrm>
                <a:custGeom>
                  <a:avLst/>
                  <a:gdLst>
                    <a:gd name="T0" fmla="*/ 0 w 268"/>
                    <a:gd name="T1" fmla="*/ 0 h 496"/>
                    <a:gd name="T2" fmla="*/ 0 w 268"/>
                    <a:gd name="T3" fmla="*/ 0 h 496"/>
                    <a:gd name="T4" fmla="*/ 0 w 268"/>
                    <a:gd name="T5" fmla="*/ 0 h 496"/>
                    <a:gd name="T6" fmla="*/ 0 w 268"/>
                    <a:gd name="T7" fmla="*/ 0 h 496"/>
                    <a:gd name="T8" fmla="*/ 0 w 268"/>
                    <a:gd name="T9" fmla="*/ 0 h 496"/>
                    <a:gd name="T10" fmla="*/ 0 w 268"/>
                    <a:gd name="T11" fmla="*/ 0 h 496"/>
                    <a:gd name="T12" fmla="*/ 0 w 268"/>
                    <a:gd name="T13" fmla="*/ 0 h 496"/>
                    <a:gd name="T14" fmla="*/ 0 w 268"/>
                    <a:gd name="T15" fmla="*/ 0 h 496"/>
                    <a:gd name="T16" fmla="*/ 0 w 268"/>
                    <a:gd name="T17" fmla="*/ 0 h 496"/>
                    <a:gd name="T18" fmla="*/ 0 w 268"/>
                    <a:gd name="T19" fmla="*/ 0 h 496"/>
                    <a:gd name="T20" fmla="*/ 0 w 268"/>
                    <a:gd name="T21" fmla="*/ 0 h 496"/>
                    <a:gd name="T22" fmla="*/ 0 w 268"/>
                    <a:gd name="T23" fmla="*/ 0 h 496"/>
                    <a:gd name="T24" fmla="*/ 0 w 268"/>
                    <a:gd name="T25" fmla="*/ 0 h 496"/>
                    <a:gd name="T26" fmla="*/ 0 w 268"/>
                    <a:gd name="T27" fmla="*/ 0 h 496"/>
                    <a:gd name="T28" fmla="*/ 0 w 268"/>
                    <a:gd name="T29" fmla="*/ 0 h 496"/>
                    <a:gd name="T30" fmla="*/ 0 w 268"/>
                    <a:gd name="T31" fmla="*/ 0 h 496"/>
                    <a:gd name="T32" fmla="*/ 0 w 268"/>
                    <a:gd name="T33" fmla="*/ 0 h 496"/>
                    <a:gd name="T34" fmla="*/ 0 w 268"/>
                    <a:gd name="T35" fmla="*/ 0 h 496"/>
                    <a:gd name="T36" fmla="*/ 0 w 268"/>
                    <a:gd name="T37" fmla="*/ 0 h 496"/>
                    <a:gd name="T38" fmla="*/ 0 w 268"/>
                    <a:gd name="T39" fmla="*/ 0 h 496"/>
                    <a:gd name="T40" fmla="*/ 0 w 268"/>
                    <a:gd name="T41" fmla="*/ 0 h 496"/>
                    <a:gd name="T42" fmla="*/ 0 w 268"/>
                    <a:gd name="T43" fmla="*/ 0 h 496"/>
                    <a:gd name="T44" fmla="*/ 0 w 268"/>
                    <a:gd name="T45" fmla="*/ 0 h 496"/>
                    <a:gd name="T46" fmla="*/ 0 w 268"/>
                    <a:gd name="T47" fmla="*/ 0 h 496"/>
                    <a:gd name="T48" fmla="*/ 0 w 268"/>
                    <a:gd name="T49" fmla="*/ 0 h 496"/>
                    <a:gd name="T50" fmla="*/ 0 w 268"/>
                    <a:gd name="T51" fmla="*/ 0 h 496"/>
                    <a:gd name="T52" fmla="*/ 0 w 268"/>
                    <a:gd name="T53" fmla="*/ 0 h 496"/>
                    <a:gd name="T54" fmla="*/ 0 w 268"/>
                    <a:gd name="T55" fmla="*/ 0 h 496"/>
                    <a:gd name="T56" fmla="*/ 0 w 268"/>
                    <a:gd name="T57" fmla="*/ 0 h 496"/>
                    <a:gd name="T58" fmla="*/ 0 w 268"/>
                    <a:gd name="T59" fmla="*/ 0 h 496"/>
                    <a:gd name="T60" fmla="*/ 0 w 268"/>
                    <a:gd name="T61" fmla="*/ 0 h 496"/>
                    <a:gd name="T62" fmla="*/ 0 w 268"/>
                    <a:gd name="T63" fmla="*/ 0 h 496"/>
                    <a:gd name="T64" fmla="*/ 0 w 268"/>
                    <a:gd name="T65" fmla="*/ 0 h 496"/>
                    <a:gd name="T66" fmla="*/ 0 w 268"/>
                    <a:gd name="T67" fmla="*/ 0 h 496"/>
                    <a:gd name="T68" fmla="*/ 0 w 268"/>
                    <a:gd name="T69" fmla="*/ 0 h 496"/>
                    <a:gd name="T70" fmla="*/ 0 w 268"/>
                    <a:gd name="T71" fmla="*/ 0 h 496"/>
                    <a:gd name="T72" fmla="*/ 0 w 268"/>
                    <a:gd name="T73" fmla="*/ 0 h 496"/>
                    <a:gd name="T74" fmla="*/ 0 w 268"/>
                    <a:gd name="T75" fmla="*/ 0 h 496"/>
                    <a:gd name="T76" fmla="*/ 0 w 268"/>
                    <a:gd name="T77" fmla="*/ 0 h 496"/>
                    <a:gd name="T78" fmla="*/ 0 w 268"/>
                    <a:gd name="T79" fmla="*/ 0 h 496"/>
                    <a:gd name="T80" fmla="*/ 0 w 268"/>
                    <a:gd name="T81" fmla="*/ 0 h 496"/>
                    <a:gd name="T82" fmla="*/ 0 w 268"/>
                    <a:gd name="T83" fmla="*/ 0 h 496"/>
                    <a:gd name="T84" fmla="*/ 0 w 268"/>
                    <a:gd name="T85" fmla="*/ 0 h 496"/>
                    <a:gd name="T86" fmla="*/ 0 w 268"/>
                    <a:gd name="T87" fmla="*/ 0 h 496"/>
                    <a:gd name="T88" fmla="*/ 0 w 268"/>
                    <a:gd name="T89" fmla="*/ 0 h 496"/>
                    <a:gd name="T90" fmla="*/ 0 w 268"/>
                    <a:gd name="T91" fmla="*/ 0 h 496"/>
                    <a:gd name="T92" fmla="*/ 0 w 268"/>
                    <a:gd name="T93" fmla="*/ 0 h 496"/>
                    <a:gd name="T94" fmla="*/ 0 w 268"/>
                    <a:gd name="T95" fmla="*/ 0 h 496"/>
                    <a:gd name="T96" fmla="*/ 0 w 268"/>
                    <a:gd name="T97" fmla="*/ 0 h 496"/>
                    <a:gd name="T98" fmla="*/ 0 w 268"/>
                    <a:gd name="T99" fmla="*/ 0 h 496"/>
                    <a:gd name="T100" fmla="*/ 0 w 268"/>
                    <a:gd name="T101" fmla="*/ 0 h 496"/>
                    <a:gd name="T102" fmla="*/ 0 w 268"/>
                    <a:gd name="T103" fmla="*/ 0 h 496"/>
                    <a:gd name="T104" fmla="*/ 0 w 268"/>
                    <a:gd name="T105" fmla="*/ 0 h 496"/>
                    <a:gd name="T106" fmla="*/ 0 w 268"/>
                    <a:gd name="T107" fmla="*/ 0 h 496"/>
                    <a:gd name="T108" fmla="*/ 0 w 268"/>
                    <a:gd name="T109" fmla="*/ 0 h 49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w 268"/>
                    <a:gd name="T166" fmla="*/ 0 h 496"/>
                    <a:gd name="T167" fmla="*/ 268 w 268"/>
                    <a:gd name="T168" fmla="*/ 496 h 49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T165" t="T166" r="T167" b="T168"/>
                  <a:pathLst>
                    <a:path w="268" h="496">
                      <a:moveTo>
                        <a:pt x="188" y="23"/>
                      </a:moveTo>
                      <a:lnTo>
                        <a:pt x="182" y="32"/>
                      </a:lnTo>
                      <a:lnTo>
                        <a:pt x="175" y="40"/>
                      </a:lnTo>
                      <a:lnTo>
                        <a:pt x="168" y="47"/>
                      </a:lnTo>
                      <a:lnTo>
                        <a:pt x="160" y="56"/>
                      </a:lnTo>
                      <a:lnTo>
                        <a:pt x="154" y="64"/>
                      </a:lnTo>
                      <a:lnTo>
                        <a:pt x="146" y="73"/>
                      </a:lnTo>
                      <a:lnTo>
                        <a:pt x="141" y="82"/>
                      </a:lnTo>
                      <a:lnTo>
                        <a:pt x="137" y="93"/>
                      </a:lnTo>
                      <a:lnTo>
                        <a:pt x="140" y="97"/>
                      </a:lnTo>
                      <a:lnTo>
                        <a:pt x="144" y="98"/>
                      </a:lnTo>
                      <a:lnTo>
                        <a:pt x="147" y="99"/>
                      </a:lnTo>
                      <a:lnTo>
                        <a:pt x="151" y="99"/>
                      </a:lnTo>
                      <a:lnTo>
                        <a:pt x="154" y="98"/>
                      </a:lnTo>
                      <a:lnTo>
                        <a:pt x="156" y="96"/>
                      </a:lnTo>
                      <a:lnTo>
                        <a:pt x="158" y="93"/>
                      </a:lnTo>
                      <a:lnTo>
                        <a:pt x="161" y="90"/>
                      </a:lnTo>
                      <a:lnTo>
                        <a:pt x="166" y="84"/>
                      </a:lnTo>
                      <a:lnTo>
                        <a:pt x="170" y="75"/>
                      </a:lnTo>
                      <a:lnTo>
                        <a:pt x="174" y="69"/>
                      </a:lnTo>
                      <a:lnTo>
                        <a:pt x="180" y="66"/>
                      </a:lnTo>
                      <a:lnTo>
                        <a:pt x="186" y="62"/>
                      </a:lnTo>
                      <a:lnTo>
                        <a:pt x="192" y="56"/>
                      </a:lnTo>
                      <a:lnTo>
                        <a:pt x="197" y="51"/>
                      </a:lnTo>
                      <a:lnTo>
                        <a:pt x="202" y="45"/>
                      </a:lnTo>
                      <a:lnTo>
                        <a:pt x="205" y="39"/>
                      </a:lnTo>
                      <a:lnTo>
                        <a:pt x="210" y="37"/>
                      </a:lnTo>
                      <a:lnTo>
                        <a:pt x="214" y="35"/>
                      </a:lnTo>
                      <a:lnTo>
                        <a:pt x="216" y="35"/>
                      </a:lnTo>
                      <a:lnTo>
                        <a:pt x="220" y="35"/>
                      </a:lnTo>
                      <a:lnTo>
                        <a:pt x="223" y="38"/>
                      </a:lnTo>
                      <a:lnTo>
                        <a:pt x="226" y="45"/>
                      </a:lnTo>
                      <a:lnTo>
                        <a:pt x="226" y="54"/>
                      </a:lnTo>
                      <a:lnTo>
                        <a:pt x="225" y="60"/>
                      </a:lnTo>
                      <a:lnTo>
                        <a:pt x="222" y="66"/>
                      </a:lnTo>
                      <a:lnTo>
                        <a:pt x="219" y="72"/>
                      </a:lnTo>
                      <a:lnTo>
                        <a:pt x="215" y="78"/>
                      </a:lnTo>
                      <a:lnTo>
                        <a:pt x="210" y="82"/>
                      </a:lnTo>
                      <a:lnTo>
                        <a:pt x="205" y="87"/>
                      </a:lnTo>
                      <a:lnTo>
                        <a:pt x="193" y="97"/>
                      </a:lnTo>
                      <a:lnTo>
                        <a:pt x="182" y="105"/>
                      </a:lnTo>
                      <a:lnTo>
                        <a:pt x="176" y="110"/>
                      </a:lnTo>
                      <a:lnTo>
                        <a:pt x="172" y="116"/>
                      </a:lnTo>
                      <a:lnTo>
                        <a:pt x="167" y="121"/>
                      </a:lnTo>
                      <a:lnTo>
                        <a:pt x="164" y="127"/>
                      </a:lnTo>
                      <a:lnTo>
                        <a:pt x="166" y="129"/>
                      </a:lnTo>
                      <a:lnTo>
                        <a:pt x="168" y="132"/>
                      </a:lnTo>
                      <a:lnTo>
                        <a:pt x="170" y="132"/>
                      </a:lnTo>
                      <a:lnTo>
                        <a:pt x="173" y="132"/>
                      </a:lnTo>
                      <a:lnTo>
                        <a:pt x="176" y="132"/>
                      </a:lnTo>
                      <a:lnTo>
                        <a:pt x="179" y="132"/>
                      </a:lnTo>
                      <a:lnTo>
                        <a:pt x="181" y="132"/>
                      </a:lnTo>
                      <a:lnTo>
                        <a:pt x="185" y="132"/>
                      </a:lnTo>
                      <a:lnTo>
                        <a:pt x="192" y="125"/>
                      </a:lnTo>
                      <a:lnTo>
                        <a:pt x="201" y="117"/>
                      </a:lnTo>
                      <a:lnTo>
                        <a:pt x="209" y="110"/>
                      </a:lnTo>
                      <a:lnTo>
                        <a:pt x="217" y="104"/>
                      </a:lnTo>
                      <a:lnTo>
                        <a:pt x="227" y="98"/>
                      </a:lnTo>
                      <a:lnTo>
                        <a:pt x="235" y="92"/>
                      </a:lnTo>
                      <a:lnTo>
                        <a:pt x="246" y="87"/>
                      </a:lnTo>
                      <a:lnTo>
                        <a:pt x="256" y="84"/>
                      </a:lnTo>
                      <a:lnTo>
                        <a:pt x="257" y="88"/>
                      </a:lnTo>
                      <a:lnTo>
                        <a:pt x="257" y="93"/>
                      </a:lnTo>
                      <a:lnTo>
                        <a:pt x="257" y="98"/>
                      </a:lnTo>
                      <a:lnTo>
                        <a:pt x="256" y="103"/>
                      </a:lnTo>
                      <a:lnTo>
                        <a:pt x="255" y="108"/>
                      </a:lnTo>
                      <a:lnTo>
                        <a:pt x="252" y="113"/>
                      </a:lnTo>
                      <a:lnTo>
                        <a:pt x="250" y="116"/>
                      </a:lnTo>
                      <a:lnTo>
                        <a:pt x="246" y="121"/>
                      </a:lnTo>
                      <a:lnTo>
                        <a:pt x="240" y="125"/>
                      </a:lnTo>
                      <a:lnTo>
                        <a:pt x="232" y="128"/>
                      </a:lnTo>
                      <a:lnTo>
                        <a:pt x="225" y="132"/>
                      </a:lnTo>
                      <a:lnTo>
                        <a:pt x="217" y="134"/>
                      </a:lnTo>
                      <a:lnTo>
                        <a:pt x="210" y="138"/>
                      </a:lnTo>
                      <a:lnTo>
                        <a:pt x="203" y="141"/>
                      </a:lnTo>
                      <a:lnTo>
                        <a:pt x="197" y="146"/>
                      </a:lnTo>
                      <a:lnTo>
                        <a:pt x="191" y="152"/>
                      </a:lnTo>
                      <a:lnTo>
                        <a:pt x="188" y="152"/>
                      </a:lnTo>
                      <a:lnTo>
                        <a:pt x="186" y="154"/>
                      </a:lnTo>
                      <a:lnTo>
                        <a:pt x="185" y="155"/>
                      </a:lnTo>
                      <a:lnTo>
                        <a:pt x="184" y="157"/>
                      </a:lnTo>
                      <a:lnTo>
                        <a:pt x="181" y="160"/>
                      </a:lnTo>
                      <a:lnTo>
                        <a:pt x="180" y="162"/>
                      </a:lnTo>
                      <a:lnTo>
                        <a:pt x="179" y="164"/>
                      </a:lnTo>
                      <a:lnTo>
                        <a:pt x="178" y="166"/>
                      </a:lnTo>
                      <a:lnTo>
                        <a:pt x="182" y="172"/>
                      </a:lnTo>
                      <a:lnTo>
                        <a:pt x="192" y="172"/>
                      </a:lnTo>
                      <a:lnTo>
                        <a:pt x="203" y="172"/>
                      </a:lnTo>
                      <a:lnTo>
                        <a:pt x="214" y="170"/>
                      </a:lnTo>
                      <a:lnTo>
                        <a:pt x="226" y="169"/>
                      </a:lnTo>
                      <a:lnTo>
                        <a:pt x="237" y="169"/>
                      </a:lnTo>
                      <a:lnTo>
                        <a:pt x="248" y="169"/>
                      </a:lnTo>
                      <a:lnTo>
                        <a:pt x="257" y="172"/>
                      </a:lnTo>
                      <a:lnTo>
                        <a:pt x="267" y="175"/>
                      </a:lnTo>
                      <a:lnTo>
                        <a:pt x="268" y="179"/>
                      </a:lnTo>
                      <a:lnTo>
                        <a:pt x="268" y="182"/>
                      </a:lnTo>
                      <a:lnTo>
                        <a:pt x="267" y="185"/>
                      </a:lnTo>
                      <a:lnTo>
                        <a:pt x="266" y="187"/>
                      </a:lnTo>
                      <a:lnTo>
                        <a:pt x="263" y="189"/>
                      </a:lnTo>
                      <a:lnTo>
                        <a:pt x="261" y="191"/>
                      </a:lnTo>
                      <a:lnTo>
                        <a:pt x="258" y="192"/>
                      </a:lnTo>
                      <a:lnTo>
                        <a:pt x="256" y="193"/>
                      </a:lnTo>
                      <a:lnTo>
                        <a:pt x="252" y="195"/>
                      </a:lnTo>
                      <a:lnTo>
                        <a:pt x="249" y="195"/>
                      </a:lnTo>
                      <a:lnTo>
                        <a:pt x="245" y="193"/>
                      </a:lnTo>
                      <a:lnTo>
                        <a:pt x="240" y="192"/>
                      </a:lnTo>
                      <a:lnTo>
                        <a:pt x="237" y="192"/>
                      </a:lnTo>
                      <a:lnTo>
                        <a:pt x="232" y="192"/>
                      </a:lnTo>
                      <a:lnTo>
                        <a:pt x="228" y="192"/>
                      </a:lnTo>
                      <a:lnTo>
                        <a:pt x="223" y="193"/>
                      </a:lnTo>
                      <a:lnTo>
                        <a:pt x="220" y="198"/>
                      </a:lnTo>
                      <a:lnTo>
                        <a:pt x="216" y="203"/>
                      </a:lnTo>
                      <a:lnTo>
                        <a:pt x="214" y="209"/>
                      </a:lnTo>
                      <a:lnTo>
                        <a:pt x="213" y="215"/>
                      </a:lnTo>
                      <a:lnTo>
                        <a:pt x="211" y="228"/>
                      </a:lnTo>
                      <a:lnTo>
                        <a:pt x="213" y="243"/>
                      </a:lnTo>
                      <a:lnTo>
                        <a:pt x="213" y="256"/>
                      </a:lnTo>
                      <a:lnTo>
                        <a:pt x="210" y="269"/>
                      </a:lnTo>
                      <a:lnTo>
                        <a:pt x="209" y="275"/>
                      </a:lnTo>
                      <a:lnTo>
                        <a:pt x="205" y="281"/>
                      </a:lnTo>
                      <a:lnTo>
                        <a:pt x="202" y="286"/>
                      </a:lnTo>
                      <a:lnTo>
                        <a:pt x="196" y="290"/>
                      </a:lnTo>
                      <a:lnTo>
                        <a:pt x="191" y="295"/>
                      </a:lnTo>
                      <a:lnTo>
                        <a:pt x="186" y="297"/>
                      </a:lnTo>
                      <a:lnTo>
                        <a:pt x="180" y="298"/>
                      </a:lnTo>
                      <a:lnTo>
                        <a:pt x="174" y="298"/>
                      </a:lnTo>
                      <a:lnTo>
                        <a:pt x="168" y="299"/>
                      </a:lnTo>
                      <a:lnTo>
                        <a:pt x="162" y="301"/>
                      </a:lnTo>
                      <a:lnTo>
                        <a:pt x="157" y="304"/>
                      </a:lnTo>
                      <a:lnTo>
                        <a:pt x="152" y="309"/>
                      </a:lnTo>
                      <a:lnTo>
                        <a:pt x="152" y="331"/>
                      </a:lnTo>
                      <a:lnTo>
                        <a:pt x="151" y="355"/>
                      </a:lnTo>
                      <a:lnTo>
                        <a:pt x="149" y="379"/>
                      </a:lnTo>
                      <a:lnTo>
                        <a:pt x="146" y="403"/>
                      </a:lnTo>
                      <a:lnTo>
                        <a:pt x="143" y="427"/>
                      </a:lnTo>
                      <a:lnTo>
                        <a:pt x="137" y="451"/>
                      </a:lnTo>
                      <a:lnTo>
                        <a:pt x="129" y="473"/>
                      </a:lnTo>
                      <a:lnTo>
                        <a:pt x="120" y="495"/>
                      </a:lnTo>
                      <a:lnTo>
                        <a:pt x="109" y="496"/>
                      </a:lnTo>
                      <a:lnTo>
                        <a:pt x="97" y="496"/>
                      </a:lnTo>
                      <a:lnTo>
                        <a:pt x="86" y="493"/>
                      </a:lnTo>
                      <a:lnTo>
                        <a:pt x="75" y="491"/>
                      </a:lnTo>
                      <a:lnTo>
                        <a:pt x="64" y="487"/>
                      </a:lnTo>
                      <a:lnTo>
                        <a:pt x="53" y="483"/>
                      </a:lnTo>
                      <a:lnTo>
                        <a:pt x="43" y="479"/>
                      </a:lnTo>
                      <a:lnTo>
                        <a:pt x="33" y="474"/>
                      </a:lnTo>
                      <a:lnTo>
                        <a:pt x="31" y="469"/>
                      </a:lnTo>
                      <a:lnTo>
                        <a:pt x="28" y="465"/>
                      </a:lnTo>
                      <a:lnTo>
                        <a:pt x="27" y="459"/>
                      </a:lnTo>
                      <a:lnTo>
                        <a:pt x="27" y="452"/>
                      </a:lnTo>
                      <a:lnTo>
                        <a:pt x="26" y="439"/>
                      </a:lnTo>
                      <a:lnTo>
                        <a:pt x="25" y="427"/>
                      </a:lnTo>
                      <a:lnTo>
                        <a:pt x="25" y="421"/>
                      </a:lnTo>
                      <a:lnTo>
                        <a:pt x="23" y="415"/>
                      </a:lnTo>
                      <a:lnTo>
                        <a:pt x="22" y="409"/>
                      </a:lnTo>
                      <a:lnTo>
                        <a:pt x="20" y="404"/>
                      </a:lnTo>
                      <a:lnTo>
                        <a:pt x="16" y="399"/>
                      </a:lnTo>
                      <a:lnTo>
                        <a:pt x="12" y="395"/>
                      </a:lnTo>
                      <a:lnTo>
                        <a:pt x="6" y="392"/>
                      </a:lnTo>
                      <a:lnTo>
                        <a:pt x="0" y="390"/>
                      </a:lnTo>
                      <a:lnTo>
                        <a:pt x="0" y="362"/>
                      </a:lnTo>
                      <a:lnTo>
                        <a:pt x="2" y="362"/>
                      </a:lnTo>
                      <a:lnTo>
                        <a:pt x="3" y="362"/>
                      </a:lnTo>
                      <a:lnTo>
                        <a:pt x="4" y="362"/>
                      </a:lnTo>
                      <a:lnTo>
                        <a:pt x="4" y="363"/>
                      </a:lnTo>
                      <a:lnTo>
                        <a:pt x="5" y="363"/>
                      </a:lnTo>
                      <a:lnTo>
                        <a:pt x="5" y="364"/>
                      </a:lnTo>
                      <a:lnTo>
                        <a:pt x="9" y="357"/>
                      </a:lnTo>
                      <a:lnTo>
                        <a:pt x="14" y="350"/>
                      </a:lnTo>
                      <a:lnTo>
                        <a:pt x="17" y="344"/>
                      </a:lnTo>
                      <a:lnTo>
                        <a:pt x="22" y="337"/>
                      </a:lnTo>
                      <a:lnTo>
                        <a:pt x="26" y="331"/>
                      </a:lnTo>
                      <a:lnTo>
                        <a:pt x="29" y="324"/>
                      </a:lnTo>
                      <a:lnTo>
                        <a:pt x="33" y="316"/>
                      </a:lnTo>
                      <a:lnTo>
                        <a:pt x="35" y="309"/>
                      </a:lnTo>
                      <a:lnTo>
                        <a:pt x="38" y="309"/>
                      </a:lnTo>
                      <a:lnTo>
                        <a:pt x="41" y="309"/>
                      </a:lnTo>
                      <a:lnTo>
                        <a:pt x="45" y="309"/>
                      </a:lnTo>
                      <a:lnTo>
                        <a:pt x="47" y="309"/>
                      </a:lnTo>
                      <a:lnTo>
                        <a:pt x="51" y="309"/>
                      </a:lnTo>
                      <a:lnTo>
                        <a:pt x="53" y="309"/>
                      </a:lnTo>
                      <a:lnTo>
                        <a:pt x="56" y="307"/>
                      </a:lnTo>
                      <a:lnTo>
                        <a:pt x="58" y="304"/>
                      </a:lnTo>
                      <a:lnTo>
                        <a:pt x="58" y="299"/>
                      </a:lnTo>
                      <a:lnTo>
                        <a:pt x="56" y="296"/>
                      </a:lnTo>
                      <a:lnTo>
                        <a:pt x="53" y="292"/>
                      </a:lnTo>
                      <a:lnTo>
                        <a:pt x="50" y="290"/>
                      </a:lnTo>
                      <a:lnTo>
                        <a:pt x="45" y="287"/>
                      </a:lnTo>
                      <a:lnTo>
                        <a:pt x="43" y="284"/>
                      </a:lnTo>
                      <a:lnTo>
                        <a:pt x="41" y="279"/>
                      </a:lnTo>
                      <a:lnTo>
                        <a:pt x="43" y="272"/>
                      </a:lnTo>
                      <a:lnTo>
                        <a:pt x="46" y="260"/>
                      </a:lnTo>
                      <a:lnTo>
                        <a:pt x="50" y="245"/>
                      </a:lnTo>
                      <a:lnTo>
                        <a:pt x="52" y="232"/>
                      </a:lnTo>
                      <a:lnTo>
                        <a:pt x="52" y="219"/>
                      </a:lnTo>
                      <a:lnTo>
                        <a:pt x="52" y="213"/>
                      </a:lnTo>
                      <a:lnTo>
                        <a:pt x="51" y="207"/>
                      </a:lnTo>
                      <a:lnTo>
                        <a:pt x="50" y="201"/>
                      </a:lnTo>
                      <a:lnTo>
                        <a:pt x="47" y="195"/>
                      </a:lnTo>
                      <a:lnTo>
                        <a:pt x="45" y="189"/>
                      </a:lnTo>
                      <a:lnTo>
                        <a:pt x="40" y="182"/>
                      </a:lnTo>
                      <a:lnTo>
                        <a:pt x="37" y="176"/>
                      </a:lnTo>
                      <a:lnTo>
                        <a:pt x="31" y="172"/>
                      </a:lnTo>
                      <a:lnTo>
                        <a:pt x="31" y="167"/>
                      </a:lnTo>
                      <a:lnTo>
                        <a:pt x="29" y="162"/>
                      </a:lnTo>
                      <a:lnTo>
                        <a:pt x="27" y="158"/>
                      </a:lnTo>
                      <a:lnTo>
                        <a:pt x="26" y="154"/>
                      </a:lnTo>
                      <a:lnTo>
                        <a:pt x="25" y="150"/>
                      </a:lnTo>
                      <a:lnTo>
                        <a:pt x="23" y="145"/>
                      </a:lnTo>
                      <a:lnTo>
                        <a:pt x="23" y="141"/>
                      </a:lnTo>
                      <a:lnTo>
                        <a:pt x="26" y="137"/>
                      </a:lnTo>
                      <a:lnTo>
                        <a:pt x="32" y="135"/>
                      </a:lnTo>
                      <a:lnTo>
                        <a:pt x="35" y="133"/>
                      </a:lnTo>
                      <a:lnTo>
                        <a:pt x="37" y="129"/>
                      </a:lnTo>
                      <a:lnTo>
                        <a:pt x="37" y="126"/>
                      </a:lnTo>
                      <a:lnTo>
                        <a:pt x="37" y="122"/>
                      </a:lnTo>
                      <a:lnTo>
                        <a:pt x="38" y="119"/>
                      </a:lnTo>
                      <a:lnTo>
                        <a:pt x="40" y="115"/>
                      </a:lnTo>
                      <a:lnTo>
                        <a:pt x="44" y="111"/>
                      </a:lnTo>
                      <a:lnTo>
                        <a:pt x="45" y="111"/>
                      </a:lnTo>
                      <a:lnTo>
                        <a:pt x="47" y="113"/>
                      </a:lnTo>
                      <a:lnTo>
                        <a:pt x="49" y="113"/>
                      </a:lnTo>
                      <a:lnTo>
                        <a:pt x="50" y="113"/>
                      </a:lnTo>
                      <a:lnTo>
                        <a:pt x="51" y="114"/>
                      </a:lnTo>
                      <a:lnTo>
                        <a:pt x="52" y="114"/>
                      </a:lnTo>
                      <a:lnTo>
                        <a:pt x="55" y="114"/>
                      </a:lnTo>
                      <a:lnTo>
                        <a:pt x="56" y="114"/>
                      </a:lnTo>
                      <a:lnTo>
                        <a:pt x="61" y="109"/>
                      </a:lnTo>
                      <a:lnTo>
                        <a:pt x="51" y="97"/>
                      </a:lnTo>
                      <a:lnTo>
                        <a:pt x="56" y="93"/>
                      </a:lnTo>
                      <a:lnTo>
                        <a:pt x="61" y="90"/>
                      </a:lnTo>
                      <a:lnTo>
                        <a:pt x="66" y="87"/>
                      </a:lnTo>
                      <a:lnTo>
                        <a:pt x="70" y="85"/>
                      </a:lnTo>
                      <a:lnTo>
                        <a:pt x="75" y="82"/>
                      </a:lnTo>
                      <a:lnTo>
                        <a:pt x="80" y="80"/>
                      </a:lnTo>
                      <a:lnTo>
                        <a:pt x="85" y="78"/>
                      </a:lnTo>
                      <a:lnTo>
                        <a:pt x="91" y="75"/>
                      </a:lnTo>
                      <a:lnTo>
                        <a:pt x="94" y="79"/>
                      </a:lnTo>
                      <a:lnTo>
                        <a:pt x="97" y="85"/>
                      </a:lnTo>
                      <a:lnTo>
                        <a:pt x="97" y="90"/>
                      </a:lnTo>
                      <a:lnTo>
                        <a:pt x="97" y="96"/>
                      </a:lnTo>
                      <a:lnTo>
                        <a:pt x="96" y="101"/>
                      </a:lnTo>
                      <a:lnTo>
                        <a:pt x="94" y="107"/>
                      </a:lnTo>
                      <a:lnTo>
                        <a:pt x="93" y="113"/>
                      </a:lnTo>
                      <a:lnTo>
                        <a:pt x="92" y="117"/>
                      </a:lnTo>
                      <a:lnTo>
                        <a:pt x="92" y="123"/>
                      </a:lnTo>
                      <a:lnTo>
                        <a:pt x="92" y="128"/>
                      </a:lnTo>
                      <a:lnTo>
                        <a:pt x="90" y="133"/>
                      </a:lnTo>
                      <a:lnTo>
                        <a:pt x="87" y="139"/>
                      </a:lnTo>
                      <a:lnTo>
                        <a:pt x="81" y="149"/>
                      </a:lnTo>
                      <a:lnTo>
                        <a:pt x="75" y="158"/>
                      </a:lnTo>
                      <a:lnTo>
                        <a:pt x="73" y="163"/>
                      </a:lnTo>
                      <a:lnTo>
                        <a:pt x="70" y="168"/>
                      </a:lnTo>
                      <a:lnTo>
                        <a:pt x="69" y="173"/>
                      </a:lnTo>
                      <a:lnTo>
                        <a:pt x="69" y="176"/>
                      </a:lnTo>
                      <a:lnTo>
                        <a:pt x="70" y="181"/>
                      </a:lnTo>
                      <a:lnTo>
                        <a:pt x="73" y="185"/>
                      </a:lnTo>
                      <a:lnTo>
                        <a:pt x="78" y="189"/>
                      </a:lnTo>
                      <a:lnTo>
                        <a:pt x="84" y="192"/>
                      </a:lnTo>
                      <a:lnTo>
                        <a:pt x="91" y="196"/>
                      </a:lnTo>
                      <a:lnTo>
                        <a:pt x="97" y="199"/>
                      </a:lnTo>
                      <a:lnTo>
                        <a:pt x="104" y="205"/>
                      </a:lnTo>
                      <a:lnTo>
                        <a:pt x="110" y="211"/>
                      </a:lnTo>
                      <a:lnTo>
                        <a:pt x="115" y="217"/>
                      </a:lnTo>
                      <a:lnTo>
                        <a:pt x="119" y="225"/>
                      </a:lnTo>
                      <a:lnTo>
                        <a:pt x="122" y="233"/>
                      </a:lnTo>
                      <a:lnTo>
                        <a:pt x="122" y="242"/>
                      </a:lnTo>
                      <a:lnTo>
                        <a:pt x="125" y="245"/>
                      </a:lnTo>
                      <a:lnTo>
                        <a:pt x="126" y="246"/>
                      </a:lnTo>
                      <a:lnTo>
                        <a:pt x="128" y="248"/>
                      </a:lnTo>
                      <a:lnTo>
                        <a:pt x="131" y="248"/>
                      </a:lnTo>
                      <a:lnTo>
                        <a:pt x="134" y="248"/>
                      </a:lnTo>
                      <a:lnTo>
                        <a:pt x="137" y="248"/>
                      </a:lnTo>
                      <a:lnTo>
                        <a:pt x="139" y="248"/>
                      </a:lnTo>
                      <a:lnTo>
                        <a:pt x="140" y="249"/>
                      </a:lnTo>
                      <a:lnTo>
                        <a:pt x="145" y="242"/>
                      </a:lnTo>
                      <a:lnTo>
                        <a:pt x="147" y="236"/>
                      </a:lnTo>
                      <a:lnTo>
                        <a:pt x="147" y="228"/>
                      </a:lnTo>
                      <a:lnTo>
                        <a:pt x="145" y="222"/>
                      </a:lnTo>
                      <a:lnTo>
                        <a:pt x="143" y="216"/>
                      </a:lnTo>
                      <a:lnTo>
                        <a:pt x="139" y="210"/>
                      </a:lnTo>
                      <a:lnTo>
                        <a:pt x="134" y="203"/>
                      </a:lnTo>
                      <a:lnTo>
                        <a:pt x="132" y="196"/>
                      </a:lnTo>
                      <a:lnTo>
                        <a:pt x="127" y="191"/>
                      </a:lnTo>
                      <a:lnTo>
                        <a:pt x="120" y="186"/>
                      </a:lnTo>
                      <a:lnTo>
                        <a:pt x="113" y="184"/>
                      </a:lnTo>
                      <a:lnTo>
                        <a:pt x="105" y="180"/>
                      </a:lnTo>
                      <a:lnTo>
                        <a:pt x="98" y="176"/>
                      </a:lnTo>
                      <a:lnTo>
                        <a:pt x="94" y="172"/>
                      </a:lnTo>
                      <a:lnTo>
                        <a:pt x="93" y="169"/>
                      </a:lnTo>
                      <a:lnTo>
                        <a:pt x="93" y="166"/>
                      </a:lnTo>
                      <a:lnTo>
                        <a:pt x="93" y="162"/>
                      </a:lnTo>
                      <a:lnTo>
                        <a:pt x="94" y="157"/>
                      </a:lnTo>
                      <a:lnTo>
                        <a:pt x="99" y="148"/>
                      </a:lnTo>
                      <a:lnTo>
                        <a:pt x="104" y="138"/>
                      </a:lnTo>
                      <a:lnTo>
                        <a:pt x="108" y="128"/>
                      </a:lnTo>
                      <a:lnTo>
                        <a:pt x="111" y="119"/>
                      </a:lnTo>
                      <a:lnTo>
                        <a:pt x="115" y="108"/>
                      </a:lnTo>
                      <a:lnTo>
                        <a:pt x="117" y="97"/>
                      </a:lnTo>
                      <a:lnTo>
                        <a:pt x="119" y="87"/>
                      </a:lnTo>
                      <a:lnTo>
                        <a:pt x="119" y="76"/>
                      </a:lnTo>
                      <a:lnTo>
                        <a:pt x="116" y="74"/>
                      </a:lnTo>
                      <a:lnTo>
                        <a:pt x="114" y="73"/>
                      </a:lnTo>
                      <a:lnTo>
                        <a:pt x="111" y="70"/>
                      </a:lnTo>
                      <a:lnTo>
                        <a:pt x="109" y="68"/>
                      </a:lnTo>
                      <a:lnTo>
                        <a:pt x="106" y="66"/>
                      </a:lnTo>
                      <a:lnTo>
                        <a:pt x="103" y="64"/>
                      </a:lnTo>
                      <a:lnTo>
                        <a:pt x="100" y="63"/>
                      </a:lnTo>
                      <a:lnTo>
                        <a:pt x="97" y="63"/>
                      </a:lnTo>
                      <a:lnTo>
                        <a:pt x="97" y="60"/>
                      </a:lnTo>
                      <a:lnTo>
                        <a:pt x="97" y="56"/>
                      </a:lnTo>
                      <a:lnTo>
                        <a:pt x="98" y="51"/>
                      </a:lnTo>
                      <a:lnTo>
                        <a:pt x="99" y="47"/>
                      </a:lnTo>
                      <a:lnTo>
                        <a:pt x="104" y="40"/>
                      </a:lnTo>
                      <a:lnTo>
                        <a:pt x="110" y="32"/>
                      </a:lnTo>
                      <a:lnTo>
                        <a:pt x="117" y="25"/>
                      </a:lnTo>
                      <a:lnTo>
                        <a:pt x="126" y="17"/>
                      </a:lnTo>
                      <a:lnTo>
                        <a:pt x="132" y="10"/>
                      </a:lnTo>
                      <a:lnTo>
                        <a:pt x="139" y="3"/>
                      </a:lnTo>
                      <a:lnTo>
                        <a:pt x="147" y="2"/>
                      </a:lnTo>
                      <a:lnTo>
                        <a:pt x="156" y="2"/>
                      </a:lnTo>
                      <a:lnTo>
                        <a:pt x="166" y="0"/>
                      </a:lnTo>
                      <a:lnTo>
                        <a:pt x="174" y="2"/>
                      </a:lnTo>
                      <a:lnTo>
                        <a:pt x="178" y="3"/>
                      </a:lnTo>
                      <a:lnTo>
                        <a:pt x="181" y="4"/>
                      </a:lnTo>
                      <a:lnTo>
                        <a:pt x="185" y="5"/>
                      </a:lnTo>
                      <a:lnTo>
                        <a:pt x="187" y="8"/>
                      </a:lnTo>
                      <a:lnTo>
                        <a:pt x="188" y="11"/>
                      </a:lnTo>
                      <a:lnTo>
                        <a:pt x="190" y="15"/>
                      </a:lnTo>
                      <a:lnTo>
                        <a:pt x="190" y="19"/>
                      </a:lnTo>
                      <a:lnTo>
                        <a:pt x="188" y="23"/>
                      </a:lnTo>
                      <a:close/>
                    </a:path>
                  </a:pathLst>
                </a:custGeom>
                <a:solidFill>
                  <a:srgbClr val="FFCC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10" name="Freeform 47">
                  <a:extLst>
                    <a:ext uri="{FF2B5EF4-FFF2-40B4-BE49-F238E27FC236}">
                      <a16:creationId xmlns:a16="http://schemas.microsoft.com/office/drawing/2014/main" id="{A8C97AE5-C688-4550-B0CF-F23C604153B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68" y="2119"/>
                  <a:ext cx="89" cy="152"/>
                </a:xfrm>
                <a:custGeom>
                  <a:avLst/>
                  <a:gdLst>
                    <a:gd name="T0" fmla="*/ 0 w 269"/>
                    <a:gd name="T1" fmla="*/ 0 h 456"/>
                    <a:gd name="T2" fmla="*/ 0 w 269"/>
                    <a:gd name="T3" fmla="*/ 0 h 456"/>
                    <a:gd name="T4" fmla="*/ 0 w 269"/>
                    <a:gd name="T5" fmla="*/ 0 h 456"/>
                    <a:gd name="T6" fmla="*/ 0 w 269"/>
                    <a:gd name="T7" fmla="*/ 0 h 456"/>
                    <a:gd name="T8" fmla="*/ 0 w 269"/>
                    <a:gd name="T9" fmla="*/ 0 h 456"/>
                    <a:gd name="T10" fmla="*/ 0 w 269"/>
                    <a:gd name="T11" fmla="*/ 0 h 456"/>
                    <a:gd name="T12" fmla="*/ 0 w 269"/>
                    <a:gd name="T13" fmla="*/ 0 h 456"/>
                    <a:gd name="T14" fmla="*/ 0 w 269"/>
                    <a:gd name="T15" fmla="*/ 0 h 456"/>
                    <a:gd name="T16" fmla="*/ 0 w 269"/>
                    <a:gd name="T17" fmla="*/ 0 h 456"/>
                    <a:gd name="T18" fmla="*/ 0 w 269"/>
                    <a:gd name="T19" fmla="*/ 0 h 456"/>
                    <a:gd name="T20" fmla="*/ 0 w 269"/>
                    <a:gd name="T21" fmla="*/ 0 h 456"/>
                    <a:gd name="T22" fmla="*/ 0 w 269"/>
                    <a:gd name="T23" fmla="*/ 0 h 456"/>
                    <a:gd name="T24" fmla="*/ 0 w 269"/>
                    <a:gd name="T25" fmla="*/ 0 h 456"/>
                    <a:gd name="T26" fmla="*/ 0 w 269"/>
                    <a:gd name="T27" fmla="*/ 0 h 456"/>
                    <a:gd name="T28" fmla="*/ 0 w 269"/>
                    <a:gd name="T29" fmla="*/ 0 h 456"/>
                    <a:gd name="T30" fmla="*/ 0 w 269"/>
                    <a:gd name="T31" fmla="*/ 0 h 456"/>
                    <a:gd name="T32" fmla="*/ 0 w 269"/>
                    <a:gd name="T33" fmla="*/ 0 h 456"/>
                    <a:gd name="T34" fmla="*/ 0 w 269"/>
                    <a:gd name="T35" fmla="*/ 0 h 456"/>
                    <a:gd name="T36" fmla="*/ 0 w 269"/>
                    <a:gd name="T37" fmla="*/ 0 h 456"/>
                    <a:gd name="T38" fmla="*/ 0 w 269"/>
                    <a:gd name="T39" fmla="*/ 0 h 456"/>
                    <a:gd name="T40" fmla="*/ 0 w 269"/>
                    <a:gd name="T41" fmla="*/ 0 h 456"/>
                    <a:gd name="T42" fmla="*/ 0 w 269"/>
                    <a:gd name="T43" fmla="*/ 0 h 456"/>
                    <a:gd name="T44" fmla="*/ 0 w 269"/>
                    <a:gd name="T45" fmla="*/ 0 h 456"/>
                    <a:gd name="T46" fmla="*/ 0 w 269"/>
                    <a:gd name="T47" fmla="*/ 0 h 456"/>
                    <a:gd name="T48" fmla="*/ 0 w 269"/>
                    <a:gd name="T49" fmla="*/ 0 h 456"/>
                    <a:gd name="T50" fmla="*/ 0 w 269"/>
                    <a:gd name="T51" fmla="*/ 0 h 456"/>
                    <a:gd name="T52" fmla="*/ 0 w 269"/>
                    <a:gd name="T53" fmla="*/ 0 h 456"/>
                    <a:gd name="T54" fmla="*/ 0 w 269"/>
                    <a:gd name="T55" fmla="*/ 0 h 456"/>
                    <a:gd name="T56" fmla="*/ 0 w 269"/>
                    <a:gd name="T57" fmla="*/ 0 h 456"/>
                    <a:gd name="T58" fmla="*/ 0 w 269"/>
                    <a:gd name="T59" fmla="*/ 0 h 456"/>
                    <a:gd name="T60" fmla="*/ 0 w 269"/>
                    <a:gd name="T61" fmla="*/ 0 h 456"/>
                    <a:gd name="T62" fmla="*/ 0 w 269"/>
                    <a:gd name="T63" fmla="*/ 0 h 456"/>
                    <a:gd name="T64" fmla="*/ 0 w 269"/>
                    <a:gd name="T65" fmla="*/ 0 h 456"/>
                    <a:gd name="T66" fmla="*/ 0 w 269"/>
                    <a:gd name="T67" fmla="*/ 0 h 456"/>
                    <a:gd name="T68" fmla="*/ 0 w 269"/>
                    <a:gd name="T69" fmla="*/ 0 h 456"/>
                    <a:gd name="T70" fmla="*/ 0 w 269"/>
                    <a:gd name="T71" fmla="*/ 0 h 456"/>
                    <a:gd name="T72" fmla="*/ 0 w 269"/>
                    <a:gd name="T73" fmla="*/ 0 h 456"/>
                    <a:gd name="T74" fmla="*/ 0 w 269"/>
                    <a:gd name="T75" fmla="*/ 0 h 456"/>
                    <a:gd name="T76" fmla="*/ 0 w 269"/>
                    <a:gd name="T77" fmla="*/ 0 h 456"/>
                    <a:gd name="T78" fmla="*/ 0 w 269"/>
                    <a:gd name="T79" fmla="*/ 0 h 456"/>
                    <a:gd name="T80" fmla="*/ 0 w 269"/>
                    <a:gd name="T81" fmla="*/ 0 h 456"/>
                    <a:gd name="T82" fmla="*/ 0 w 269"/>
                    <a:gd name="T83" fmla="*/ 0 h 456"/>
                    <a:gd name="T84" fmla="*/ 0 w 269"/>
                    <a:gd name="T85" fmla="*/ 0 h 45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269"/>
                    <a:gd name="T130" fmla="*/ 0 h 456"/>
                    <a:gd name="T131" fmla="*/ 269 w 269"/>
                    <a:gd name="T132" fmla="*/ 456 h 45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269" h="456">
                      <a:moveTo>
                        <a:pt x="165" y="15"/>
                      </a:moveTo>
                      <a:lnTo>
                        <a:pt x="173" y="42"/>
                      </a:lnTo>
                      <a:lnTo>
                        <a:pt x="182" y="68"/>
                      </a:lnTo>
                      <a:lnTo>
                        <a:pt x="188" y="95"/>
                      </a:lnTo>
                      <a:lnTo>
                        <a:pt x="193" y="121"/>
                      </a:lnTo>
                      <a:lnTo>
                        <a:pt x="198" y="149"/>
                      </a:lnTo>
                      <a:lnTo>
                        <a:pt x="202" y="177"/>
                      </a:lnTo>
                      <a:lnTo>
                        <a:pt x="207" y="204"/>
                      </a:lnTo>
                      <a:lnTo>
                        <a:pt x="211" y="232"/>
                      </a:lnTo>
                      <a:lnTo>
                        <a:pt x="204" y="241"/>
                      </a:lnTo>
                      <a:lnTo>
                        <a:pt x="196" y="250"/>
                      </a:lnTo>
                      <a:lnTo>
                        <a:pt x="192" y="260"/>
                      </a:lnTo>
                      <a:lnTo>
                        <a:pt x="188" y="270"/>
                      </a:lnTo>
                      <a:lnTo>
                        <a:pt x="185" y="280"/>
                      </a:lnTo>
                      <a:lnTo>
                        <a:pt x="185" y="291"/>
                      </a:lnTo>
                      <a:lnTo>
                        <a:pt x="187" y="302"/>
                      </a:lnTo>
                      <a:lnTo>
                        <a:pt x="190" y="314"/>
                      </a:lnTo>
                      <a:lnTo>
                        <a:pt x="198" y="315"/>
                      </a:lnTo>
                      <a:lnTo>
                        <a:pt x="205" y="317"/>
                      </a:lnTo>
                      <a:lnTo>
                        <a:pt x="212" y="317"/>
                      </a:lnTo>
                      <a:lnTo>
                        <a:pt x="219" y="317"/>
                      </a:lnTo>
                      <a:lnTo>
                        <a:pt x="226" y="315"/>
                      </a:lnTo>
                      <a:lnTo>
                        <a:pt x="232" y="313"/>
                      </a:lnTo>
                      <a:lnTo>
                        <a:pt x="240" y="311"/>
                      </a:lnTo>
                      <a:lnTo>
                        <a:pt x="246" y="307"/>
                      </a:lnTo>
                      <a:lnTo>
                        <a:pt x="251" y="320"/>
                      </a:lnTo>
                      <a:lnTo>
                        <a:pt x="254" y="333"/>
                      </a:lnTo>
                      <a:lnTo>
                        <a:pt x="258" y="348"/>
                      </a:lnTo>
                      <a:lnTo>
                        <a:pt x="261" y="362"/>
                      </a:lnTo>
                      <a:lnTo>
                        <a:pt x="263" y="377"/>
                      </a:lnTo>
                      <a:lnTo>
                        <a:pt x="265" y="393"/>
                      </a:lnTo>
                      <a:lnTo>
                        <a:pt x="267" y="407"/>
                      </a:lnTo>
                      <a:lnTo>
                        <a:pt x="269" y="423"/>
                      </a:lnTo>
                      <a:lnTo>
                        <a:pt x="265" y="425"/>
                      </a:lnTo>
                      <a:lnTo>
                        <a:pt x="261" y="427"/>
                      </a:lnTo>
                      <a:lnTo>
                        <a:pt x="258" y="429"/>
                      </a:lnTo>
                      <a:lnTo>
                        <a:pt x="254" y="430"/>
                      </a:lnTo>
                      <a:lnTo>
                        <a:pt x="247" y="429"/>
                      </a:lnTo>
                      <a:lnTo>
                        <a:pt x="240" y="427"/>
                      </a:lnTo>
                      <a:lnTo>
                        <a:pt x="234" y="426"/>
                      </a:lnTo>
                      <a:lnTo>
                        <a:pt x="228" y="427"/>
                      </a:lnTo>
                      <a:lnTo>
                        <a:pt x="224" y="430"/>
                      </a:lnTo>
                      <a:lnTo>
                        <a:pt x="222" y="432"/>
                      </a:lnTo>
                      <a:lnTo>
                        <a:pt x="219" y="436"/>
                      </a:lnTo>
                      <a:lnTo>
                        <a:pt x="218" y="441"/>
                      </a:lnTo>
                      <a:lnTo>
                        <a:pt x="213" y="443"/>
                      </a:lnTo>
                      <a:lnTo>
                        <a:pt x="207" y="446"/>
                      </a:lnTo>
                      <a:lnTo>
                        <a:pt x="201" y="446"/>
                      </a:lnTo>
                      <a:lnTo>
                        <a:pt x="194" y="446"/>
                      </a:lnTo>
                      <a:lnTo>
                        <a:pt x="187" y="446"/>
                      </a:lnTo>
                      <a:lnTo>
                        <a:pt x="181" y="446"/>
                      </a:lnTo>
                      <a:lnTo>
                        <a:pt x="173" y="446"/>
                      </a:lnTo>
                      <a:lnTo>
                        <a:pt x="167" y="448"/>
                      </a:lnTo>
                      <a:lnTo>
                        <a:pt x="119" y="456"/>
                      </a:lnTo>
                      <a:lnTo>
                        <a:pt x="112" y="442"/>
                      </a:lnTo>
                      <a:lnTo>
                        <a:pt x="105" y="426"/>
                      </a:lnTo>
                      <a:lnTo>
                        <a:pt x="99" y="411"/>
                      </a:lnTo>
                      <a:lnTo>
                        <a:pt x="91" y="395"/>
                      </a:lnTo>
                      <a:lnTo>
                        <a:pt x="84" y="380"/>
                      </a:lnTo>
                      <a:lnTo>
                        <a:pt x="75" y="366"/>
                      </a:lnTo>
                      <a:lnTo>
                        <a:pt x="65" y="352"/>
                      </a:lnTo>
                      <a:lnTo>
                        <a:pt x="53" y="339"/>
                      </a:lnTo>
                      <a:lnTo>
                        <a:pt x="60" y="333"/>
                      </a:lnTo>
                      <a:lnTo>
                        <a:pt x="67" y="327"/>
                      </a:lnTo>
                      <a:lnTo>
                        <a:pt x="75" y="320"/>
                      </a:lnTo>
                      <a:lnTo>
                        <a:pt x="81" y="313"/>
                      </a:lnTo>
                      <a:lnTo>
                        <a:pt x="87" y="307"/>
                      </a:lnTo>
                      <a:lnTo>
                        <a:pt x="94" y="302"/>
                      </a:lnTo>
                      <a:lnTo>
                        <a:pt x="101" y="299"/>
                      </a:lnTo>
                      <a:lnTo>
                        <a:pt x="111" y="296"/>
                      </a:lnTo>
                      <a:lnTo>
                        <a:pt x="114" y="292"/>
                      </a:lnTo>
                      <a:lnTo>
                        <a:pt x="117" y="289"/>
                      </a:lnTo>
                      <a:lnTo>
                        <a:pt x="117" y="285"/>
                      </a:lnTo>
                      <a:lnTo>
                        <a:pt x="117" y="282"/>
                      </a:lnTo>
                      <a:lnTo>
                        <a:pt x="116" y="278"/>
                      </a:lnTo>
                      <a:lnTo>
                        <a:pt x="116" y="274"/>
                      </a:lnTo>
                      <a:lnTo>
                        <a:pt x="114" y="270"/>
                      </a:lnTo>
                      <a:lnTo>
                        <a:pt x="114" y="266"/>
                      </a:lnTo>
                      <a:lnTo>
                        <a:pt x="113" y="264"/>
                      </a:lnTo>
                      <a:lnTo>
                        <a:pt x="113" y="262"/>
                      </a:lnTo>
                      <a:lnTo>
                        <a:pt x="113" y="260"/>
                      </a:lnTo>
                      <a:lnTo>
                        <a:pt x="116" y="259"/>
                      </a:lnTo>
                      <a:lnTo>
                        <a:pt x="117" y="256"/>
                      </a:lnTo>
                      <a:lnTo>
                        <a:pt x="119" y="254"/>
                      </a:lnTo>
                      <a:lnTo>
                        <a:pt x="120" y="253"/>
                      </a:lnTo>
                      <a:lnTo>
                        <a:pt x="122" y="250"/>
                      </a:lnTo>
                      <a:lnTo>
                        <a:pt x="105" y="233"/>
                      </a:lnTo>
                      <a:lnTo>
                        <a:pt x="89" y="218"/>
                      </a:lnTo>
                      <a:lnTo>
                        <a:pt x="72" y="203"/>
                      </a:lnTo>
                      <a:lnTo>
                        <a:pt x="55" y="189"/>
                      </a:lnTo>
                      <a:lnTo>
                        <a:pt x="40" y="174"/>
                      </a:lnTo>
                      <a:lnTo>
                        <a:pt x="24" y="159"/>
                      </a:lnTo>
                      <a:lnTo>
                        <a:pt x="18" y="150"/>
                      </a:lnTo>
                      <a:lnTo>
                        <a:pt x="11" y="142"/>
                      </a:lnTo>
                      <a:lnTo>
                        <a:pt x="5" y="133"/>
                      </a:lnTo>
                      <a:lnTo>
                        <a:pt x="0" y="124"/>
                      </a:lnTo>
                      <a:lnTo>
                        <a:pt x="0" y="112"/>
                      </a:lnTo>
                      <a:lnTo>
                        <a:pt x="0" y="100"/>
                      </a:lnTo>
                      <a:lnTo>
                        <a:pt x="2" y="89"/>
                      </a:lnTo>
                      <a:lnTo>
                        <a:pt x="5" y="77"/>
                      </a:lnTo>
                      <a:lnTo>
                        <a:pt x="8" y="67"/>
                      </a:lnTo>
                      <a:lnTo>
                        <a:pt x="13" y="57"/>
                      </a:lnTo>
                      <a:lnTo>
                        <a:pt x="20" y="48"/>
                      </a:lnTo>
                      <a:lnTo>
                        <a:pt x="30" y="41"/>
                      </a:lnTo>
                      <a:lnTo>
                        <a:pt x="31" y="41"/>
                      </a:lnTo>
                      <a:lnTo>
                        <a:pt x="34" y="41"/>
                      </a:lnTo>
                      <a:lnTo>
                        <a:pt x="35" y="41"/>
                      </a:lnTo>
                      <a:lnTo>
                        <a:pt x="36" y="41"/>
                      </a:lnTo>
                      <a:lnTo>
                        <a:pt x="37" y="39"/>
                      </a:lnTo>
                      <a:lnTo>
                        <a:pt x="38" y="39"/>
                      </a:lnTo>
                      <a:lnTo>
                        <a:pt x="40" y="38"/>
                      </a:lnTo>
                      <a:lnTo>
                        <a:pt x="41" y="36"/>
                      </a:lnTo>
                      <a:lnTo>
                        <a:pt x="41" y="27"/>
                      </a:lnTo>
                      <a:lnTo>
                        <a:pt x="44" y="27"/>
                      </a:lnTo>
                      <a:lnTo>
                        <a:pt x="46" y="26"/>
                      </a:lnTo>
                      <a:lnTo>
                        <a:pt x="46" y="25"/>
                      </a:lnTo>
                      <a:lnTo>
                        <a:pt x="44" y="22"/>
                      </a:lnTo>
                      <a:lnTo>
                        <a:pt x="43" y="21"/>
                      </a:lnTo>
                      <a:lnTo>
                        <a:pt x="43" y="19"/>
                      </a:lnTo>
                      <a:lnTo>
                        <a:pt x="43" y="18"/>
                      </a:lnTo>
                      <a:lnTo>
                        <a:pt x="46" y="15"/>
                      </a:lnTo>
                      <a:lnTo>
                        <a:pt x="59" y="10"/>
                      </a:lnTo>
                      <a:lnTo>
                        <a:pt x="72" y="7"/>
                      </a:lnTo>
                      <a:lnTo>
                        <a:pt x="85" y="3"/>
                      </a:lnTo>
                      <a:lnTo>
                        <a:pt x="100" y="1"/>
                      </a:lnTo>
                      <a:lnTo>
                        <a:pt x="113" y="0"/>
                      </a:lnTo>
                      <a:lnTo>
                        <a:pt x="128" y="0"/>
                      </a:lnTo>
                      <a:lnTo>
                        <a:pt x="142" y="1"/>
                      </a:lnTo>
                      <a:lnTo>
                        <a:pt x="155" y="4"/>
                      </a:lnTo>
                      <a:lnTo>
                        <a:pt x="165" y="15"/>
                      </a:lnTo>
                      <a:close/>
                    </a:path>
                  </a:pathLst>
                </a:custGeom>
                <a:solidFill>
                  <a:srgbClr val="33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11" name="Freeform 48">
                  <a:extLst>
                    <a:ext uri="{FF2B5EF4-FFF2-40B4-BE49-F238E27FC236}">
                      <a16:creationId xmlns:a16="http://schemas.microsoft.com/office/drawing/2014/main" id="{3A42F8D1-63C9-4C39-81AC-BD8F0D655F2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43" y="2164"/>
                  <a:ext cx="104" cy="64"/>
                </a:xfrm>
                <a:custGeom>
                  <a:avLst/>
                  <a:gdLst>
                    <a:gd name="T0" fmla="*/ 0 w 312"/>
                    <a:gd name="T1" fmla="*/ 0 h 191"/>
                    <a:gd name="T2" fmla="*/ 0 w 312"/>
                    <a:gd name="T3" fmla="*/ 0 h 191"/>
                    <a:gd name="T4" fmla="*/ 0 w 312"/>
                    <a:gd name="T5" fmla="*/ 0 h 191"/>
                    <a:gd name="T6" fmla="*/ 0 w 312"/>
                    <a:gd name="T7" fmla="*/ 0 h 191"/>
                    <a:gd name="T8" fmla="*/ 0 w 312"/>
                    <a:gd name="T9" fmla="*/ 0 h 191"/>
                    <a:gd name="T10" fmla="*/ 0 w 312"/>
                    <a:gd name="T11" fmla="*/ 0 h 191"/>
                    <a:gd name="T12" fmla="*/ 0 w 312"/>
                    <a:gd name="T13" fmla="*/ 0 h 191"/>
                    <a:gd name="T14" fmla="*/ 0 w 312"/>
                    <a:gd name="T15" fmla="*/ 0 h 191"/>
                    <a:gd name="T16" fmla="*/ 0 w 312"/>
                    <a:gd name="T17" fmla="*/ 0 h 191"/>
                    <a:gd name="T18" fmla="*/ 0 w 312"/>
                    <a:gd name="T19" fmla="*/ 0 h 191"/>
                    <a:gd name="T20" fmla="*/ 0 w 312"/>
                    <a:gd name="T21" fmla="*/ 0 h 191"/>
                    <a:gd name="T22" fmla="*/ 0 w 312"/>
                    <a:gd name="T23" fmla="*/ 0 h 191"/>
                    <a:gd name="T24" fmla="*/ 0 w 312"/>
                    <a:gd name="T25" fmla="*/ 0 h 191"/>
                    <a:gd name="T26" fmla="*/ 0 w 312"/>
                    <a:gd name="T27" fmla="*/ 0 h 191"/>
                    <a:gd name="T28" fmla="*/ 0 w 312"/>
                    <a:gd name="T29" fmla="*/ 0 h 191"/>
                    <a:gd name="T30" fmla="*/ 0 w 312"/>
                    <a:gd name="T31" fmla="*/ 0 h 191"/>
                    <a:gd name="T32" fmla="*/ 0 w 312"/>
                    <a:gd name="T33" fmla="*/ 0 h 191"/>
                    <a:gd name="T34" fmla="*/ 0 w 312"/>
                    <a:gd name="T35" fmla="*/ 0 h 191"/>
                    <a:gd name="T36" fmla="*/ 0 w 312"/>
                    <a:gd name="T37" fmla="*/ 0 h 191"/>
                    <a:gd name="T38" fmla="*/ 0 w 312"/>
                    <a:gd name="T39" fmla="*/ 0 h 191"/>
                    <a:gd name="T40" fmla="*/ 0 w 312"/>
                    <a:gd name="T41" fmla="*/ 0 h 191"/>
                    <a:gd name="T42" fmla="*/ 0 w 312"/>
                    <a:gd name="T43" fmla="*/ 0 h 191"/>
                    <a:gd name="T44" fmla="*/ 0 w 312"/>
                    <a:gd name="T45" fmla="*/ 0 h 191"/>
                    <a:gd name="T46" fmla="*/ 0 w 312"/>
                    <a:gd name="T47" fmla="*/ 0 h 191"/>
                    <a:gd name="T48" fmla="*/ 0 w 312"/>
                    <a:gd name="T49" fmla="*/ 0 h 191"/>
                    <a:gd name="T50" fmla="*/ 0 w 312"/>
                    <a:gd name="T51" fmla="*/ 0 h 191"/>
                    <a:gd name="T52" fmla="*/ 0 w 312"/>
                    <a:gd name="T53" fmla="*/ 0 h 191"/>
                    <a:gd name="T54" fmla="*/ 0 w 312"/>
                    <a:gd name="T55" fmla="*/ 0 h 191"/>
                    <a:gd name="T56" fmla="*/ 0 w 312"/>
                    <a:gd name="T57" fmla="*/ 0 h 191"/>
                    <a:gd name="T58" fmla="*/ 0 w 312"/>
                    <a:gd name="T59" fmla="*/ 0 h 191"/>
                    <a:gd name="T60" fmla="*/ 0 w 312"/>
                    <a:gd name="T61" fmla="*/ 0 h 191"/>
                    <a:gd name="T62" fmla="*/ 0 w 312"/>
                    <a:gd name="T63" fmla="*/ 0 h 191"/>
                    <a:gd name="T64" fmla="*/ 0 w 312"/>
                    <a:gd name="T65" fmla="*/ 0 h 191"/>
                    <a:gd name="T66" fmla="*/ 0 w 312"/>
                    <a:gd name="T67" fmla="*/ 0 h 191"/>
                    <a:gd name="T68" fmla="*/ 0 w 312"/>
                    <a:gd name="T69" fmla="*/ 0 h 191"/>
                    <a:gd name="T70" fmla="*/ 0 w 312"/>
                    <a:gd name="T71" fmla="*/ 0 h 191"/>
                    <a:gd name="T72" fmla="*/ 0 w 312"/>
                    <a:gd name="T73" fmla="*/ 0 h 191"/>
                    <a:gd name="T74" fmla="*/ 0 w 312"/>
                    <a:gd name="T75" fmla="*/ 0 h 191"/>
                    <a:gd name="T76" fmla="*/ 0 w 312"/>
                    <a:gd name="T77" fmla="*/ 0 h 191"/>
                    <a:gd name="T78" fmla="*/ 0 w 312"/>
                    <a:gd name="T79" fmla="*/ 0 h 191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312"/>
                    <a:gd name="T121" fmla="*/ 0 h 191"/>
                    <a:gd name="T122" fmla="*/ 312 w 312"/>
                    <a:gd name="T123" fmla="*/ 191 h 191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312" h="191">
                      <a:moveTo>
                        <a:pt x="312" y="85"/>
                      </a:moveTo>
                      <a:lnTo>
                        <a:pt x="309" y="88"/>
                      </a:lnTo>
                      <a:lnTo>
                        <a:pt x="308" y="89"/>
                      </a:lnTo>
                      <a:lnTo>
                        <a:pt x="305" y="90"/>
                      </a:lnTo>
                      <a:lnTo>
                        <a:pt x="302" y="91"/>
                      </a:lnTo>
                      <a:lnTo>
                        <a:pt x="300" y="91"/>
                      </a:lnTo>
                      <a:lnTo>
                        <a:pt x="296" y="92"/>
                      </a:lnTo>
                      <a:lnTo>
                        <a:pt x="294" y="94"/>
                      </a:lnTo>
                      <a:lnTo>
                        <a:pt x="290" y="95"/>
                      </a:lnTo>
                      <a:lnTo>
                        <a:pt x="270" y="96"/>
                      </a:lnTo>
                      <a:lnTo>
                        <a:pt x="249" y="98"/>
                      </a:lnTo>
                      <a:lnTo>
                        <a:pt x="230" y="102"/>
                      </a:lnTo>
                      <a:lnTo>
                        <a:pt x="211" y="107"/>
                      </a:lnTo>
                      <a:lnTo>
                        <a:pt x="191" y="113"/>
                      </a:lnTo>
                      <a:lnTo>
                        <a:pt x="173" y="119"/>
                      </a:lnTo>
                      <a:lnTo>
                        <a:pt x="155" y="127"/>
                      </a:lnTo>
                      <a:lnTo>
                        <a:pt x="137" y="136"/>
                      </a:lnTo>
                      <a:lnTo>
                        <a:pt x="132" y="137"/>
                      </a:lnTo>
                      <a:lnTo>
                        <a:pt x="129" y="137"/>
                      </a:lnTo>
                      <a:lnTo>
                        <a:pt x="125" y="137"/>
                      </a:lnTo>
                      <a:lnTo>
                        <a:pt x="121" y="136"/>
                      </a:lnTo>
                      <a:lnTo>
                        <a:pt x="113" y="132"/>
                      </a:lnTo>
                      <a:lnTo>
                        <a:pt x="106" y="127"/>
                      </a:lnTo>
                      <a:lnTo>
                        <a:pt x="98" y="123"/>
                      </a:lnTo>
                      <a:lnTo>
                        <a:pt x="91" y="120"/>
                      </a:lnTo>
                      <a:lnTo>
                        <a:pt x="86" y="120"/>
                      </a:lnTo>
                      <a:lnTo>
                        <a:pt x="82" y="120"/>
                      </a:lnTo>
                      <a:lnTo>
                        <a:pt x="77" y="121"/>
                      </a:lnTo>
                      <a:lnTo>
                        <a:pt x="72" y="124"/>
                      </a:lnTo>
                      <a:lnTo>
                        <a:pt x="66" y="126"/>
                      </a:lnTo>
                      <a:lnTo>
                        <a:pt x="59" y="130"/>
                      </a:lnTo>
                      <a:lnTo>
                        <a:pt x="51" y="132"/>
                      </a:lnTo>
                      <a:lnTo>
                        <a:pt x="44" y="135"/>
                      </a:lnTo>
                      <a:lnTo>
                        <a:pt x="38" y="138"/>
                      </a:lnTo>
                      <a:lnTo>
                        <a:pt x="32" y="143"/>
                      </a:lnTo>
                      <a:lnTo>
                        <a:pt x="26" y="148"/>
                      </a:lnTo>
                      <a:lnTo>
                        <a:pt x="21" y="154"/>
                      </a:lnTo>
                      <a:lnTo>
                        <a:pt x="20" y="160"/>
                      </a:lnTo>
                      <a:lnTo>
                        <a:pt x="21" y="165"/>
                      </a:lnTo>
                      <a:lnTo>
                        <a:pt x="22" y="170"/>
                      </a:lnTo>
                      <a:lnTo>
                        <a:pt x="25" y="176"/>
                      </a:lnTo>
                      <a:lnTo>
                        <a:pt x="26" y="180"/>
                      </a:lnTo>
                      <a:lnTo>
                        <a:pt x="26" y="184"/>
                      </a:lnTo>
                      <a:lnTo>
                        <a:pt x="25" y="186"/>
                      </a:lnTo>
                      <a:lnTo>
                        <a:pt x="24" y="188"/>
                      </a:lnTo>
                      <a:lnTo>
                        <a:pt x="20" y="189"/>
                      </a:lnTo>
                      <a:lnTo>
                        <a:pt x="16" y="191"/>
                      </a:lnTo>
                      <a:lnTo>
                        <a:pt x="12" y="182"/>
                      </a:lnTo>
                      <a:lnTo>
                        <a:pt x="8" y="173"/>
                      </a:lnTo>
                      <a:lnTo>
                        <a:pt x="4" y="164"/>
                      </a:lnTo>
                      <a:lnTo>
                        <a:pt x="2" y="155"/>
                      </a:lnTo>
                      <a:lnTo>
                        <a:pt x="1" y="145"/>
                      </a:lnTo>
                      <a:lnTo>
                        <a:pt x="0" y="136"/>
                      </a:lnTo>
                      <a:lnTo>
                        <a:pt x="0" y="126"/>
                      </a:lnTo>
                      <a:lnTo>
                        <a:pt x="0" y="115"/>
                      </a:lnTo>
                      <a:lnTo>
                        <a:pt x="2" y="96"/>
                      </a:lnTo>
                      <a:lnTo>
                        <a:pt x="7" y="77"/>
                      </a:lnTo>
                      <a:lnTo>
                        <a:pt x="13" y="59"/>
                      </a:lnTo>
                      <a:lnTo>
                        <a:pt x="21" y="42"/>
                      </a:lnTo>
                      <a:lnTo>
                        <a:pt x="27" y="37"/>
                      </a:lnTo>
                      <a:lnTo>
                        <a:pt x="33" y="32"/>
                      </a:lnTo>
                      <a:lnTo>
                        <a:pt x="39" y="27"/>
                      </a:lnTo>
                      <a:lnTo>
                        <a:pt x="45" y="22"/>
                      </a:lnTo>
                      <a:lnTo>
                        <a:pt x="51" y="18"/>
                      </a:lnTo>
                      <a:lnTo>
                        <a:pt x="59" y="13"/>
                      </a:lnTo>
                      <a:lnTo>
                        <a:pt x="65" y="9"/>
                      </a:lnTo>
                      <a:lnTo>
                        <a:pt x="72" y="4"/>
                      </a:lnTo>
                      <a:lnTo>
                        <a:pt x="107" y="2"/>
                      </a:lnTo>
                      <a:lnTo>
                        <a:pt x="142" y="0"/>
                      </a:lnTo>
                      <a:lnTo>
                        <a:pt x="159" y="0"/>
                      </a:lnTo>
                      <a:lnTo>
                        <a:pt x="176" y="1"/>
                      </a:lnTo>
                      <a:lnTo>
                        <a:pt x="192" y="2"/>
                      </a:lnTo>
                      <a:lnTo>
                        <a:pt x="209" y="6"/>
                      </a:lnTo>
                      <a:lnTo>
                        <a:pt x="225" y="9"/>
                      </a:lnTo>
                      <a:lnTo>
                        <a:pt x="241" y="15"/>
                      </a:lnTo>
                      <a:lnTo>
                        <a:pt x="255" y="22"/>
                      </a:lnTo>
                      <a:lnTo>
                        <a:pt x="268" y="31"/>
                      </a:lnTo>
                      <a:lnTo>
                        <a:pt x="282" y="42"/>
                      </a:lnTo>
                      <a:lnTo>
                        <a:pt x="292" y="54"/>
                      </a:lnTo>
                      <a:lnTo>
                        <a:pt x="303" y="68"/>
                      </a:lnTo>
                      <a:lnTo>
                        <a:pt x="312" y="85"/>
                      </a:lnTo>
                      <a:close/>
                    </a:path>
                  </a:pathLst>
                </a:custGeom>
                <a:solidFill>
                  <a:srgbClr val="99CC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12" name="Freeform 49">
                  <a:extLst>
                    <a:ext uri="{FF2B5EF4-FFF2-40B4-BE49-F238E27FC236}">
                      <a16:creationId xmlns:a16="http://schemas.microsoft.com/office/drawing/2014/main" id="{56802D8D-3ACE-4F3F-9215-F22B03DA450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19" y="2201"/>
                  <a:ext cx="136" cy="69"/>
                </a:xfrm>
                <a:custGeom>
                  <a:avLst/>
                  <a:gdLst>
                    <a:gd name="T0" fmla="*/ 0 w 407"/>
                    <a:gd name="T1" fmla="*/ 0 h 205"/>
                    <a:gd name="T2" fmla="*/ 0 w 407"/>
                    <a:gd name="T3" fmla="*/ 0 h 205"/>
                    <a:gd name="T4" fmla="*/ 0 w 407"/>
                    <a:gd name="T5" fmla="*/ 0 h 205"/>
                    <a:gd name="T6" fmla="*/ 0 w 407"/>
                    <a:gd name="T7" fmla="*/ 0 h 205"/>
                    <a:gd name="T8" fmla="*/ 0 w 407"/>
                    <a:gd name="T9" fmla="*/ 0 h 205"/>
                    <a:gd name="T10" fmla="*/ 0 w 407"/>
                    <a:gd name="T11" fmla="*/ 0 h 205"/>
                    <a:gd name="T12" fmla="*/ 0 w 407"/>
                    <a:gd name="T13" fmla="*/ 0 h 205"/>
                    <a:gd name="T14" fmla="*/ 0 w 407"/>
                    <a:gd name="T15" fmla="*/ 0 h 205"/>
                    <a:gd name="T16" fmla="*/ 0 w 407"/>
                    <a:gd name="T17" fmla="*/ 0 h 205"/>
                    <a:gd name="T18" fmla="*/ 0 w 407"/>
                    <a:gd name="T19" fmla="*/ 0 h 205"/>
                    <a:gd name="T20" fmla="*/ 0 w 407"/>
                    <a:gd name="T21" fmla="*/ 0 h 205"/>
                    <a:gd name="T22" fmla="*/ 0 w 407"/>
                    <a:gd name="T23" fmla="*/ 0 h 205"/>
                    <a:gd name="T24" fmla="*/ 0 w 407"/>
                    <a:gd name="T25" fmla="*/ 0 h 205"/>
                    <a:gd name="T26" fmla="*/ 0 w 407"/>
                    <a:gd name="T27" fmla="*/ 0 h 205"/>
                    <a:gd name="T28" fmla="*/ 0 w 407"/>
                    <a:gd name="T29" fmla="*/ 0 h 205"/>
                    <a:gd name="T30" fmla="*/ 0 w 407"/>
                    <a:gd name="T31" fmla="*/ 0 h 205"/>
                    <a:gd name="T32" fmla="*/ 0 w 407"/>
                    <a:gd name="T33" fmla="*/ 0 h 205"/>
                    <a:gd name="T34" fmla="*/ 0 w 407"/>
                    <a:gd name="T35" fmla="*/ 0 h 205"/>
                    <a:gd name="T36" fmla="*/ 0 w 407"/>
                    <a:gd name="T37" fmla="*/ 0 h 205"/>
                    <a:gd name="T38" fmla="*/ 0 w 407"/>
                    <a:gd name="T39" fmla="*/ 0 h 205"/>
                    <a:gd name="T40" fmla="*/ 0 w 407"/>
                    <a:gd name="T41" fmla="*/ 0 h 205"/>
                    <a:gd name="T42" fmla="*/ 0 w 407"/>
                    <a:gd name="T43" fmla="*/ 0 h 205"/>
                    <a:gd name="T44" fmla="*/ 0 w 407"/>
                    <a:gd name="T45" fmla="*/ 0 h 205"/>
                    <a:gd name="T46" fmla="*/ 0 w 407"/>
                    <a:gd name="T47" fmla="*/ 0 h 205"/>
                    <a:gd name="T48" fmla="*/ 0 w 407"/>
                    <a:gd name="T49" fmla="*/ 0 h 205"/>
                    <a:gd name="T50" fmla="*/ 0 w 407"/>
                    <a:gd name="T51" fmla="*/ 0 h 205"/>
                    <a:gd name="T52" fmla="*/ 0 w 407"/>
                    <a:gd name="T53" fmla="*/ 0 h 205"/>
                    <a:gd name="T54" fmla="*/ 0 w 407"/>
                    <a:gd name="T55" fmla="*/ 0 h 205"/>
                    <a:gd name="T56" fmla="*/ 0 w 407"/>
                    <a:gd name="T57" fmla="*/ 0 h 205"/>
                    <a:gd name="T58" fmla="*/ 0 w 407"/>
                    <a:gd name="T59" fmla="*/ 0 h 205"/>
                    <a:gd name="T60" fmla="*/ 0 w 407"/>
                    <a:gd name="T61" fmla="*/ 0 h 205"/>
                    <a:gd name="T62" fmla="*/ 0 w 407"/>
                    <a:gd name="T63" fmla="*/ 0 h 205"/>
                    <a:gd name="T64" fmla="*/ 0 w 407"/>
                    <a:gd name="T65" fmla="*/ 0 h 205"/>
                    <a:gd name="T66" fmla="*/ 0 w 407"/>
                    <a:gd name="T67" fmla="*/ 0 h 205"/>
                    <a:gd name="T68" fmla="*/ 0 w 407"/>
                    <a:gd name="T69" fmla="*/ 0 h 205"/>
                    <a:gd name="T70" fmla="*/ 0 w 407"/>
                    <a:gd name="T71" fmla="*/ 0 h 205"/>
                    <a:gd name="T72" fmla="*/ 0 w 407"/>
                    <a:gd name="T73" fmla="*/ 0 h 205"/>
                    <a:gd name="T74" fmla="*/ 0 w 407"/>
                    <a:gd name="T75" fmla="*/ 0 h 205"/>
                    <a:gd name="T76" fmla="*/ 0 w 407"/>
                    <a:gd name="T77" fmla="*/ 0 h 205"/>
                    <a:gd name="T78" fmla="*/ 0 w 407"/>
                    <a:gd name="T79" fmla="*/ 0 h 205"/>
                    <a:gd name="T80" fmla="*/ 0 w 407"/>
                    <a:gd name="T81" fmla="*/ 0 h 205"/>
                    <a:gd name="T82" fmla="*/ 0 w 407"/>
                    <a:gd name="T83" fmla="*/ 0 h 205"/>
                    <a:gd name="T84" fmla="*/ 0 w 407"/>
                    <a:gd name="T85" fmla="*/ 0 h 205"/>
                    <a:gd name="T86" fmla="*/ 0 w 407"/>
                    <a:gd name="T87" fmla="*/ 0 h 205"/>
                    <a:gd name="T88" fmla="*/ 0 w 407"/>
                    <a:gd name="T89" fmla="*/ 0 h 205"/>
                    <a:gd name="T90" fmla="*/ 0 w 407"/>
                    <a:gd name="T91" fmla="*/ 0 h 205"/>
                    <a:gd name="T92" fmla="*/ 0 w 407"/>
                    <a:gd name="T93" fmla="*/ 0 h 205"/>
                    <a:gd name="T94" fmla="*/ 0 w 407"/>
                    <a:gd name="T95" fmla="*/ 0 h 205"/>
                    <a:gd name="T96" fmla="*/ 0 w 407"/>
                    <a:gd name="T97" fmla="*/ 0 h 205"/>
                    <a:gd name="T98" fmla="*/ 0 w 407"/>
                    <a:gd name="T99" fmla="*/ 0 h 205"/>
                    <a:gd name="T100" fmla="*/ 0 w 407"/>
                    <a:gd name="T101" fmla="*/ 0 h 205"/>
                    <a:gd name="T102" fmla="*/ 0 w 407"/>
                    <a:gd name="T103" fmla="*/ 0 h 205"/>
                    <a:gd name="T104" fmla="*/ 0 w 407"/>
                    <a:gd name="T105" fmla="*/ 0 h 205"/>
                    <a:gd name="T106" fmla="*/ 0 w 407"/>
                    <a:gd name="T107" fmla="*/ 0 h 205"/>
                    <a:gd name="T108" fmla="*/ 0 w 407"/>
                    <a:gd name="T109" fmla="*/ 0 h 205"/>
                    <a:gd name="T110" fmla="*/ 0 w 407"/>
                    <a:gd name="T111" fmla="*/ 0 h 205"/>
                    <a:gd name="T112" fmla="*/ 0 w 407"/>
                    <a:gd name="T113" fmla="*/ 0 h 205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407"/>
                    <a:gd name="T172" fmla="*/ 0 h 205"/>
                    <a:gd name="T173" fmla="*/ 407 w 407"/>
                    <a:gd name="T174" fmla="*/ 205 h 205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407" h="205">
                      <a:moveTo>
                        <a:pt x="407" y="12"/>
                      </a:moveTo>
                      <a:lnTo>
                        <a:pt x="365" y="23"/>
                      </a:lnTo>
                      <a:lnTo>
                        <a:pt x="324" y="32"/>
                      </a:lnTo>
                      <a:lnTo>
                        <a:pt x="283" y="44"/>
                      </a:lnTo>
                      <a:lnTo>
                        <a:pt x="243" y="56"/>
                      </a:lnTo>
                      <a:lnTo>
                        <a:pt x="203" y="70"/>
                      </a:lnTo>
                      <a:lnTo>
                        <a:pt x="165" y="85"/>
                      </a:lnTo>
                      <a:lnTo>
                        <a:pt x="146" y="94"/>
                      </a:lnTo>
                      <a:lnTo>
                        <a:pt x="126" y="102"/>
                      </a:lnTo>
                      <a:lnTo>
                        <a:pt x="108" y="112"/>
                      </a:lnTo>
                      <a:lnTo>
                        <a:pt x="90" y="123"/>
                      </a:lnTo>
                      <a:lnTo>
                        <a:pt x="84" y="127"/>
                      </a:lnTo>
                      <a:lnTo>
                        <a:pt x="78" y="131"/>
                      </a:lnTo>
                      <a:lnTo>
                        <a:pt x="73" y="136"/>
                      </a:lnTo>
                      <a:lnTo>
                        <a:pt x="67" y="140"/>
                      </a:lnTo>
                      <a:lnTo>
                        <a:pt x="62" y="144"/>
                      </a:lnTo>
                      <a:lnTo>
                        <a:pt x="58" y="149"/>
                      </a:lnTo>
                      <a:lnTo>
                        <a:pt x="53" y="154"/>
                      </a:lnTo>
                      <a:lnTo>
                        <a:pt x="48" y="159"/>
                      </a:lnTo>
                      <a:lnTo>
                        <a:pt x="58" y="166"/>
                      </a:lnTo>
                      <a:lnTo>
                        <a:pt x="65" y="161"/>
                      </a:lnTo>
                      <a:lnTo>
                        <a:pt x="72" y="156"/>
                      </a:lnTo>
                      <a:lnTo>
                        <a:pt x="79" y="150"/>
                      </a:lnTo>
                      <a:lnTo>
                        <a:pt x="88" y="146"/>
                      </a:lnTo>
                      <a:lnTo>
                        <a:pt x="95" y="141"/>
                      </a:lnTo>
                      <a:lnTo>
                        <a:pt x="102" y="136"/>
                      </a:lnTo>
                      <a:lnTo>
                        <a:pt x="111" y="132"/>
                      </a:lnTo>
                      <a:lnTo>
                        <a:pt x="119" y="130"/>
                      </a:lnTo>
                      <a:lnTo>
                        <a:pt x="121" y="135"/>
                      </a:lnTo>
                      <a:lnTo>
                        <a:pt x="123" y="141"/>
                      </a:lnTo>
                      <a:lnTo>
                        <a:pt x="124" y="147"/>
                      </a:lnTo>
                      <a:lnTo>
                        <a:pt x="125" y="153"/>
                      </a:lnTo>
                      <a:lnTo>
                        <a:pt x="126" y="159"/>
                      </a:lnTo>
                      <a:lnTo>
                        <a:pt x="127" y="166"/>
                      </a:lnTo>
                      <a:lnTo>
                        <a:pt x="127" y="172"/>
                      </a:lnTo>
                      <a:lnTo>
                        <a:pt x="129" y="178"/>
                      </a:lnTo>
                      <a:lnTo>
                        <a:pt x="117" y="183"/>
                      </a:lnTo>
                      <a:lnTo>
                        <a:pt x="105" y="188"/>
                      </a:lnTo>
                      <a:lnTo>
                        <a:pt x="94" y="194"/>
                      </a:lnTo>
                      <a:lnTo>
                        <a:pt x="82" y="199"/>
                      </a:lnTo>
                      <a:lnTo>
                        <a:pt x="70" y="202"/>
                      </a:lnTo>
                      <a:lnTo>
                        <a:pt x="56" y="205"/>
                      </a:lnTo>
                      <a:lnTo>
                        <a:pt x="43" y="205"/>
                      </a:lnTo>
                      <a:lnTo>
                        <a:pt x="30" y="203"/>
                      </a:lnTo>
                      <a:lnTo>
                        <a:pt x="25" y="200"/>
                      </a:lnTo>
                      <a:lnTo>
                        <a:pt x="20" y="197"/>
                      </a:lnTo>
                      <a:lnTo>
                        <a:pt x="17" y="195"/>
                      </a:lnTo>
                      <a:lnTo>
                        <a:pt x="12" y="193"/>
                      </a:lnTo>
                      <a:lnTo>
                        <a:pt x="8" y="189"/>
                      </a:lnTo>
                      <a:lnTo>
                        <a:pt x="5" y="185"/>
                      </a:lnTo>
                      <a:lnTo>
                        <a:pt x="2" y="180"/>
                      </a:lnTo>
                      <a:lnTo>
                        <a:pt x="0" y="176"/>
                      </a:lnTo>
                      <a:lnTo>
                        <a:pt x="2" y="170"/>
                      </a:lnTo>
                      <a:lnTo>
                        <a:pt x="3" y="165"/>
                      </a:lnTo>
                      <a:lnTo>
                        <a:pt x="7" y="159"/>
                      </a:lnTo>
                      <a:lnTo>
                        <a:pt x="9" y="154"/>
                      </a:lnTo>
                      <a:lnTo>
                        <a:pt x="18" y="146"/>
                      </a:lnTo>
                      <a:lnTo>
                        <a:pt x="27" y="138"/>
                      </a:lnTo>
                      <a:lnTo>
                        <a:pt x="37" y="132"/>
                      </a:lnTo>
                      <a:lnTo>
                        <a:pt x="48" y="125"/>
                      </a:lnTo>
                      <a:lnTo>
                        <a:pt x="59" y="119"/>
                      </a:lnTo>
                      <a:lnTo>
                        <a:pt x="68" y="113"/>
                      </a:lnTo>
                      <a:lnTo>
                        <a:pt x="77" y="111"/>
                      </a:lnTo>
                      <a:lnTo>
                        <a:pt x="84" y="107"/>
                      </a:lnTo>
                      <a:lnTo>
                        <a:pt x="90" y="101"/>
                      </a:lnTo>
                      <a:lnTo>
                        <a:pt x="97" y="95"/>
                      </a:lnTo>
                      <a:lnTo>
                        <a:pt x="103" y="90"/>
                      </a:lnTo>
                      <a:lnTo>
                        <a:pt x="111" y="85"/>
                      </a:lnTo>
                      <a:lnTo>
                        <a:pt x="114" y="83"/>
                      </a:lnTo>
                      <a:lnTo>
                        <a:pt x="118" y="82"/>
                      </a:lnTo>
                      <a:lnTo>
                        <a:pt x="121" y="82"/>
                      </a:lnTo>
                      <a:lnTo>
                        <a:pt x="126" y="82"/>
                      </a:lnTo>
                      <a:lnTo>
                        <a:pt x="131" y="77"/>
                      </a:lnTo>
                      <a:lnTo>
                        <a:pt x="136" y="73"/>
                      </a:lnTo>
                      <a:lnTo>
                        <a:pt x="141" y="70"/>
                      </a:lnTo>
                      <a:lnTo>
                        <a:pt x="146" y="66"/>
                      </a:lnTo>
                      <a:lnTo>
                        <a:pt x="152" y="62"/>
                      </a:lnTo>
                      <a:lnTo>
                        <a:pt x="156" y="59"/>
                      </a:lnTo>
                      <a:lnTo>
                        <a:pt x="162" y="56"/>
                      </a:lnTo>
                      <a:lnTo>
                        <a:pt x="167" y="54"/>
                      </a:lnTo>
                      <a:lnTo>
                        <a:pt x="168" y="58"/>
                      </a:lnTo>
                      <a:lnTo>
                        <a:pt x="170" y="60"/>
                      </a:lnTo>
                      <a:lnTo>
                        <a:pt x="173" y="61"/>
                      </a:lnTo>
                      <a:lnTo>
                        <a:pt x="176" y="61"/>
                      </a:lnTo>
                      <a:lnTo>
                        <a:pt x="179" y="60"/>
                      </a:lnTo>
                      <a:lnTo>
                        <a:pt x="183" y="60"/>
                      </a:lnTo>
                      <a:lnTo>
                        <a:pt x="185" y="61"/>
                      </a:lnTo>
                      <a:lnTo>
                        <a:pt x="189" y="62"/>
                      </a:lnTo>
                      <a:lnTo>
                        <a:pt x="190" y="59"/>
                      </a:lnTo>
                      <a:lnTo>
                        <a:pt x="191" y="55"/>
                      </a:lnTo>
                      <a:lnTo>
                        <a:pt x="194" y="52"/>
                      </a:lnTo>
                      <a:lnTo>
                        <a:pt x="196" y="49"/>
                      </a:lnTo>
                      <a:lnTo>
                        <a:pt x="202" y="45"/>
                      </a:lnTo>
                      <a:lnTo>
                        <a:pt x="209" y="43"/>
                      </a:lnTo>
                      <a:lnTo>
                        <a:pt x="218" y="41"/>
                      </a:lnTo>
                      <a:lnTo>
                        <a:pt x="225" y="38"/>
                      </a:lnTo>
                      <a:lnTo>
                        <a:pt x="232" y="36"/>
                      </a:lnTo>
                      <a:lnTo>
                        <a:pt x="238" y="31"/>
                      </a:lnTo>
                      <a:lnTo>
                        <a:pt x="250" y="29"/>
                      </a:lnTo>
                      <a:lnTo>
                        <a:pt x="262" y="26"/>
                      </a:lnTo>
                      <a:lnTo>
                        <a:pt x="273" y="23"/>
                      </a:lnTo>
                      <a:lnTo>
                        <a:pt x="284" y="19"/>
                      </a:lnTo>
                      <a:lnTo>
                        <a:pt x="295" y="15"/>
                      </a:lnTo>
                      <a:lnTo>
                        <a:pt x="306" y="13"/>
                      </a:lnTo>
                      <a:lnTo>
                        <a:pt x="317" y="11"/>
                      </a:lnTo>
                      <a:lnTo>
                        <a:pt x="329" y="11"/>
                      </a:lnTo>
                      <a:lnTo>
                        <a:pt x="337" y="9"/>
                      </a:lnTo>
                      <a:lnTo>
                        <a:pt x="347" y="7"/>
                      </a:lnTo>
                      <a:lnTo>
                        <a:pt x="356" y="5"/>
                      </a:lnTo>
                      <a:lnTo>
                        <a:pt x="366" y="2"/>
                      </a:lnTo>
                      <a:lnTo>
                        <a:pt x="377" y="0"/>
                      </a:lnTo>
                      <a:lnTo>
                        <a:pt x="387" y="0"/>
                      </a:lnTo>
                      <a:lnTo>
                        <a:pt x="396" y="0"/>
                      </a:lnTo>
                      <a:lnTo>
                        <a:pt x="407" y="3"/>
                      </a:lnTo>
                      <a:lnTo>
                        <a:pt x="407" y="12"/>
                      </a:lnTo>
                      <a:close/>
                    </a:path>
                  </a:pathLst>
                </a:custGeom>
                <a:solidFill>
                  <a:srgbClr val="66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13" name="Freeform 50">
                  <a:extLst>
                    <a:ext uri="{FF2B5EF4-FFF2-40B4-BE49-F238E27FC236}">
                      <a16:creationId xmlns:a16="http://schemas.microsoft.com/office/drawing/2014/main" id="{ACFC9181-5595-4E45-951B-B2E4975BD2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38" y="2206"/>
                  <a:ext cx="83" cy="45"/>
                </a:xfrm>
                <a:custGeom>
                  <a:avLst/>
                  <a:gdLst>
                    <a:gd name="T0" fmla="*/ 0 w 249"/>
                    <a:gd name="T1" fmla="*/ 0 h 136"/>
                    <a:gd name="T2" fmla="*/ 0 w 249"/>
                    <a:gd name="T3" fmla="*/ 0 h 136"/>
                    <a:gd name="T4" fmla="*/ 0 w 249"/>
                    <a:gd name="T5" fmla="*/ 0 h 136"/>
                    <a:gd name="T6" fmla="*/ 0 w 249"/>
                    <a:gd name="T7" fmla="*/ 0 h 136"/>
                    <a:gd name="T8" fmla="*/ 0 w 249"/>
                    <a:gd name="T9" fmla="*/ 0 h 136"/>
                    <a:gd name="T10" fmla="*/ 0 w 249"/>
                    <a:gd name="T11" fmla="*/ 0 h 136"/>
                    <a:gd name="T12" fmla="*/ 0 w 249"/>
                    <a:gd name="T13" fmla="*/ 0 h 136"/>
                    <a:gd name="T14" fmla="*/ 0 w 249"/>
                    <a:gd name="T15" fmla="*/ 0 h 136"/>
                    <a:gd name="T16" fmla="*/ 0 w 249"/>
                    <a:gd name="T17" fmla="*/ 0 h 136"/>
                    <a:gd name="T18" fmla="*/ 0 w 249"/>
                    <a:gd name="T19" fmla="*/ 0 h 136"/>
                    <a:gd name="T20" fmla="*/ 0 w 249"/>
                    <a:gd name="T21" fmla="*/ 0 h 136"/>
                    <a:gd name="T22" fmla="*/ 0 w 249"/>
                    <a:gd name="T23" fmla="*/ 0 h 136"/>
                    <a:gd name="T24" fmla="*/ 0 w 249"/>
                    <a:gd name="T25" fmla="*/ 0 h 136"/>
                    <a:gd name="T26" fmla="*/ 0 w 249"/>
                    <a:gd name="T27" fmla="*/ 0 h 136"/>
                    <a:gd name="T28" fmla="*/ 0 w 249"/>
                    <a:gd name="T29" fmla="*/ 0 h 136"/>
                    <a:gd name="T30" fmla="*/ 0 w 249"/>
                    <a:gd name="T31" fmla="*/ 0 h 136"/>
                    <a:gd name="T32" fmla="*/ 0 w 249"/>
                    <a:gd name="T33" fmla="*/ 0 h 136"/>
                    <a:gd name="T34" fmla="*/ 0 w 249"/>
                    <a:gd name="T35" fmla="*/ 0 h 136"/>
                    <a:gd name="T36" fmla="*/ 0 w 249"/>
                    <a:gd name="T37" fmla="*/ 0 h 136"/>
                    <a:gd name="T38" fmla="*/ 0 w 249"/>
                    <a:gd name="T39" fmla="*/ 0 h 136"/>
                    <a:gd name="T40" fmla="*/ 0 w 249"/>
                    <a:gd name="T41" fmla="*/ 0 h 136"/>
                    <a:gd name="T42" fmla="*/ 0 w 249"/>
                    <a:gd name="T43" fmla="*/ 0 h 136"/>
                    <a:gd name="T44" fmla="*/ 0 w 249"/>
                    <a:gd name="T45" fmla="*/ 0 h 136"/>
                    <a:gd name="T46" fmla="*/ 0 w 249"/>
                    <a:gd name="T47" fmla="*/ 0 h 136"/>
                    <a:gd name="T48" fmla="*/ 0 w 249"/>
                    <a:gd name="T49" fmla="*/ 0 h 136"/>
                    <a:gd name="T50" fmla="*/ 0 w 249"/>
                    <a:gd name="T51" fmla="*/ 0 h 136"/>
                    <a:gd name="T52" fmla="*/ 0 w 249"/>
                    <a:gd name="T53" fmla="*/ 0 h 136"/>
                    <a:gd name="T54" fmla="*/ 0 w 249"/>
                    <a:gd name="T55" fmla="*/ 0 h 136"/>
                    <a:gd name="T56" fmla="*/ 0 w 249"/>
                    <a:gd name="T57" fmla="*/ 0 h 136"/>
                    <a:gd name="T58" fmla="*/ 0 w 249"/>
                    <a:gd name="T59" fmla="*/ 0 h 136"/>
                    <a:gd name="T60" fmla="*/ 0 w 249"/>
                    <a:gd name="T61" fmla="*/ 0 h 136"/>
                    <a:gd name="T62" fmla="*/ 0 w 249"/>
                    <a:gd name="T63" fmla="*/ 0 h 136"/>
                    <a:gd name="T64" fmla="*/ 0 w 249"/>
                    <a:gd name="T65" fmla="*/ 0 h 136"/>
                    <a:gd name="T66" fmla="*/ 0 w 249"/>
                    <a:gd name="T67" fmla="*/ 0 h 1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249"/>
                    <a:gd name="T103" fmla="*/ 0 h 136"/>
                    <a:gd name="T104" fmla="*/ 249 w 249"/>
                    <a:gd name="T105" fmla="*/ 136 h 1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249" h="136">
                      <a:moveTo>
                        <a:pt x="243" y="7"/>
                      </a:moveTo>
                      <a:lnTo>
                        <a:pt x="244" y="22"/>
                      </a:lnTo>
                      <a:lnTo>
                        <a:pt x="247" y="36"/>
                      </a:lnTo>
                      <a:lnTo>
                        <a:pt x="249" y="51"/>
                      </a:lnTo>
                      <a:lnTo>
                        <a:pt x="249" y="66"/>
                      </a:lnTo>
                      <a:lnTo>
                        <a:pt x="249" y="74"/>
                      </a:lnTo>
                      <a:lnTo>
                        <a:pt x="249" y="81"/>
                      </a:lnTo>
                      <a:lnTo>
                        <a:pt x="248" y="87"/>
                      </a:lnTo>
                      <a:lnTo>
                        <a:pt x="245" y="94"/>
                      </a:lnTo>
                      <a:lnTo>
                        <a:pt x="243" y="100"/>
                      </a:lnTo>
                      <a:lnTo>
                        <a:pt x="238" y="105"/>
                      </a:lnTo>
                      <a:lnTo>
                        <a:pt x="233" y="111"/>
                      </a:lnTo>
                      <a:lnTo>
                        <a:pt x="227" y="116"/>
                      </a:lnTo>
                      <a:lnTo>
                        <a:pt x="201" y="122"/>
                      </a:lnTo>
                      <a:lnTo>
                        <a:pt x="172" y="128"/>
                      </a:lnTo>
                      <a:lnTo>
                        <a:pt x="144" y="133"/>
                      </a:lnTo>
                      <a:lnTo>
                        <a:pt x="115" y="136"/>
                      </a:lnTo>
                      <a:lnTo>
                        <a:pt x="101" y="136"/>
                      </a:lnTo>
                      <a:lnTo>
                        <a:pt x="86" y="136"/>
                      </a:lnTo>
                      <a:lnTo>
                        <a:pt x="72" y="136"/>
                      </a:lnTo>
                      <a:lnTo>
                        <a:pt x="59" y="134"/>
                      </a:lnTo>
                      <a:lnTo>
                        <a:pt x="44" y="132"/>
                      </a:lnTo>
                      <a:lnTo>
                        <a:pt x="31" y="128"/>
                      </a:lnTo>
                      <a:lnTo>
                        <a:pt x="18" y="123"/>
                      </a:lnTo>
                      <a:lnTo>
                        <a:pt x="4" y="117"/>
                      </a:lnTo>
                      <a:lnTo>
                        <a:pt x="2" y="112"/>
                      </a:lnTo>
                      <a:lnTo>
                        <a:pt x="0" y="107"/>
                      </a:lnTo>
                      <a:lnTo>
                        <a:pt x="0" y="103"/>
                      </a:lnTo>
                      <a:lnTo>
                        <a:pt x="0" y="98"/>
                      </a:lnTo>
                      <a:lnTo>
                        <a:pt x="1" y="88"/>
                      </a:lnTo>
                      <a:lnTo>
                        <a:pt x="3" y="78"/>
                      </a:lnTo>
                      <a:lnTo>
                        <a:pt x="7" y="69"/>
                      </a:lnTo>
                      <a:lnTo>
                        <a:pt x="10" y="59"/>
                      </a:lnTo>
                      <a:lnTo>
                        <a:pt x="12" y="48"/>
                      </a:lnTo>
                      <a:lnTo>
                        <a:pt x="12" y="38"/>
                      </a:lnTo>
                      <a:lnTo>
                        <a:pt x="14" y="33"/>
                      </a:lnTo>
                      <a:lnTo>
                        <a:pt x="16" y="28"/>
                      </a:lnTo>
                      <a:lnTo>
                        <a:pt x="18" y="23"/>
                      </a:lnTo>
                      <a:lnTo>
                        <a:pt x="21" y="17"/>
                      </a:lnTo>
                      <a:lnTo>
                        <a:pt x="24" y="13"/>
                      </a:lnTo>
                      <a:lnTo>
                        <a:pt x="27" y="11"/>
                      </a:lnTo>
                      <a:lnTo>
                        <a:pt x="30" y="11"/>
                      </a:lnTo>
                      <a:lnTo>
                        <a:pt x="32" y="11"/>
                      </a:lnTo>
                      <a:lnTo>
                        <a:pt x="36" y="12"/>
                      </a:lnTo>
                      <a:lnTo>
                        <a:pt x="39" y="15"/>
                      </a:lnTo>
                      <a:lnTo>
                        <a:pt x="53" y="18"/>
                      </a:lnTo>
                      <a:lnTo>
                        <a:pt x="68" y="21"/>
                      </a:lnTo>
                      <a:lnTo>
                        <a:pt x="84" y="22"/>
                      </a:lnTo>
                      <a:lnTo>
                        <a:pt x="101" y="22"/>
                      </a:lnTo>
                      <a:lnTo>
                        <a:pt x="118" y="22"/>
                      </a:lnTo>
                      <a:lnTo>
                        <a:pt x="136" y="21"/>
                      </a:lnTo>
                      <a:lnTo>
                        <a:pt x="151" y="19"/>
                      </a:lnTo>
                      <a:lnTo>
                        <a:pt x="167" y="19"/>
                      </a:lnTo>
                      <a:lnTo>
                        <a:pt x="174" y="17"/>
                      </a:lnTo>
                      <a:lnTo>
                        <a:pt x="182" y="15"/>
                      </a:lnTo>
                      <a:lnTo>
                        <a:pt x="189" y="13"/>
                      </a:lnTo>
                      <a:lnTo>
                        <a:pt x="196" y="12"/>
                      </a:lnTo>
                      <a:lnTo>
                        <a:pt x="203" y="10"/>
                      </a:lnTo>
                      <a:lnTo>
                        <a:pt x="210" y="9"/>
                      </a:lnTo>
                      <a:lnTo>
                        <a:pt x="217" y="5"/>
                      </a:lnTo>
                      <a:lnTo>
                        <a:pt x="223" y="0"/>
                      </a:lnTo>
                      <a:lnTo>
                        <a:pt x="226" y="0"/>
                      </a:lnTo>
                      <a:lnTo>
                        <a:pt x="229" y="0"/>
                      </a:lnTo>
                      <a:lnTo>
                        <a:pt x="232" y="0"/>
                      </a:lnTo>
                      <a:lnTo>
                        <a:pt x="236" y="0"/>
                      </a:lnTo>
                      <a:lnTo>
                        <a:pt x="238" y="0"/>
                      </a:lnTo>
                      <a:lnTo>
                        <a:pt x="241" y="1"/>
                      </a:lnTo>
                      <a:lnTo>
                        <a:pt x="243" y="4"/>
                      </a:lnTo>
                      <a:lnTo>
                        <a:pt x="243" y="7"/>
                      </a:lnTo>
                      <a:close/>
                    </a:path>
                  </a:pathLst>
                </a:custGeom>
                <a:solidFill>
                  <a:srgbClr val="B5D1D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14" name="Freeform 51">
                  <a:extLst>
                    <a:ext uri="{FF2B5EF4-FFF2-40B4-BE49-F238E27FC236}">
                      <a16:creationId xmlns:a16="http://schemas.microsoft.com/office/drawing/2014/main" id="{3914B71E-3046-4785-A241-00E0247ECF0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57" y="2209"/>
                  <a:ext cx="18" cy="12"/>
                </a:xfrm>
                <a:custGeom>
                  <a:avLst/>
                  <a:gdLst>
                    <a:gd name="T0" fmla="*/ 0 w 53"/>
                    <a:gd name="T1" fmla="*/ 0 h 35"/>
                    <a:gd name="T2" fmla="*/ 0 w 53"/>
                    <a:gd name="T3" fmla="*/ 0 h 35"/>
                    <a:gd name="T4" fmla="*/ 0 w 53"/>
                    <a:gd name="T5" fmla="*/ 0 h 35"/>
                    <a:gd name="T6" fmla="*/ 0 w 53"/>
                    <a:gd name="T7" fmla="*/ 0 h 35"/>
                    <a:gd name="T8" fmla="*/ 0 w 53"/>
                    <a:gd name="T9" fmla="*/ 0 h 35"/>
                    <a:gd name="T10" fmla="*/ 0 w 53"/>
                    <a:gd name="T11" fmla="*/ 0 h 35"/>
                    <a:gd name="T12" fmla="*/ 0 w 53"/>
                    <a:gd name="T13" fmla="*/ 0 h 35"/>
                    <a:gd name="T14" fmla="*/ 0 w 53"/>
                    <a:gd name="T15" fmla="*/ 0 h 35"/>
                    <a:gd name="T16" fmla="*/ 0 w 53"/>
                    <a:gd name="T17" fmla="*/ 0 h 35"/>
                    <a:gd name="T18" fmla="*/ 0 w 53"/>
                    <a:gd name="T19" fmla="*/ 0 h 35"/>
                    <a:gd name="T20" fmla="*/ 0 w 53"/>
                    <a:gd name="T21" fmla="*/ 0 h 35"/>
                    <a:gd name="T22" fmla="*/ 0 w 53"/>
                    <a:gd name="T23" fmla="*/ 0 h 35"/>
                    <a:gd name="T24" fmla="*/ 0 w 53"/>
                    <a:gd name="T25" fmla="*/ 0 h 35"/>
                    <a:gd name="T26" fmla="*/ 0 w 53"/>
                    <a:gd name="T27" fmla="*/ 0 h 35"/>
                    <a:gd name="T28" fmla="*/ 0 w 53"/>
                    <a:gd name="T29" fmla="*/ 0 h 35"/>
                    <a:gd name="T30" fmla="*/ 0 w 53"/>
                    <a:gd name="T31" fmla="*/ 0 h 35"/>
                    <a:gd name="T32" fmla="*/ 0 w 53"/>
                    <a:gd name="T33" fmla="*/ 0 h 35"/>
                    <a:gd name="T34" fmla="*/ 0 w 53"/>
                    <a:gd name="T35" fmla="*/ 0 h 35"/>
                    <a:gd name="T36" fmla="*/ 0 w 53"/>
                    <a:gd name="T37" fmla="*/ 0 h 35"/>
                    <a:gd name="T38" fmla="*/ 0 w 53"/>
                    <a:gd name="T39" fmla="*/ 0 h 35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53"/>
                    <a:gd name="T61" fmla="*/ 0 h 35"/>
                    <a:gd name="T62" fmla="*/ 53 w 53"/>
                    <a:gd name="T63" fmla="*/ 35 h 35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53" h="35">
                      <a:moveTo>
                        <a:pt x="53" y="9"/>
                      </a:moveTo>
                      <a:lnTo>
                        <a:pt x="5" y="35"/>
                      </a:lnTo>
                      <a:lnTo>
                        <a:pt x="3" y="31"/>
                      </a:lnTo>
                      <a:lnTo>
                        <a:pt x="1" y="28"/>
                      </a:lnTo>
                      <a:lnTo>
                        <a:pt x="0" y="24"/>
                      </a:lnTo>
                      <a:lnTo>
                        <a:pt x="1" y="20"/>
                      </a:lnTo>
                      <a:lnTo>
                        <a:pt x="3" y="17"/>
                      </a:lnTo>
                      <a:lnTo>
                        <a:pt x="5" y="14"/>
                      </a:lnTo>
                      <a:lnTo>
                        <a:pt x="7" y="11"/>
                      </a:lnTo>
                      <a:lnTo>
                        <a:pt x="12" y="9"/>
                      </a:lnTo>
                      <a:lnTo>
                        <a:pt x="17" y="8"/>
                      </a:lnTo>
                      <a:lnTo>
                        <a:pt x="23" y="6"/>
                      </a:lnTo>
                      <a:lnTo>
                        <a:pt x="29" y="3"/>
                      </a:lnTo>
                      <a:lnTo>
                        <a:pt x="34" y="1"/>
                      </a:lnTo>
                      <a:lnTo>
                        <a:pt x="40" y="0"/>
                      </a:lnTo>
                      <a:lnTo>
                        <a:pt x="45" y="0"/>
                      </a:lnTo>
                      <a:lnTo>
                        <a:pt x="47" y="1"/>
                      </a:lnTo>
                      <a:lnTo>
                        <a:pt x="50" y="3"/>
                      </a:lnTo>
                      <a:lnTo>
                        <a:pt x="52" y="6"/>
                      </a:lnTo>
                      <a:lnTo>
                        <a:pt x="53" y="9"/>
                      </a:lnTo>
                      <a:close/>
                    </a:path>
                  </a:pathLst>
                </a:custGeom>
                <a:solidFill>
                  <a:srgbClr val="66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15" name="Freeform 52">
                  <a:extLst>
                    <a:ext uri="{FF2B5EF4-FFF2-40B4-BE49-F238E27FC236}">
                      <a16:creationId xmlns:a16="http://schemas.microsoft.com/office/drawing/2014/main" id="{C6118345-8893-4F17-B179-1E0E30F91D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6" y="2214"/>
                  <a:ext cx="163" cy="142"/>
                </a:xfrm>
                <a:custGeom>
                  <a:avLst/>
                  <a:gdLst>
                    <a:gd name="T0" fmla="*/ 0 w 489"/>
                    <a:gd name="T1" fmla="*/ 0 h 426"/>
                    <a:gd name="T2" fmla="*/ 0 w 489"/>
                    <a:gd name="T3" fmla="*/ 0 h 426"/>
                    <a:gd name="T4" fmla="*/ 0 w 489"/>
                    <a:gd name="T5" fmla="*/ 0 h 426"/>
                    <a:gd name="T6" fmla="*/ 0 w 489"/>
                    <a:gd name="T7" fmla="*/ 0 h 426"/>
                    <a:gd name="T8" fmla="*/ 0 w 489"/>
                    <a:gd name="T9" fmla="*/ 0 h 426"/>
                    <a:gd name="T10" fmla="*/ 0 w 489"/>
                    <a:gd name="T11" fmla="*/ 0 h 426"/>
                    <a:gd name="T12" fmla="*/ 0 w 489"/>
                    <a:gd name="T13" fmla="*/ 0 h 426"/>
                    <a:gd name="T14" fmla="*/ 0 w 489"/>
                    <a:gd name="T15" fmla="*/ 0 h 426"/>
                    <a:gd name="T16" fmla="*/ 0 w 489"/>
                    <a:gd name="T17" fmla="*/ 0 h 426"/>
                    <a:gd name="T18" fmla="*/ 0 w 489"/>
                    <a:gd name="T19" fmla="*/ 0 h 426"/>
                    <a:gd name="T20" fmla="*/ 0 w 489"/>
                    <a:gd name="T21" fmla="*/ 0 h 426"/>
                    <a:gd name="T22" fmla="*/ 0 w 489"/>
                    <a:gd name="T23" fmla="*/ 0 h 426"/>
                    <a:gd name="T24" fmla="*/ 0 w 489"/>
                    <a:gd name="T25" fmla="*/ 0 h 426"/>
                    <a:gd name="T26" fmla="*/ 0 w 489"/>
                    <a:gd name="T27" fmla="*/ 0 h 426"/>
                    <a:gd name="T28" fmla="*/ 0 w 489"/>
                    <a:gd name="T29" fmla="*/ 0 h 426"/>
                    <a:gd name="T30" fmla="*/ 0 w 489"/>
                    <a:gd name="T31" fmla="*/ 0 h 426"/>
                    <a:gd name="T32" fmla="*/ 0 w 489"/>
                    <a:gd name="T33" fmla="*/ 0 h 426"/>
                    <a:gd name="T34" fmla="*/ 0 w 489"/>
                    <a:gd name="T35" fmla="*/ 0 h 426"/>
                    <a:gd name="T36" fmla="*/ 0 w 489"/>
                    <a:gd name="T37" fmla="*/ 0 h 426"/>
                    <a:gd name="T38" fmla="*/ 0 w 489"/>
                    <a:gd name="T39" fmla="*/ 0 h 426"/>
                    <a:gd name="T40" fmla="*/ 0 w 489"/>
                    <a:gd name="T41" fmla="*/ 0 h 426"/>
                    <a:gd name="T42" fmla="*/ 0 w 489"/>
                    <a:gd name="T43" fmla="*/ 0 h 426"/>
                    <a:gd name="T44" fmla="*/ 0 w 489"/>
                    <a:gd name="T45" fmla="*/ 0 h 426"/>
                    <a:gd name="T46" fmla="*/ 0 w 489"/>
                    <a:gd name="T47" fmla="*/ 0 h 426"/>
                    <a:gd name="T48" fmla="*/ 0 w 489"/>
                    <a:gd name="T49" fmla="*/ 0 h 426"/>
                    <a:gd name="T50" fmla="*/ 0 w 489"/>
                    <a:gd name="T51" fmla="*/ 0 h 426"/>
                    <a:gd name="T52" fmla="*/ 0 w 489"/>
                    <a:gd name="T53" fmla="*/ 0 h 426"/>
                    <a:gd name="T54" fmla="*/ 0 w 489"/>
                    <a:gd name="T55" fmla="*/ 0 h 426"/>
                    <a:gd name="T56" fmla="*/ 0 w 489"/>
                    <a:gd name="T57" fmla="*/ 0 h 426"/>
                    <a:gd name="T58" fmla="*/ 0 w 489"/>
                    <a:gd name="T59" fmla="*/ 0 h 426"/>
                    <a:gd name="T60" fmla="*/ 0 w 489"/>
                    <a:gd name="T61" fmla="*/ 0 h 426"/>
                    <a:gd name="T62" fmla="*/ 0 w 489"/>
                    <a:gd name="T63" fmla="*/ 0 h 426"/>
                    <a:gd name="T64" fmla="*/ 0 w 489"/>
                    <a:gd name="T65" fmla="*/ 0 h 426"/>
                    <a:gd name="T66" fmla="*/ 0 w 489"/>
                    <a:gd name="T67" fmla="*/ 0 h 426"/>
                    <a:gd name="T68" fmla="*/ 0 w 489"/>
                    <a:gd name="T69" fmla="*/ 0 h 426"/>
                    <a:gd name="T70" fmla="*/ 0 w 489"/>
                    <a:gd name="T71" fmla="*/ 0 h 426"/>
                    <a:gd name="T72" fmla="*/ 0 w 489"/>
                    <a:gd name="T73" fmla="*/ 0 h 426"/>
                    <a:gd name="T74" fmla="*/ 0 w 489"/>
                    <a:gd name="T75" fmla="*/ 0 h 426"/>
                    <a:gd name="T76" fmla="*/ 0 w 489"/>
                    <a:gd name="T77" fmla="*/ 0 h 426"/>
                    <a:gd name="T78" fmla="*/ 0 w 489"/>
                    <a:gd name="T79" fmla="*/ 0 h 426"/>
                    <a:gd name="T80" fmla="*/ 0 w 489"/>
                    <a:gd name="T81" fmla="*/ 0 h 426"/>
                    <a:gd name="T82" fmla="*/ 0 w 489"/>
                    <a:gd name="T83" fmla="*/ 0 h 426"/>
                    <a:gd name="T84" fmla="*/ 0 w 489"/>
                    <a:gd name="T85" fmla="*/ 0 h 426"/>
                    <a:gd name="T86" fmla="*/ 0 w 489"/>
                    <a:gd name="T87" fmla="*/ 0 h 426"/>
                    <a:gd name="T88" fmla="*/ 0 w 489"/>
                    <a:gd name="T89" fmla="*/ 0 h 426"/>
                    <a:gd name="T90" fmla="*/ 0 w 489"/>
                    <a:gd name="T91" fmla="*/ 0 h 426"/>
                    <a:gd name="T92" fmla="*/ 0 w 489"/>
                    <a:gd name="T93" fmla="*/ 0 h 426"/>
                    <a:gd name="T94" fmla="*/ 0 w 489"/>
                    <a:gd name="T95" fmla="*/ 0 h 426"/>
                    <a:gd name="T96" fmla="*/ 0 w 489"/>
                    <a:gd name="T97" fmla="*/ 0 h 426"/>
                    <a:gd name="T98" fmla="*/ 0 w 489"/>
                    <a:gd name="T99" fmla="*/ 0 h 426"/>
                    <a:gd name="T100" fmla="*/ 0 w 489"/>
                    <a:gd name="T101" fmla="*/ 0 h 426"/>
                    <a:gd name="T102" fmla="*/ 0 w 489"/>
                    <a:gd name="T103" fmla="*/ 0 h 426"/>
                    <a:gd name="T104" fmla="*/ 0 w 489"/>
                    <a:gd name="T105" fmla="*/ 0 h 426"/>
                    <a:gd name="T106" fmla="*/ 0 w 489"/>
                    <a:gd name="T107" fmla="*/ 0 h 426"/>
                    <a:gd name="T108" fmla="*/ 0 w 489"/>
                    <a:gd name="T109" fmla="*/ 0 h 426"/>
                    <a:gd name="T110" fmla="*/ 0 w 489"/>
                    <a:gd name="T111" fmla="*/ 0 h 426"/>
                    <a:gd name="T112" fmla="*/ 0 w 489"/>
                    <a:gd name="T113" fmla="*/ 0 h 426"/>
                    <a:gd name="T114" fmla="*/ 0 w 489"/>
                    <a:gd name="T115" fmla="*/ 0 h 426"/>
                    <a:gd name="T116" fmla="*/ 0 w 489"/>
                    <a:gd name="T117" fmla="*/ 0 h 426"/>
                    <a:gd name="T118" fmla="*/ 0 w 489"/>
                    <a:gd name="T119" fmla="*/ 0 h 42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489"/>
                    <a:gd name="T181" fmla="*/ 0 h 426"/>
                    <a:gd name="T182" fmla="*/ 489 w 489"/>
                    <a:gd name="T183" fmla="*/ 426 h 426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489" h="426">
                      <a:moveTo>
                        <a:pt x="295" y="25"/>
                      </a:moveTo>
                      <a:lnTo>
                        <a:pt x="298" y="30"/>
                      </a:lnTo>
                      <a:lnTo>
                        <a:pt x="297" y="31"/>
                      </a:lnTo>
                      <a:lnTo>
                        <a:pt x="296" y="34"/>
                      </a:lnTo>
                      <a:lnTo>
                        <a:pt x="294" y="35"/>
                      </a:lnTo>
                      <a:lnTo>
                        <a:pt x="292" y="36"/>
                      </a:lnTo>
                      <a:lnTo>
                        <a:pt x="291" y="37"/>
                      </a:lnTo>
                      <a:lnTo>
                        <a:pt x="290" y="40"/>
                      </a:lnTo>
                      <a:lnTo>
                        <a:pt x="290" y="42"/>
                      </a:lnTo>
                      <a:lnTo>
                        <a:pt x="290" y="45"/>
                      </a:lnTo>
                      <a:lnTo>
                        <a:pt x="292" y="47"/>
                      </a:lnTo>
                      <a:lnTo>
                        <a:pt x="296" y="49"/>
                      </a:lnTo>
                      <a:lnTo>
                        <a:pt x="298" y="51"/>
                      </a:lnTo>
                      <a:lnTo>
                        <a:pt x="302" y="51"/>
                      </a:lnTo>
                      <a:lnTo>
                        <a:pt x="307" y="48"/>
                      </a:lnTo>
                      <a:lnTo>
                        <a:pt x="310" y="45"/>
                      </a:lnTo>
                      <a:lnTo>
                        <a:pt x="315" y="39"/>
                      </a:lnTo>
                      <a:lnTo>
                        <a:pt x="320" y="34"/>
                      </a:lnTo>
                      <a:lnTo>
                        <a:pt x="325" y="29"/>
                      </a:lnTo>
                      <a:lnTo>
                        <a:pt x="331" y="25"/>
                      </a:lnTo>
                      <a:lnTo>
                        <a:pt x="338" y="23"/>
                      </a:lnTo>
                      <a:lnTo>
                        <a:pt x="345" y="21"/>
                      </a:lnTo>
                      <a:lnTo>
                        <a:pt x="353" y="18"/>
                      </a:lnTo>
                      <a:lnTo>
                        <a:pt x="361" y="17"/>
                      </a:lnTo>
                      <a:lnTo>
                        <a:pt x="370" y="17"/>
                      </a:lnTo>
                      <a:lnTo>
                        <a:pt x="377" y="17"/>
                      </a:lnTo>
                      <a:lnTo>
                        <a:pt x="384" y="21"/>
                      </a:lnTo>
                      <a:lnTo>
                        <a:pt x="391" y="25"/>
                      </a:lnTo>
                      <a:lnTo>
                        <a:pt x="392" y="30"/>
                      </a:lnTo>
                      <a:lnTo>
                        <a:pt x="395" y="35"/>
                      </a:lnTo>
                      <a:lnTo>
                        <a:pt x="395" y="39"/>
                      </a:lnTo>
                      <a:lnTo>
                        <a:pt x="396" y="43"/>
                      </a:lnTo>
                      <a:lnTo>
                        <a:pt x="395" y="51"/>
                      </a:lnTo>
                      <a:lnTo>
                        <a:pt x="392" y="59"/>
                      </a:lnTo>
                      <a:lnTo>
                        <a:pt x="388" y="66"/>
                      </a:lnTo>
                      <a:lnTo>
                        <a:pt x="383" y="74"/>
                      </a:lnTo>
                      <a:lnTo>
                        <a:pt x="378" y="81"/>
                      </a:lnTo>
                      <a:lnTo>
                        <a:pt x="372" y="88"/>
                      </a:lnTo>
                      <a:lnTo>
                        <a:pt x="371" y="90"/>
                      </a:lnTo>
                      <a:lnTo>
                        <a:pt x="368" y="93"/>
                      </a:lnTo>
                      <a:lnTo>
                        <a:pt x="365" y="94"/>
                      </a:lnTo>
                      <a:lnTo>
                        <a:pt x="362" y="95"/>
                      </a:lnTo>
                      <a:lnTo>
                        <a:pt x="360" y="96"/>
                      </a:lnTo>
                      <a:lnTo>
                        <a:pt x="357" y="98"/>
                      </a:lnTo>
                      <a:lnTo>
                        <a:pt x="356" y="100"/>
                      </a:lnTo>
                      <a:lnTo>
                        <a:pt x="356" y="104"/>
                      </a:lnTo>
                      <a:lnTo>
                        <a:pt x="360" y="106"/>
                      </a:lnTo>
                      <a:lnTo>
                        <a:pt x="362" y="107"/>
                      </a:lnTo>
                      <a:lnTo>
                        <a:pt x="366" y="109"/>
                      </a:lnTo>
                      <a:lnTo>
                        <a:pt x="368" y="109"/>
                      </a:lnTo>
                      <a:lnTo>
                        <a:pt x="373" y="107"/>
                      </a:lnTo>
                      <a:lnTo>
                        <a:pt x="378" y="104"/>
                      </a:lnTo>
                      <a:lnTo>
                        <a:pt x="383" y="100"/>
                      </a:lnTo>
                      <a:lnTo>
                        <a:pt x="388" y="95"/>
                      </a:lnTo>
                      <a:lnTo>
                        <a:pt x="392" y="90"/>
                      </a:lnTo>
                      <a:lnTo>
                        <a:pt x="397" y="88"/>
                      </a:lnTo>
                      <a:lnTo>
                        <a:pt x="406" y="90"/>
                      </a:lnTo>
                      <a:lnTo>
                        <a:pt x="414" y="94"/>
                      </a:lnTo>
                      <a:lnTo>
                        <a:pt x="421" y="99"/>
                      </a:lnTo>
                      <a:lnTo>
                        <a:pt x="429" y="104"/>
                      </a:lnTo>
                      <a:lnTo>
                        <a:pt x="442" y="113"/>
                      </a:lnTo>
                      <a:lnTo>
                        <a:pt x="454" y="125"/>
                      </a:lnTo>
                      <a:lnTo>
                        <a:pt x="465" y="140"/>
                      </a:lnTo>
                      <a:lnTo>
                        <a:pt x="473" y="153"/>
                      </a:lnTo>
                      <a:lnTo>
                        <a:pt x="482" y="169"/>
                      </a:lnTo>
                      <a:lnTo>
                        <a:pt x="489" y="184"/>
                      </a:lnTo>
                      <a:lnTo>
                        <a:pt x="488" y="194"/>
                      </a:lnTo>
                      <a:lnTo>
                        <a:pt x="485" y="205"/>
                      </a:lnTo>
                      <a:lnTo>
                        <a:pt x="483" y="215"/>
                      </a:lnTo>
                      <a:lnTo>
                        <a:pt x="479" y="224"/>
                      </a:lnTo>
                      <a:lnTo>
                        <a:pt x="470" y="241"/>
                      </a:lnTo>
                      <a:lnTo>
                        <a:pt x="459" y="258"/>
                      </a:lnTo>
                      <a:lnTo>
                        <a:pt x="447" y="274"/>
                      </a:lnTo>
                      <a:lnTo>
                        <a:pt x="433" y="288"/>
                      </a:lnTo>
                      <a:lnTo>
                        <a:pt x="419" y="304"/>
                      </a:lnTo>
                      <a:lnTo>
                        <a:pt x="404" y="318"/>
                      </a:lnTo>
                      <a:lnTo>
                        <a:pt x="392" y="325"/>
                      </a:lnTo>
                      <a:lnTo>
                        <a:pt x="382" y="334"/>
                      </a:lnTo>
                      <a:lnTo>
                        <a:pt x="371" y="344"/>
                      </a:lnTo>
                      <a:lnTo>
                        <a:pt x="361" y="354"/>
                      </a:lnTo>
                      <a:lnTo>
                        <a:pt x="350" y="364"/>
                      </a:lnTo>
                      <a:lnTo>
                        <a:pt x="341" y="374"/>
                      </a:lnTo>
                      <a:lnTo>
                        <a:pt x="329" y="383"/>
                      </a:lnTo>
                      <a:lnTo>
                        <a:pt x="316" y="391"/>
                      </a:lnTo>
                      <a:lnTo>
                        <a:pt x="303" y="397"/>
                      </a:lnTo>
                      <a:lnTo>
                        <a:pt x="291" y="399"/>
                      </a:lnTo>
                      <a:lnTo>
                        <a:pt x="278" y="400"/>
                      </a:lnTo>
                      <a:lnTo>
                        <a:pt x="266" y="400"/>
                      </a:lnTo>
                      <a:lnTo>
                        <a:pt x="253" y="399"/>
                      </a:lnTo>
                      <a:lnTo>
                        <a:pt x="241" y="397"/>
                      </a:lnTo>
                      <a:lnTo>
                        <a:pt x="227" y="393"/>
                      </a:lnTo>
                      <a:lnTo>
                        <a:pt x="214" y="388"/>
                      </a:lnTo>
                      <a:lnTo>
                        <a:pt x="214" y="385"/>
                      </a:lnTo>
                      <a:lnTo>
                        <a:pt x="216" y="380"/>
                      </a:lnTo>
                      <a:lnTo>
                        <a:pt x="218" y="375"/>
                      </a:lnTo>
                      <a:lnTo>
                        <a:pt x="220" y="370"/>
                      </a:lnTo>
                      <a:lnTo>
                        <a:pt x="222" y="365"/>
                      </a:lnTo>
                      <a:lnTo>
                        <a:pt x="225" y="359"/>
                      </a:lnTo>
                      <a:lnTo>
                        <a:pt x="227" y="354"/>
                      </a:lnTo>
                      <a:lnTo>
                        <a:pt x="230" y="350"/>
                      </a:lnTo>
                      <a:lnTo>
                        <a:pt x="235" y="288"/>
                      </a:lnTo>
                      <a:lnTo>
                        <a:pt x="233" y="286"/>
                      </a:lnTo>
                      <a:lnTo>
                        <a:pt x="233" y="285"/>
                      </a:lnTo>
                      <a:lnTo>
                        <a:pt x="232" y="282"/>
                      </a:lnTo>
                      <a:lnTo>
                        <a:pt x="231" y="281"/>
                      </a:lnTo>
                      <a:lnTo>
                        <a:pt x="229" y="280"/>
                      </a:lnTo>
                      <a:lnTo>
                        <a:pt x="227" y="278"/>
                      </a:lnTo>
                      <a:lnTo>
                        <a:pt x="225" y="278"/>
                      </a:lnTo>
                      <a:lnTo>
                        <a:pt x="222" y="278"/>
                      </a:lnTo>
                      <a:lnTo>
                        <a:pt x="220" y="278"/>
                      </a:lnTo>
                      <a:lnTo>
                        <a:pt x="218" y="278"/>
                      </a:lnTo>
                      <a:lnTo>
                        <a:pt x="215" y="280"/>
                      </a:lnTo>
                      <a:lnTo>
                        <a:pt x="213" y="281"/>
                      </a:lnTo>
                      <a:lnTo>
                        <a:pt x="210" y="282"/>
                      </a:lnTo>
                      <a:lnTo>
                        <a:pt x="208" y="285"/>
                      </a:lnTo>
                      <a:lnTo>
                        <a:pt x="207" y="286"/>
                      </a:lnTo>
                      <a:lnTo>
                        <a:pt x="204" y="288"/>
                      </a:lnTo>
                      <a:lnTo>
                        <a:pt x="204" y="289"/>
                      </a:lnTo>
                      <a:lnTo>
                        <a:pt x="206" y="292"/>
                      </a:lnTo>
                      <a:lnTo>
                        <a:pt x="207" y="293"/>
                      </a:lnTo>
                      <a:lnTo>
                        <a:pt x="208" y="293"/>
                      </a:lnTo>
                      <a:lnTo>
                        <a:pt x="210" y="294"/>
                      </a:lnTo>
                      <a:lnTo>
                        <a:pt x="212" y="295"/>
                      </a:lnTo>
                      <a:lnTo>
                        <a:pt x="213" y="295"/>
                      </a:lnTo>
                      <a:lnTo>
                        <a:pt x="214" y="297"/>
                      </a:lnTo>
                      <a:lnTo>
                        <a:pt x="212" y="310"/>
                      </a:lnTo>
                      <a:lnTo>
                        <a:pt x="208" y="323"/>
                      </a:lnTo>
                      <a:lnTo>
                        <a:pt x="206" y="336"/>
                      </a:lnTo>
                      <a:lnTo>
                        <a:pt x="203" y="348"/>
                      </a:lnTo>
                      <a:lnTo>
                        <a:pt x="200" y="360"/>
                      </a:lnTo>
                      <a:lnTo>
                        <a:pt x="194" y="373"/>
                      </a:lnTo>
                      <a:lnTo>
                        <a:pt x="188" y="383"/>
                      </a:lnTo>
                      <a:lnTo>
                        <a:pt x="179" y="394"/>
                      </a:lnTo>
                      <a:lnTo>
                        <a:pt x="179" y="398"/>
                      </a:lnTo>
                      <a:lnTo>
                        <a:pt x="178" y="403"/>
                      </a:lnTo>
                      <a:lnTo>
                        <a:pt x="175" y="406"/>
                      </a:lnTo>
                      <a:lnTo>
                        <a:pt x="173" y="410"/>
                      </a:lnTo>
                      <a:lnTo>
                        <a:pt x="168" y="413"/>
                      </a:lnTo>
                      <a:lnTo>
                        <a:pt x="165" y="417"/>
                      </a:lnTo>
                      <a:lnTo>
                        <a:pt x="160" y="420"/>
                      </a:lnTo>
                      <a:lnTo>
                        <a:pt x="156" y="423"/>
                      </a:lnTo>
                      <a:lnTo>
                        <a:pt x="150" y="424"/>
                      </a:lnTo>
                      <a:lnTo>
                        <a:pt x="143" y="426"/>
                      </a:lnTo>
                      <a:lnTo>
                        <a:pt x="137" y="426"/>
                      </a:lnTo>
                      <a:lnTo>
                        <a:pt x="131" y="424"/>
                      </a:lnTo>
                      <a:lnTo>
                        <a:pt x="120" y="422"/>
                      </a:lnTo>
                      <a:lnTo>
                        <a:pt x="109" y="417"/>
                      </a:lnTo>
                      <a:lnTo>
                        <a:pt x="98" y="412"/>
                      </a:lnTo>
                      <a:lnTo>
                        <a:pt x="89" y="405"/>
                      </a:lnTo>
                      <a:lnTo>
                        <a:pt x="79" y="397"/>
                      </a:lnTo>
                      <a:lnTo>
                        <a:pt x="69" y="388"/>
                      </a:lnTo>
                      <a:lnTo>
                        <a:pt x="66" y="381"/>
                      </a:lnTo>
                      <a:lnTo>
                        <a:pt x="65" y="374"/>
                      </a:lnTo>
                      <a:lnTo>
                        <a:pt x="62" y="365"/>
                      </a:lnTo>
                      <a:lnTo>
                        <a:pt x="62" y="357"/>
                      </a:lnTo>
                      <a:lnTo>
                        <a:pt x="62" y="341"/>
                      </a:lnTo>
                      <a:lnTo>
                        <a:pt x="65" y="324"/>
                      </a:lnTo>
                      <a:lnTo>
                        <a:pt x="69" y="309"/>
                      </a:lnTo>
                      <a:lnTo>
                        <a:pt x="75" y="293"/>
                      </a:lnTo>
                      <a:lnTo>
                        <a:pt x="83" y="278"/>
                      </a:lnTo>
                      <a:lnTo>
                        <a:pt x="92" y="264"/>
                      </a:lnTo>
                      <a:lnTo>
                        <a:pt x="95" y="263"/>
                      </a:lnTo>
                      <a:lnTo>
                        <a:pt x="97" y="260"/>
                      </a:lnTo>
                      <a:lnTo>
                        <a:pt x="100" y="260"/>
                      </a:lnTo>
                      <a:lnTo>
                        <a:pt x="103" y="259"/>
                      </a:lnTo>
                      <a:lnTo>
                        <a:pt x="106" y="257"/>
                      </a:lnTo>
                      <a:lnTo>
                        <a:pt x="107" y="256"/>
                      </a:lnTo>
                      <a:lnTo>
                        <a:pt x="108" y="252"/>
                      </a:lnTo>
                      <a:lnTo>
                        <a:pt x="108" y="248"/>
                      </a:lnTo>
                      <a:lnTo>
                        <a:pt x="106" y="246"/>
                      </a:lnTo>
                      <a:lnTo>
                        <a:pt x="104" y="245"/>
                      </a:lnTo>
                      <a:lnTo>
                        <a:pt x="102" y="244"/>
                      </a:lnTo>
                      <a:lnTo>
                        <a:pt x="100" y="242"/>
                      </a:lnTo>
                      <a:lnTo>
                        <a:pt x="97" y="242"/>
                      </a:lnTo>
                      <a:lnTo>
                        <a:pt x="95" y="242"/>
                      </a:lnTo>
                      <a:lnTo>
                        <a:pt x="92" y="242"/>
                      </a:lnTo>
                      <a:lnTo>
                        <a:pt x="90" y="244"/>
                      </a:lnTo>
                      <a:lnTo>
                        <a:pt x="86" y="247"/>
                      </a:lnTo>
                      <a:lnTo>
                        <a:pt x="83" y="251"/>
                      </a:lnTo>
                      <a:lnTo>
                        <a:pt x="79" y="254"/>
                      </a:lnTo>
                      <a:lnTo>
                        <a:pt x="77" y="259"/>
                      </a:lnTo>
                      <a:lnTo>
                        <a:pt x="73" y="263"/>
                      </a:lnTo>
                      <a:lnTo>
                        <a:pt x="69" y="266"/>
                      </a:lnTo>
                      <a:lnTo>
                        <a:pt x="65" y="269"/>
                      </a:lnTo>
                      <a:lnTo>
                        <a:pt x="60" y="270"/>
                      </a:lnTo>
                      <a:lnTo>
                        <a:pt x="53" y="257"/>
                      </a:lnTo>
                      <a:lnTo>
                        <a:pt x="43" y="244"/>
                      </a:lnTo>
                      <a:lnTo>
                        <a:pt x="34" y="231"/>
                      </a:lnTo>
                      <a:lnTo>
                        <a:pt x="26" y="218"/>
                      </a:lnTo>
                      <a:lnTo>
                        <a:pt x="19" y="205"/>
                      </a:lnTo>
                      <a:lnTo>
                        <a:pt x="13" y="192"/>
                      </a:lnTo>
                      <a:lnTo>
                        <a:pt x="12" y="183"/>
                      </a:lnTo>
                      <a:lnTo>
                        <a:pt x="10" y="176"/>
                      </a:lnTo>
                      <a:lnTo>
                        <a:pt x="10" y="168"/>
                      </a:lnTo>
                      <a:lnTo>
                        <a:pt x="12" y="159"/>
                      </a:lnTo>
                      <a:lnTo>
                        <a:pt x="14" y="158"/>
                      </a:lnTo>
                      <a:lnTo>
                        <a:pt x="15" y="157"/>
                      </a:lnTo>
                      <a:lnTo>
                        <a:pt x="16" y="156"/>
                      </a:lnTo>
                      <a:lnTo>
                        <a:pt x="18" y="153"/>
                      </a:lnTo>
                      <a:lnTo>
                        <a:pt x="18" y="151"/>
                      </a:lnTo>
                      <a:lnTo>
                        <a:pt x="19" y="148"/>
                      </a:lnTo>
                      <a:lnTo>
                        <a:pt x="19" y="146"/>
                      </a:lnTo>
                      <a:lnTo>
                        <a:pt x="19" y="142"/>
                      </a:lnTo>
                      <a:lnTo>
                        <a:pt x="14" y="136"/>
                      </a:lnTo>
                      <a:lnTo>
                        <a:pt x="10" y="129"/>
                      </a:lnTo>
                      <a:lnTo>
                        <a:pt x="8" y="122"/>
                      </a:lnTo>
                      <a:lnTo>
                        <a:pt x="7" y="115"/>
                      </a:lnTo>
                      <a:lnTo>
                        <a:pt x="6" y="106"/>
                      </a:lnTo>
                      <a:lnTo>
                        <a:pt x="3" y="99"/>
                      </a:lnTo>
                      <a:lnTo>
                        <a:pt x="2" y="90"/>
                      </a:lnTo>
                      <a:lnTo>
                        <a:pt x="0" y="83"/>
                      </a:lnTo>
                      <a:lnTo>
                        <a:pt x="10" y="75"/>
                      </a:lnTo>
                      <a:lnTo>
                        <a:pt x="22" y="70"/>
                      </a:lnTo>
                      <a:lnTo>
                        <a:pt x="34" y="66"/>
                      </a:lnTo>
                      <a:lnTo>
                        <a:pt x="45" y="63"/>
                      </a:lnTo>
                      <a:lnTo>
                        <a:pt x="57" y="60"/>
                      </a:lnTo>
                      <a:lnTo>
                        <a:pt x="69" y="57"/>
                      </a:lnTo>
                      <a:lnTo>
                        <a:pt x="80" y="52"/>
                      </a:lnTo>
                      <a:lnTo>
                        <a:pt x="92" y="45"/>
                      </a:lnTo>
                      <a:lnTo>
                        <a:pt x="112" y="37"/>
                      </a:lnTo>
                      <a:lnTo>
                        <a:pt x="131" y="31"/>
                      </a:lnTo>
                      <a:lnTo>
                        <a:pt x="150" y="27"/>
                      </a:lnTo>
                      <a:lnTo>
                        <a:pt x="169" y="21"/>
                      </a:lnTo>
                      <a:lnTo>
                        <a:pt x="189" y="16"/>
                      </a:lnTo>
                      <a:lnTo>
                        <a:pt x="208" y="11"/>
                      </a:lnTo>
                      <a:lnTo>
                        <a:pt x="229" y="6"/>
                      </a:lnTo>
                      <a:lnTo>
                        <a:pt x="248" y="2"/>
                      </a:lnTo>
                      <a:lnTo>
                        <a:pt x="249" y="1"/>
                      </a:lnTo>
                      <a:lnTo>
                        <a:pt x="251" y="1"/>
                      </a:lnTo>
                      <a:lnTo>
                        <a:pt x="253" y="0"/>
                      </a:lnTo>
                      <a:lnTo>
                        <a:pt x="255" y="0"/>
                      </a:lnTo>
                      <a:lnTo>
                        <a:pt x="256" y="0"/>
                      </a:lnTo>
                      <a:lnTo>
                        <a:pt x="259" y="0"/>
                      </a:lnTo>
                      <a:lnTo>
                        <a:pt x="260" y="1"/>
                      </a:lnTo>
                      <a:lnTo>
                        <a:pt x="262" y="0"/>
                      </a:lnTo>
                      <a:lnTo>
                        <a:pt x="265" y="5"/>
                      </a:lnTo>
                      <a:lnTo>
                        <a:pt x="268" y="8"/>
                      </a:lnTo>
                      <a:lnTo>
                        <a:pt x="272" y="13"/>
                      </a:lnTo>
                      <a:lnTo>
                        <a:pt x="276" y="17"/>
                      </a:lnTo>
                      <a:lnTo>
                        <a:pt x="279" y="21"/>
                      </a:lnTo>
                      <a:lnTo>
                        <a:pt x="284" y="23"/>
                      </a:lnTo>
                      <a:lnTo>
                        <a:pt x="289" y="25"/>
                      </a:lnTo>
                      <a:lnTo>
                        <a:pt x="295" y="25"/>
                      </a:lnTo>
                      <a:close/>
                    </a:path>
                  </a:pathLst>
                </a:custGeom>
                <a:solidFill>
                  <a:srgbClr val="FFCC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16" name="Freeform 53">
                  <a:extLst>
                    <a:ext uri="{FF2B5EF4-FFF2-40B4-BE49-F238E27FC236}">
                      <a16:creationId xmlns:a16="http://schemas.microsoft.com/office/drawing/2014/main" id="{05EB8B84-C22E-48E9-AD38-5C70AB04EA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5" y="2227"/>
                  <a:ext cx="17" cy="10"/>
                </a:xfrm>
                <a:custGeom>
                  <a:avLst/>
                  <a:gdLst>
                    <a:gd name="T0" fmla="*/ 0 w 51"/>
                    <a:gd name="T1" fmla="*/ 0 h 30"/>
                    <a:gd name="T2" fmla="*/ 0 w 51"/>
                    <a:gd name="T3" fmla="*/ 0 h 30"/>
                    <a:gd name="T4" fmla="*/ 0 w 51"/>
                    <a:gd name="T5" fmla="*/ 0 h 30"/>
                    <a:gd name="T6" fmla="*/ 0 w 51"/>
                    <a:gd name="T7" fmla="*/ 0 h 30"/>
                    <a:gd name="T8" fmla="*/ 0 w 51"/>
                    <a:gd name="T9" fmla="*/ 0 h 30"/>
                    <a:gd name="T10" fmla="*/ 0 w 51"/>
                    <a:gd name="T11" fmla="*/ 0 h 30"/>
                    <a:gd name="T12" fmla="*/ 0 w 51"/>
                    <a:gd name="T13" fmla="*/ 0 h 30"/>
                    <a:gd name="T14" fmla="*/ 0 w 51"/>
                    <a:gd name="T15" fmla="*/ 0 h 30"/>
                    <a:gd name="T16" fmla="*/ 0 w 51"/>
                    <a:gd name="T17" fmla="*/ 0 h 30"/>
                    <a:gd name="T18" fmla="*/ 0 w 51"/>
                    <a:gd name="T19" fmla="*/ 0 h 30"/>
                    <a:gd name="T20" fmla="*/ 0 w 51"/>
                    <a:gd name="T21" fmla="*/ 0 h 30"/>
                    <a:gd name="T22" fmla="*/ 0 w 51"/>
                    <a:gd name="T23" fmla="*/ 0 h 30"/>
                    <a:gd name="T24" fmla="*/ 0 w 51"/>
                    <a:gd name="T25" fmla="*/ 0 h 30"/>
                    <a:gd name="T26" fmla="*/ 0 w 51"/>
                    <a:gd name="T27" fmla="*/ 0 h 30"/>
                    <a:gd name="T28" fmla="*/ 0 w 51"/>
                    <a:gd name="T29" fmla="*/ 0 h 30"/>
                    <a:gd name="T30" fmla="*/ 0 w 51"/>
                    <a:gd name="T31" fmla="*/ 0 h 30"/>
                    <a:gd name="T32" fmla="*/ 0 w 51"/>
                    <a:gd name="T33" fmla="*/ 0 h 30"/>
                    <a:gd name="T34" fmla="*/ 0 w 51"/>
                    <a:gd name="T35" fmla="*/ 0 h 30"/>
                    <a:gd name="T36" fmla="*/ 0 w 51"/>
                    <a:gd name="T37" fmla="*/ 0 h 30"/>
                    <a:gd name="T38" fmla="*/ 0 w 51"/>
                    <a:gd name="T39" fmla="*/ 0 h 30"/>
                    <a:gd name="T40" fmla="*/ 0 w 51"/>
                    <a:gd name="T41" fmla="*/ 0 h 30"/>
                    <a:gd name="T42" fmla="*/ 0 w 51"/>
                    <a:gd name="T43" fmla="*/ 0 h 30"/>
                    <a:gd name="T44" fmla="*/ 0 w 51"/>
                    <a:gd name="T45" fmla="*/ 0 h 30"/>
                    <a:gd name="T46" fmla="*/ 0 w 51"/>
                    <a:gd name="T47" fmla="*/ 0 h 30"/>
                    <a:gd name="T48" fmla="*/ 0 w 51"/>
                    <a:gd name="T49" fmla="*/ 0 h 30"/>
                    <a:gd name="T50" fmla="*/ 0 w 51"/>
                    <a:gd name="T51" fmla="*/ 0 h 30"/>
                    <a:gd name="T52" fmla="*/ 0 w 51"/>
                    <a:gd name="T53" fmla="*/ 0 h 30"/>
                    <a:gd name="T54" fmla="*/ 0 w 51"/>
                    <a:gd name="T55" fmla="*/ 0 h 30"/>
                    <a:gd name="T56" fmla="*/ 0 w 51"/>
                    <a:gd name="T57" fmla="*/ 0 h 30"/>
                    <a:gd name="T58" fmla="*/ 0 w 51"/>
                    <a:gd name="T59" fmla="*/ 0 h 30"/>
                    <a:gd name="T60" fmla="*/ 0 w 51"/>
                    <a:gd name="T61" fmla="*/ 0 h 30"/>
                    <a:gd name="T62" fmla="*/ 0 w 51"/>
                    <a:gd name="T63" fmla="*/ 0 h 30"/>
                    <a:gd name="T64" fmla="*/ 0 w 51"/>
                    <a:gd name="T65" fmla="*/ 0 h 30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51"/>
                    <a:gd name="T100" fmla="*/ 0 h 30"/>
                    <a:gd name="T101" fmla="*/ 51 w 51"/>
                    <a:gd name="T102" fmla="*/ 30 h 30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51" h="30">
                      <a:moveTo>
                        <a:pt x="51" y="19"/>
                      </a:moveTo>
                      <a:lnTo>
                        <a:pt x="51" y="22"/>
                      </a:lnTo>
                      <a:lnTo>
                        <a:pt x="50" y="24"/>
                      </a:lnTo>
                      <a:lnTo>
                        <a:pt x="50" y="25"/>
                      </a:lnTo>
                      <a:lnTo>
                        <a:pt x="48" y="27"/>
                      </a:lnTo>
                      <a:lnTo>
                        <a:pt x="47" y="28"/>
                      </a:lnTo>
                      <a:lnTo>
                        <a:pt x="45" y="29"/>
                      </a:lnTo>
                      <a:lnTo>
                        <a:pt x="44" y="30"/>
                      </a:lnTo>
                      <a:lnTo>
                        <a:pt x="41" y="30"/>
                      </a:lnTo>
                      <a:lnTo>
                        <a:pt x="37" y="25"/>
                      </a:lnTo>
                      <a:lnTo>
                        <a:pt x="34" y="22"/>
                      </a:lnTo>
                      <a:lnTo>
                        <a:pt x="29" y="18"/>
                      </a:lnTo>
                      <a:lnTo>
                        <a:pt x="23" y="16"/>
                      </a:lnTo>
                      <a:lnTo>
                        <a:pt x="18" y="14"/>
                      </a:lnTo>
                      <a:lnTo>
                        <a:pt x="12" y="14"/>
                      </a:lnTo>
                      <a:lnTo>
                        <a:pt x="6" y="14"/>
                      </a:lnTo>
                      <a:lnTo>
                        <a:pt x="0" y="14"/>
                      </a:lnTo>
                      <a:lnTo>
                        <a:pt x="3" y="12"/>
                      </a:lnTo>
                      <a:lnTo>
                        <a:pt x="5" y="10"/>
                      </a:lnTo>
                      <a:lnTo>
                        <a:pt x="9" y="7"/>
                      </a:lnTo>
                      <a:lnTo>
                        <a:pt x="11" y="5"/>
                      </a:lnTo>
                      <a:lnTo>
                        <a:pt x="15" y="4"/>
                      </a:lnTo>
                      <a:lnTo>
                        <a:pt x="18" y="2"/>
                      </a:lnTo>
                      <a:lnTo>
                        <a:pt x="22" y="1"/>
                      </a:lnTo>
                      <a:lnTo>
                        <a:pt x="25" y="1"/>
                      </a:lnTo>
                      <a:lnTo>
                        <a:pt x="31" y="0"/>
                      </a:lnTo>
                      <a:lnTo>
                        <a:pt x="35" y="0"/>
                      </a:lnTo>
                      <a:lnTo>
                        <a:pt x="40" y="1"/>
                      </a:lnTo>
                      <a:lnTo>
                        <a:pt x="42" y="4"/>
                      </a:lnTo>
                      <a:lnTo>
                        <a:pt x="45" y="7"/>
                      </a:lnTo>
                      <a:lnTo>
                        <a:pt x="47" y="11"/>
                      </a:lnTo>
                      <a:lnTo>
                        <a:pt x="50" y="16"/>
                      </a:lnTo>
                      <a:lnTo>
                        <a:pt x="51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17" name="Freeform 54">
                  <a:extLst>
                    <a:ext uri="{FF2B5EF4-FFF2-40B4-BE49-F238E27FC236}">
                      <a16:creationId xmlns:a16="http://schemas.microsoft.com/office/drawing/2014/main" id="{2A96EBE0-ACAE-40A5-AFE8-33A2C8AC32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25" y="2233"/>
                  <a:ext cx="40" cy="34"/>
                </a:xfrm>
                <a:custGeom>
                  <a:avLst/>
                  <a:gdLst>
                    <a:gd name="T0" fmla="*/ 0 w 120"/>
                    <a:gd name="T1" fmla="*/ 0 h 101"/>
                    <a:gd name="T2" fmla="*/ 0 w 120"/>
                    <a:gd name="T3" fmla="*/ 0 h 101"/>
                    <a:gd name="T4" fmla="*/ 0 w 120"/>
                    <a:gd name="T5" fmla="*/ 0 h 101"/>
                    <a:gd name="T6" fmla="*/ 0 w 120"/>
                    <a:gd name="T7" fmla="*/ 0 h 101"/>
                    <a:gd name="T8" fmla="*/ 0 w 120"/>
                    <a:gd name="T9" fmla="*/ 0 h 101"/>
                    <a:gd name="T10" fmla="*/ 0 w 120"/>
                    <a:gd name="T11" fmla="*/ 0 h 101"/>
                    <a:gd name="T12" fmla="*/ 0 w 120"/>
                    <a:gd name="T13" fmla="*/ 0 h 101"/>
                    <a:gd name="T14" fmla="*/ 0 w 120"/>
                    <a:gd name="T15" fmla="*/ 0 h 101"/>
                    <a:gd name="T16" fmla="*/ 0 w 120"/>
                    <a:gd name="T17" fmla="*/ 0 h 101"/>
                    <a:gd name="T18" fmla="*/ 0 w 120"/>
                    <a:gd name="T19" fmla="*/ 0 h 101"/>
                    <a:gd name="T20" fmla="*/ 0 w 120"/>
                    <a:gd name="T21" fmla="*/ 0 h 101"/>
                    <a:gd name="T22" fmla="*/ 0 w 120"/>
                    <a:gd name="T23" fmla="*/ 0 h 101"/>
                    <a:gd name="T24" fmla="*/ 0 w 120"/>
                    <a:gd name="T25" fmla="*/ 0 h 101"/>
                    <a:gd name="T26" fmla="*/ 0 w 120"/>
                    <a:gd name="T27" fmla="*/ 0 h 101"/>
                    <a:gd name="T28" fmla="*/ 0 w 120"/>
                    <a:gd name="T29" fmla="*/ 0 h 101"/>
                    <a:gd name="T30" fmla="*/ 0 w 120"/>
                    <a:gd name="T31" fmla="*/ 0 h 101"/>
                    <a:gd name="T32" fmla="*/ 0 w 120"/>
                    <a:gd name="T33" fmla="*/ 0 h 101"/>
                    <a:gd name="T34" fmla="*/ 0 w 120"/>
                    <a:gd name="T35" fmla="*/ 0 h 101"/>
                    <a:gd name="T36" fmla="*/ 0 w 120"/>
                    <a:gd name="T37" fmla="*/ 0 h 101"/>
                    <a:gd name="T38" fmla="*/ 0 w 120"/>
                    <a:gd name="T39" fmla="*/ 0 h 101"/>
                    <a:gd name="T40" fmla="*/ 0 w 120"/>
                    <a:gd name="T41" fmla="*/ 0 h 101"/>
                    <a:gd name="T42" fmla="*/ 0 w 120"/>
                    <a:gd name="T43" fmla="*/ 0 h 101"/>
                    <a:gd name="T44" fmla="*/ 0 w 120"/>
                    <a:gd name="T45" fmla="*/ 0 h 101"/>
                    <a:gd name="T46" fmla="*/ 0 w 120"/>
                    <a:gd name="T47" fmla="*/ 0 h 101"/>
                    <a:gd name="T48" fmla="*/ 0 w 120"/>
                    <a:gd name="T49" fmla="*/ 0 h 101"/>
                    <a:gd name="T50" fmla="*/ 0 w 120"/>
                    <a:gd name="T51" fmla="*/ 0 h 101"/>
                    <a:gd name="T52" fmla="*/ 0 w 120"/>
                    <a:gd name="T53" fmla="*/ 0 h 101"/>
                    <a:gd name="T54" fmla="*/ 0 w 120"/>
                    <a:gd name="T55" fmla="*/ 0 h 101"/>
                    <a:gd name="T56" fmla="*/ 0 w 120"/>
                    <a:gd name="T57" fmla="*/ 0 h 101"/>
                    <a:gd name="T58" fmla="*/ 0 w 120"/>
                    <a:gd name="T59" fmla="*/ 0 h 101"/>
                    <a:gd name="T60" fmla="*/ 0 w 120"/>
                    <a:gd name="T61" fmla="*/ 0 h 101"/>
                    <a:gd name="T62" fmla="*/ 0 w 120"/>
                    <a:gd name="T63" fmla="*/ 0 h 101"/>
                    <a:gd name="T64" fmla="*/ 0 w 120"/>
                    <a:gd name="T65" fmla="*/ 0 h 101"/>
                    <a:gd name="T66" fmla="*/ 0 w 120"/>
                    <a:gd name="T67" fmla="*/ 0 h 101"/>
                    <a:gd name="T68" fmla="*/ 0 w 120"/>
                    <a:gd name="T69" fmla="*/ 0 h 101"/>
                    <a:gd name="T70" fmla="*/ 0 w 120"/>
                    <a:gd name="T71" fmla="*/ 0 h 101"/>
                    <a:gd name="T72" fmla="*/ 0 w 120"/>
                    <a:gd name="T73" fmla="*/ 0 h 101"/>
                    <a:gd name="T74" fmla="*/ 0 w 120"/>
                    <a:gd name="T75" fmla="*/ 0 h 101"/>
                    <a:gd name="T76" fmla="*/ 0 w 120"/>
                    <a:gd name="T77" fmla="*/ 0 h 101"/>
                    <a:gd name="T78" fmla="*/ 0 w 120"/>
                    <a:gd name="T79" fmla="*/ 0 h 101"/>
                    <a:gd name="T80" fmla="*/ 0 w 120"/>
                    <a:gd name="T81" fmla="*/ 0 h 101"/>
                    <a:gd name="T82" fmla="*/ 0 w 120"/>
                    <a:gd name="T83" fmla="*/ 0 h 101"/>
                    <a:gd name="T84" fmla="*/ 0 w 120"/>
                    <a:gd name="T85" fmla="*/ 0 h 101"/>
                    <a:gd name="T86" fmla="*/ 0 w 120"/>
                    <a:gd name="T87" fmla="*/ 0 h 101"/>
                    <a:gd name="T88" fmla="*/ 0 w 120"/>
                    <a:gd name="T89" fmla="*/ 0 h 101"/>
                    <a:gd name="T90" fmla="*/ 0 w 120"/>
                    <a:gd name="T91" fmla="*/ 0 h 101"/>
                    <a:gd name="T92" fmla="*/ 0 w 120"/>
                    <a:gd name="T93" fmla="*/ 0 h 101"/>
                    <a:gd name="T94" fmla="*/ 0 w 120"/>
                    <a:gd name="T95" fmla="*/ 0 h 101"/>
                    <a:gd name="T96" fmla="*/ 0 w 120"/>
                    <a:gd name="T97" fmla="*/ 0 h 101"/>
                    <a:gd name="T98" fmla="*/ 0 w 120"/>
                    <a:gd name="T99" fmla="*/ 0 h 101"/>
                    <a:gd name="T100" fmla="*/ 0 w 120"/>
                    <a:gd name="T101" fmla="*/ 0 h 101"/>
                    <a:gd name="T102" fmla="*/ 0 w 120"/>
                    <a:gd name="T103" fmla="*/ 0 h 101"/>
                    <a:gd name="T104" fmla="*/ 0 w 120"/>
                    <a:gd name="T105" fmla="*/ 0 h 101"/>
                    <a:gd name="T106" fmla="*/ 0 w 120"/>
                    <a:gd name="T107" fmla="*/ 0 h 101"/>
                    <a:gd name="T108" fmla="*/ 0 w 120"/>
                    <a:gd name="T109" fmla="*/ 0 h 101"/>
                    <a:gd name="T110" fmla="*/ 0 w 120"/>
                    <a:gd name="T111" fmla="*/ 0 h 101"/>
                    <a:gd name="T112" fmla="*/ 0 w 120"/>
                    <a:gd name="T113" fmla="*/ 0 h 101"/>
                    <a:gd name="T114" fmla="*/ 0 w 120"/>
                    <a:gd name="T115" fmla="*/ 0 h 101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120"/>
                    <a:gd name="T175" fmla="*/ 0 h 101"/>
                    <a:gd name="T176" fmla="*/ 120 w 120"/>
                    <a:gd name="T177" fmla="*/ 101 h 101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120" h="101">
                      <a:moveTo>
                        <a:pt x="120" y="23"/>
                      </a:moveTo>
                      <a:lnTo>
                        <a:pt x="119" y="31"/>
                      </a:lnTo>
                      <a:lnTo>
                        <a:pt x="117" y="41"/>
                      </a:lnTo>
                      <a:lnTo>
                        <a:pt x="115" y="51"/>
                      </a:lnTo>
                      <a:lnTo>
                        <a:pt x="113" y="61"/>
                      </a:lnTo>
                      <a:lnTo>
                        <a:pt x="111" y="71"/>
                      </a:lnTo>
                      <a:lnTo>
                        <a:pt x="108" y="82"/>
                      </a:lnTo>
                      <a:lnTo>
                        <a:pt x="105" y="92"/>
                      </a:lnTo>
                      <a:lnTo>
                        <a:pt x="102" y="101"/>
                      </a:lnTo>
                      <a:lnTo>
                        <a:pt x="91" y="100"/>
                      </a:lnTo>
                      <a:lnTo>
                        <a:pt x="80" y="99"/>
                      </a:lnTo>
                      <a:lnTo>
                        <a:pt x="70" y="95"/>
                      </a:lnTo>
                      <a:lnTo>
                        <a:pt x="59" y="92"/>
                      </a:lnTo>
                      <a:lnTo>
                        <a:pt x="48" y="87"/>
                      </a:lnTo>
                      <a:lnTo>
                        <a:pt x="38" y="82"/>
                      </a:lnTo>
                      <a:lnTo>
                        <a:pt x="29" y="76"/>
                      </a:lnTo>
                      <a:lnTo>
                        <a:pt x="19" y="69"/>
                      </a:lnTo>
                      <a:lnTo>
                        <a:pt x="15" y="67"/>
                      </a:lnTo>
                      <a:lnTo>
                        <a:pt x="14" y="69"/>
                      </a:lnTo>
                      <a:lnTo>
                        <a:pt x="12" y="69"/>
                      </a:lnTo>
                      <a:lnTo>
                        <a:pt x="11" y="71"/>
                      </a:lnTo>
                      <a:lnTo>
                        <a:pt x="8" y="72"/>
                      </a:lnTo>
                      <a:lnTo>
                        <a:pt x="7" y="73"/>
                      </a:lnTo>
                      <a:lnTo>
                        <a:pt x="5" y="75"/>
                      </a:lnTo>
                      <a:lnTo>
                        <a:pt x="2" y="76"/>
                      </a:lnTo>
                      <a:lnTo>
                        <a:pt x="1" y="73"/>
                      </a:lnTo>
                      <a:lnTo>
                        <a:pt x="1" y="70"/>
                      </a:lnTo>
                      <a:lnTo>
                        <a:pt x="1" y="67"/>
                      </a:lnTo>
                      <a:lnTo>
                        <a:pt x="0" y="64"/>
                      </a:lnTo>
                      <a:lnTo>
                        <a:pt x="1" y="60"/>
                      </a:lnTo>
                      <a:lnTo>
                        <a:pt x="1" y="58"/>
                      </a:lnTo>
                      <a:lnTo>
                        <a:pt x="1" y="54"/>
                      </a:lnTo>
                      <a:lnTo>
                        <a:pt x="1" y="51"/>
                      </a:lnTo>
                      <a:lnTo>
                        <a:pt x="5" y="51"/>
                      </a:lnTo>
                      <a:lnTo>
                        <a:pt x="9" y="49"/>
                      </a:lnTo>
                      <a:lnTo>
                        <a:pt x="13" y="48"/>
                      </a:lnTo>
                      <a:lnTo>
                        <a:pt x="17" y="46"/>
                      </a:lnTo>
                      <a:lnTo>
                        <a:pt x="19" y="42"/>
                      </a:lnTo>
                      <a:lnTo>
                        <a:pt x="19" y="38"/>
                      </a:lnTo>
                      <a:lnTo>
                        <a:pt x="19" y="34"/>
                      </a:lnTo>
                      <a:lnTo>
                        <a:pt x="17" y="30"/>
                      </a:lnTo>
                      <a:lnTo>
                        <a:pt x="14" y="26"/>
                      </a:lnTo>
                      <a:lnTo>
                        <a:pt x="13" y="24"/>
                      </a:lnTo>
                      <a:lnTo>
                        <a:pt x="12" y="20"/>
                      </a:lnTo>
                      <a:lnTo>
                        <a:pt x="12" y="17"/>
                      </a:lnTo>
                      <a:lnTo>
                        <a:pt x="12" y="13"/>
                      </a:lnTo>
                      <a:lnTo>
                        <a:pt x="13" y="10"/>
                      </a:lnTo>
                      <a:lnTo>
                        <a:pt x="13" y="6"/>
                      </a:lnTo>
                      <a:lnTo>
                        <a:pt x="14" y="2"/>
                      </a:lnTo>
                      <a:lnTo>
                        <a:pt x="17" y="0"/>
                      </a:lnTo>
                      <a:lnTo>
                        <a:pt x="29" y="4"/>
                      </a:lnTo>
                      <a:lnTo>
                        <a:pt x="42" y="7"/>
                      </a:lnTo>
                      <a:lnTo>
                        <a:pt x="55" y="10"/>
                      </a:lnTo>
                      <a:lnTo>
                        <a:pt x="68" y="11"/>
                      </a:lnTo>
                      <a:lnTo>
                        <a:pt x="82" y="13"/>
                      </a:lnTo>
                      <a:lnTo>
                        <a:pt x="95" y="16"/>
                      </a:lnTo>
                      <a:lnTo>
                        <a:pt x="108" y="18"/>
                      </a:lnTo>
                      <a:lnTo>
                        <a:pt x="120" y="23"/>
                      </a:lnTo>
                      <a:close/>
                    </a:path>
                  </a:pathLst>
                </a:custGeom>
                <a:solidFill>
                  <a:srgbClr val="B5D1D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18" name="Freeform 55">
                  <a:extLst>
                    <a:ext uri="{FF2B5EF4-FFF2-40B4-BE49-F238E27FC236}">
                      <a16:creationId xmlns:a16="http://schemas.microsoft.com/office/drawing/2014/main" id="{74749F1F-361C-4550-A395-67A4E7997B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46" y="2236"/>
                  <a:ext cx="61" cy="72"/>
                </a:xfrm>
                <a:custGeom>
                  <a:avLst/>
                  <a:gdLst>
                    <a:gd name="T0" fmla="*/ 0 w 183"/>
                    <a:gd name="T1" fmla="*/ 0 h 217"/>
                    <a:gd name="T2" fmla="*/ 0 w 183"/>
                    <a:gd name="T3" fmla="*/ 0 h 217"/>
                    <a:gd name="T4" fmla="*/ 0 w 183"/>
                    <a:gd name="T5" fmla="*/ 0 h 217"/>
                    <a:gd name="T6" fmla="*/ 0 w 183"/>
                    <a:gd name="T7" fmla="*/ 0 h 217"/>
                    <a:gd name="T8" fmla="*/ 0 w 183"/>
                    <a:gd name="T9" fmla="*/ 0 h 217"/>
                    <a:gd name="T10" fmla="*/ 0 w 183"/>
                    <a:gd name="T11" fmla="*/ 0 h 217"/>
                    <a:gd name="T12" fmla="*/ 0 w 183"/>
                    <a:gd name="T13" fmla="*/ 0 h 217"/>
                    <a:gd name="T14" fmla="*/ 0 w 183"/>
                    <a:gd name="T15" fmla="*/ 0 h 217"/>
                    <a:gd name="T16" fmla="*/ 0 w 183"/>
                    <a:gd name="T17" fmla="*/ 0 h 217"/>
                    <a:gd name="T18" fmla="*/ 0 w 183"/>
                    <a:gd name="T19" fmla="*/ 0 h 217"/>
                    <a:gd name="T20" fmla="*/ 0 w 183"/>
                    <a:gd name="T21" fmla="*/ 0 h 217"/>
                    <a:gd name="T22" fmla="*/ 0 w 183"/>
                    <a:gd name="T23" fmla="*/ 0 h 217"/>
                    <a:gd name="T24" fmla="*/ 0 w 183"/>
                    <a:gd name="T25" fmla="*/ 0 h 217"/>
                    <a:gd name="T26" fmla="*/ 0 w 183"/>
                    <a:gd name="T27" fmla="*/ 0 h 217"/>
                    <a:gd name="T28" fmla="*/ 0 w 183"/>
                    <a:gd name="T29" fmla="*/ 0 h 217"/>
                    <a:gd name="T30" fmla="*/ 0 w 183"/>
                    <a:gd name="T31" fmla="*/ 0 h 217"/>
                    <a:gd name="T32" fmla="*/ 0 w 183"/>
                    <a:gd name="T33" fmla="*/ 0 h 217"/>
                    <a:gd name="T34" fmla="*/ 0 w 183"/>
                    <a:gd name="T35" fmla="*/ 0 h 217"/>
                    <a:gd name="T36" fmla="*/ 0 w 183"/>
                    <a:gd name="T37" fmla="*/ 0 h 217"/>
                    <a:gd name="T38" fmla="*/ 0 w 183"/>
                    <a:gd name="T39" fmla="*/ 0 h 217"/>
                    <a:gd name="T40" fmla="*/ 0 w 183"/>
                    <a:gd name="T41" fmla="*/ 0 h 217"/>
                    <a:gd name="T42" fmla="*/ 0 w 183"/>
                    <a:gd name="T43" fmla="*/ 0 h 217"/>
                    <a:gd name="T44" fmla="*/ 0 w 183"/>
                    <a:gd name="T45" fmla="*/ 0 h 217"/>
                    <a:gd name="T46" fmla="*/ 0 w 183"/>
                    <a:gd name="T47" fmla="*/ 0 h 217"/>
                    <a:gd name="T48" fmla="*/ 0 w 183"/>
                    <a:gd name="T49" fmla="*/ 0 h 217"/>
                    <a:gd name="T50" fmla="*/ 0 w 183"/>
                    <a:gd name="T51" fmla="*/ 0 h 217"/>
                    <a:gd name="T52" fmla="*/ 0 w 183"/>
                    <a:gd name="T53" fmla="*/ 0 h 217"/>
                    <a:gd name="T54" fmla="*/ 0 w 183"/>
                    <a:gd name="T55" fmla="*/ 0 h 217"/>
                    <a:gd name="T56" fmla="*/ 0 w 183"/>
                    <a:gd name="T57" fmla="*/ 0 h 217"/>
                    <a:gd name="T58" fmla="*/ 0 w 183"/>
                    <a:gd name="T59" fmla="*/ 0 h 217"/>
                    <a:gd name="T60" fmla="*/ 0 w 183"/>
                    <a:gd name="T61" fmla="*/ 0 h 217"/>
                    <a:gd name="T62" fmla="*/ 0 w 183"/>
                    <a:gd name="T63" fmla="*/ 0 h 217"/>
                    <a:gd name="T64" fmla="*/ 0 w 183"/>
                    <a:gd name="T65" fmla="*/ 0 h 217"/>
                    <a:gd name="T66" fmla="*/ 0 w 183"/>
                    <a:gd name="T67" fmla="*/ 0 h 217"/>
                    <a:gd name="T68" fmla="*/ 0 w 183"/>
                    <a:gd name="T69" fmla="*/ 0 h 217"/>
                    <a:gd name="T70" fmla="*/ 0 w 183"/>
                    <a:gd name="T71" fmla="*/ 0 h 217"/>
                    <a:gd name="T72" fmla="*/ 0 w 183"/>
                    <a:gd name="T73" fmla="*/ 0 h 217"/>
                    <a:gd name="T74" fmla="*/ 0 w 183"/>
                    <a:gd name="T75" fmla="*/ 0 h 217"/>
                    <a:gd name="T76" fmla="*/ 0 w 183"/>
                    <a:gd name="T77" fmla="*/ 0 h 217"/>
                    <a:gd name="T78" fmla="*/ 0 w 183"/>
                    <a:gd name="T79" fmla="*/ 0 h 217"/>
                    <a:gd name="T80" fmla="*/ 0 w 183"/>
                    <a:gd name="T81" fmla="*/ 0 h 217"/>
                    <a:gd name="T82" fmla="*/ 0 w 183"/>
                    <a:gd name="T83" fmla="*/ 0 h 217"/>
                    <a:gd name="T84" fmla="*/ 0 w 183"/>
                    <a:gd name="T85" fmla="*/ 0 h 217"/>
                    <a:gd name="T86" fmla="*/ 0 w 183"/>
                    <a:gd name="T87" fmla="*/ 0 h 217"/>
                    <a:gd name="T88" fmla="*/ 0 w 183"/>
                    <a:gd name="T89" fmla="*/ 0 h 217"/>
                    <a:gd name="T90" fmla="*/ 0 w 183"/>
                    <a:gd name="T91" fmla="*/ 0 h 217"/>
                    <a:gd name="T92" fmla="*/ 0 w 183"/>
                    <a:gd name="T93" fmla="*/ 0 h 217"/>
                    <a:gd name="T94" fmla="*/ 0 w 183"/>
                    <a:gd name="T95" fmla="*/ 0 h 217"/>
                    <a:gd name="T96" fmla="*/ 0 w 183"/>
                    <a:gd name="T97" fmla="*/ 0 h 217"/>
                    <a:gd name="T98" fmla="*/ 0 w 183"/>
                    <a:gd name="T99" fmla="*/ 0 h 217"/>
                    <a:gd name="T100" fmla="*/ 0 w 183"/>
                    <a:gd name="T101" fmla="*/ 0 h 217"/>
                    <a:gd name="T102" fmla="*/ 0 w 183"/>
                    <a:gd name="T103" fmla="*/ 0 h 217"/>
                    <a:gd name="T104" fmla="*/ 0 w 183"/>
                    <a:gd name="T105" fmla="*/ 0 h 217"/>
                    <a:gd name="T106" fmla="*/ 0 w 183"/>
                    <a:gd name="T107" fmla="*/ 0 h 217"/>
                    <a:gd name="T108" fmla="*/ 0 w 183"/>
                    <a:gd name="T109" fmla="*/ 0 h 217"/>
                    <a:gd name="T110" fmla="*/ 0 w 183"/>
                    <a:gd name="T111" fmla="*/ 0 h 217"/>
                    <a:gd name="T112" fmla="*/ 0 w 183"/>
                    <a:gd name="T113" fmla="*/ 0 h 217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183"/>
                    <a:gd name="T172" fmla="*/ 0 h 217"/>
                    <a:gd name="T173" fmla="*/ 183 w 183"/>
                    <a:gd name="T174" fmla="*/ 217 h 217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183" h="217">
                      <a:moveTo>
                        <a:pt x="127" y="43"/>
                      </a:moveTo>
                      <a:lnTo>
                        <a:pt x="133" y="56"/>
                      </a:lnTo>
                      <a:lnTo>
                        <a:pt x="138" y="68"/>
                      </a:lnTo>
                      <a:lnTo>
                        <a:pt x="143" y="80"/>
                      </a:lnTo>
                      <a:lnTo>
                        <a:pt x="148" y="93"/>
                      </a:lnTo>
                      <a:lnTo>
                        <a:pt x="154" y="105"/>
                      </a:lnTo>
                      <a:lnTo>
                        <a:pt x="159" y="118"/>
                      </a:lnTo>
                      <a:lnTo>
                        <a:pt x="164" y="131"/>
                      </a:lnTo>
                      <a:lnTo>
                        <a:pt x="170" y="144"/>
                      </a:lnTo>
                      <a:lnTo>
                        <a:pt x="168" y="150"/>
                      </a:lnTo>
                      <a:lnTo>
                        <a:pt x="170" y="155"/>
                      </a:lnTo>
                      <a:lnTo>
                        <a:pt x="172" y="161"/>
                      </a:lnTo>
                      <a:lnTo>
                        <a:pt x="174" y="167"/>
                      </a:lnTo>
                      <a:lnTo>
                        <a:pt x="177" y="172"/>
                      </a:lnTo>
                      <a:lnTo>
                        <a:pt x="180" y="178"/>
                      </a:lnTo>
                      <a:lnTo>
                        <a:pt x="182" y="184"/>
                      </a:lnTo>
                      <a:lnTo>
                        <a:pt x="183" y="190"/>
                      </a:lnTo>
                      <a:lnTo>
                        <a:pt x="101" y="217"/>
                      </a:lnTo>
                      <a:lnTo>
                        <a:pt x="97" y="210"/>
                      </a:lnTo>
                      <a:lnTo>
                        <a:pt x="92" y="206"/>
                      </a:lnTo>
                      <a:lnTo>
                        <a:pt x="88" y="203"/>
                      </a:lnTo>
                      <a:lnTo>
                        <a:pt x="82" y="200"/>
                      </a:lnTo>
                      <a:lnTo>
                        <a:pt x="76" y="197"/>
                      </a:lnTo>
                      <a:lnTo>
                        <a:pt x="72" y="193"/>
                      </a:lnTo>
                      <a:lnTo>
                        <a:pt x="69" y="191"/>
                      </a:lnTo>
                      <a:lnTo>
                        <a:pt x="68" y="188"/>
                      </a:lnTo>
                      <a:lnTo>
                        <a:pt x="68" y="185"/>
                      </a:lnTo>
                      <a:lnTo>
                        <a:pt x="68" y="180"/>
                      </a:lnTo>
                      <a:lnTo>
                        <a:pt x="66" y="170"/>
                      </a:lnTo>
                      <a:lnTo>
                        <a:pt x="62" y="161"/>
                      </a:lnTo>
                      <a:lnTo>
                        <a:pt x="57" y="151"/>
                      </a:lnTo>
                      <a:lnTo>
                        <a:pt x="51" y="143"/>
                      </a:lnTo>
                      <a:lnTo>
                        <a:pt x="45" y="133"/>
                      </a:lnTo>
                      <a:lnTo>
                        <a:pt x="41" y="124"/>
                      </a:lnTo>
                      <a:lnTo>
                        <a:pt x="36" y="115"/>
                      </a:lnTo>
                      <a:lnTo>
                        <a:pt x="33" y="104"/>
                      </a:lnTo>
                      <a:lnTo>
                        <a:pt x="0" y="53"/>
                      </a:lnTo>
                      <a:lnTo>
                        <a:pt x="9" y="46"/>
                      </a:lnTo>
                      <a:lnTo>
                        <a:pt x="19" y="35"/>
                      </a:lnTo>
                      <a:lnTo>
                        <a:pt x="27" y="24"/>
                      </a:lnTo>
                      <a:lnTo>
                        <a:pt x="37" y="15"/>
                      </a:lnTo>
                      <a:lnTo>
                        <a:pt x="42" y="10"/>
                      </a:lnTo>
                      <a:lnTo>
                        <a:pt x="47" y="6"/>
                      </a:lnTo>
                      <a:lnTo>
                        <a:pt x="53" y="4"/>
                      </a:lnTo>
                      <a:lnTo>
                        <a:pt x="59" y="2"/>
                      </a:lnTo>
                      <a:lnTo>
                        <a:pt x="65" y="0"/>
                      </a:lnTo>
                      <a:lnTo>
                        <a:pt x="71" y="0"/>
                      </a:lnTo>
                      <a:lnTo>
                        <a:pt x="78" y="3"/>
                      </a:lnTo>
                      <a:lnTo>
                        <a:pt x="86" y="5"/>
                      </a:lnTo>
                      <a:lnTo>
                        <a:pt x="92" y="9"/>
                      </a:lnTo>
                      <a:lnTo>
                        <a:pt x="98" y="12"/>
                      </a:lnTo>
                      <a:lnTo>
                        <a:pt x="104" y="16"/>
                      </a:lnTo>
                      <a:lnTo>
                        <a:pt x="109" y="21"/>
                      </a:lnTo>
                      <a:lnTo>
                        <a:pt x="114" y="26"/>
                      </a:lnTo>
                      <a:lnTo>
                        <a:pt x="119" y="32"/>
                      </a:lnTo>
                      <a:lnTo>
                        <a:pt x="124" y="37"/>
                      </a:lnTo>
                      <a:lnTo>
                        <a:pt x="127" y="43"/>
                      </a:lnTo>
                      <a:close/>
                    </a:path>
                  </a:pathLst>
                </a:custGeom>
                <a:solidFill>
                  <a:srgbClr val="708EA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19" name="Freeform 56">
                  <a:extLst>
                    <a:ext uri="{FF2B5EF4-FFF2-40B4-BE49-F238E27FC236}">
                      <a16:creationId xmlns:a16="http://schemas.microsoft.com/office/drawing/2014/main" id="{E6941BED-9DEB-4FE5-B7E3-9B8DAAFE53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29" y="2240"/>
                  <a:ext cx="20" cy="13"/>
                </a:xfrm>
                <a:custGeom>
                  <a:avLst/>
                  <a:gdLst>
                    <a:gd name="T0" fmla="*/ 0 w 59"/>
                    <a:gd name="T1" fmla="*/ 0 h 39"/>
                    <a:gd name="T2" fmla="*/ 0 w 59"/>
                    <a:gd name="T3" fmla="*/ 0 h 39"/>
                    <a:gd name="T4" fmla="*/ 0 w 59"/>
                    <a:gd name="T5" fmla="*/ 0 h 39"/>
                    <a:gd name="T6" fmla="*/ 0 w 59"/>
                    <a:gd name="T7" fmla="*/ 0 h 39"/>
                    <a:gd name="T8" fmla="*/ 0 w 59"/>
                    <a:gd name="T9" fmla="*/ 0 h 39"/>
                    <a:gd name="T10" fmla="*/ 0 w 59"/>
                    <a:gd name="T11" fmla="*/ 0 h 39"/>
                    <a:gd name="T12" fmla="*/ 0 w 59"/>
                    <a:gd name="T13" fmla="*/ 0 h 39"/>
                    <a:gd name="T14" fmla="*/ 0 w 59"/>
                    <a:gd name="T15" fmla="*/ 0 h 39"/>
                    <a:gd name="T16" fmla="*/ 0 w 59"/>
                    <a:gd name="T17" fmla="*/ 0 h 39"/>
                    <a:gd name="T18" fmla="*/ 0 w 59"/>
                    <a:gd name="T19" fmla="*/ 0 h 39"/>
                    <a:gd name="T20" fmla="*/ 0 w 59"/>
                    <a:gd name="T21" fmla="*/ 0 h 39"/>
                    <a:gd name="T22" fmla="*/ 0 w 59"/>
                    <a:gd name="T23" fmla="*/ 0 h 39"/>
                    <a:gd name="T24" fmla="*/ 0 w 59"/>
                    <a:gd name="T25" fmla="*/ 0 h 39"/>
                    <a:gd name="T26" fmla="*/ 0 w 59"/>
                    <a:gd name="T27" fmla="*/ 0 h 39"/>
                    <a:gd name="T28" fmla="*/ 0 w 59"/>
                    <a:gd name="T29" fmla="*/ 0 h 39"/>
                    <a:gd name="T30" fmla="*/ 0 w 59"/>
                    <a:gd name="T31" fmla="*/ 0 h 39"/>
                    <a:gd name="T32" fmla="*/ 0 w 59"/>
                    <a:gd name="T33" fmla="*/ 0 h 39"/>
                    <a:gd name="T34" fmla="*/ 0 w 59"/>
                    <a:gd name="T35" fmla="*/ 0 h 39"/>
                    <a:gd name="T36" fmla="*/ 0 w 59"/>
                    <a:gd name="T37" fmla="*/ 0 h 39"/>
                    <a:gd name="T38" fmla="*/ 0 w 59"/>
                    <a:gd name="T39" fmla="*/ 0 h 39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59"/>
                    <a:gd name="T61" fmla="*/ 0 h 39"/>
                    <a:gd name="T62" fmla="*/ 59 w 59"/>
                    <a:gd name="T63" fmla="*/ 39 h 39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59" h="39">
                      <a:moveTo>
                        <a:pt x="59" y="33"/>
                      </a:moveTo>
                      <a:lnTo>
                        <a:pt x="59" y="39"/>
                      </a:lnTo>
                      <a:lnTo>
                        <a:pt x="49" y="39"/>
                      </a:lnTo>
                      <a:lnTo>
                        <a:pt x="41" y="36"/>
                      </a:lnTo>
                      <a:lnTo>
                        <a:pt x="33" y="31"/>
                      </a:lnTo>
                      <a:lnTo>
                        <a:pt x="26" y="26"/>
                      </a:lnTo>
                      <a:lnTo>
                        <a:pt x="20" y="19"/>
                      </a:lnTo>
                      <a:lnTo>
                        <a:pt x="13" y="13"/>
                      </a:lnTo>
                      <a:lnTo>
                        <a:pt x="7" y="7"/>
                      </a:lnTo>
                      <a:lnTo>
                        <a:pt x="0" y="1"/>
                      </a:lnTo>
                      <a:lnTo>
                        <a:pt x="3" y="0"/>
                      </a:lnTo>
                      <a:lnTo>
                        <a:pt x="8" y="0"/>
                      </a:lnTo>
                      <a:lnTo>
                        <a:pt x="12" y="1"/>
                      </a:lnTo>
                      <a:lnTo>
                        <a:pt x="17" y="1"/>
                      </a:lnTo>
                      <a:lnTo>
                        <a:pt x="24" y="4"/>
                      </a:lnTo>
                      <a:lnTo>
                        <a:pt x="31" y="9"/>
                      </a:lnTo>
                      <a:lnTo>
                        <a:pt x="38" y="15"/>
                      </a:lnTo>
                      <a:lnTo>
                        <a:pt x="46" y="21"/>
                      </a:lnTo>
                      <a:lnTo>
                        <a:pt x="53" y="27"/>
                      </a:lnTo>
                      <a:lnTo>
                        <a:pt x="59" y="3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20" name="Freeform 57">
                  <a:extLst>
                    <a:ext uri="{FF2B5EF4-FFF2-40B4-BE49-F238E27FC236}">
                      <a16:creationId xmlns:a16="http://schemas.microsoft.com/office/drawing/2014/main" id="{8E0EC99B-8234-4792-A885-3F0599E1F36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05" y="2247"/>
                  <a:ext cx="35" cy="31"/>
                </a:xfrm>
                <a:custGeom>
                  <a:avLst/>
                  <a:gdLst>
                    <a:gd name="T0" fmla="*/ 0 w 105"/>
                    <a:gd name="T1" fmla="*/ 0 h 95"/>
                    <a:gd name="T2" fmla="*/ 0 w 105"/>
                    <a:gd name="T3" fmla="*/ 0 h 95"/>
                    <a:gd name="T4" fmla="*/ 0 w 105"/>
                    <a:gd name="T5" fmla="*/ 0 h 95"/>
                    <a:gd name="T6" fmla="*/ 0 w 105"/>
                    <a:gd name="T7" fmla="*/ 0 h 95"/>
                    <a:gd name="T8" fmla="*/ 0 w 105"/>
                    <a:gd name="T9" fmla="*/ 0 h 95"/>
                    <a:gd name="T10" fmla="*/ 0 w 105"/>
                    <a:gd name="T11" fmla="*/ 0 h 95"/>
                    <a:gd name="T12" fmla="*/ 0 w 105"/>
                    <a:gd name="T13" fmla="*/ 0 h 95"/>
                    <a:gd name="T14" fmla="*/ 0 w 105"/>
                    <a:gd name="T15" fmla="*/ 0 h 95"/>
                    <a:gd name="T16" fmla="*/ 0 w 105"/>
                    <a:gd name="T17" fmla="*/ 0 h 95"/>
                    <a:gd name="T18" fmla="*/ 0 w 105"/>
                    <a:gd name="T19" fmla="*/ 0 h 95"/>
                    <a:gd name="T20" fmla="*/ 0 w 105"/>
                    <a:gd name="T21" fmla="*/ 0 h 95"/>
                    <a:gd name="T22" fmla="*/ 0 w 105"/>
                    <a:gd name="T23" fmla="*/ 0 h 95"/>
                    <a:gd name="T24" fmla="*/ 0 w 105"/>
                    <a:gd name="T25" fmla="*/ 0 h 95"/>
                    <a:gd name="T26" fmla="*/ 0 w 105"/>
                    <a:gd name="T27" fmla="*/ 0 h 95"/>
                    <a:gd name="T28" fmla="*/ 0 w 105"/>
                    <a:gd name="T29" fmla="*/ 0 h 95"/>
                    <a:gd name="T30" fmla="*/ 0 w 105"/>
                    <a:gd name="T31" fmla="*/ 0 h 95"/>
                    <a:gd name="T32" fmla="*/ 0 w 105"/>
                    <a:gd name="T33" fmla="*/ 0 h 95"/>
                    <a:gd name="T34" fmla="*/ 0 w 105"/>
                    <a:gd name="T35" fmla="*/ 0 h 95"/>
                    <a:gd name="T36" fmla="*/ 0 w 105"/>
                    <a:gd name="T37" fmla="*/ 0 h 95"/>
                    <a:gd name="T38" fmla="*/ 0 w 105"/>
                    <a:gd name="T39" fmla="*/ 0 h 95"/>
                    <a:gd name="T40" fmla="*/ 0 w 105"/>
                    <a:gd name="T41" fmla="*/ 0 h 95"/>
                    <a:gd name="T42" fmla="*/ 0 w 105"/>
                    <a:gd name="T43" fmla="*/ 0 h 95"/>
                    <a:gd name="T44" fmla="*/ 0 w 105"/>
                    <a:gd name="T45" fmla="*/ 0 h 95"/>
                    <a:gd name="T46" fmla="*/ 0 w 105"/>
                    <a:gd name="T47" fmla="*/ 0 h 95"/>
                    <a:gd name="T48" fmla="*/ 0 w 105"/>
                    <a:gd name="T49" fmla="*/ 0 h 95"/>
                    <a:gd name="T50" fmla="*/ 0 w 105"/>
                    <a:gd name="T51" fmla="*/ 0 h 95"/>
                    <a:gd name="T52" fmla="*/ 0 w 105"/>
                    <a:gd name="T53" fmla="*/ 0 h 95"/>
                    <a:gd name="T54" fmla="*/ 0 w 105"/>
                    <a:gd name="T55" fmla="*/ 0 h 95"/>
                    <a:gd name="T56" fmla="*/ 0 w 105"/>
                    <a:gd name="T57" fmla="*/ 0 h 95"/>
                    <a:gd name="T58" fmla="*/ 0 w 105"/>
                    <a:gd name="T59" fmla="*/ 0 h 95"/>
                    <a:gd name="T60" fmla="*/ 0 w 105"/>
                    <a:gd name="T61" fmla="*/ 0 h 95"/>
                    <a:gd name="T62" fmla="*/ 0 w 105"/>
                    <a:gd name="T63" fmla="*/ 0 h 95"/>
                    <a:gd name="T64" fmla="*/ 0 w 105"/>
                    <a:gd name="T65" fmla="*/ 0 h 95"/>
                    <a:gd name="T66" fmla="*/ 0 w 105"/>
                    <a:gd name="T67" fmla="*/ 0 h 95"/>
                    <a:gd name="T68" fmla="*/ 0 w 105"/>
                    <a:gd name="T69" fmla="*/ 0 h 95"/>
                    <a:gd name="T70" fmla="*/ 0 w 105"/>
                    <a:gd name="T71" fmla="*/ 0 h 95"/>
                    <a:gd name="T72" fmla="*/ 0 w 105"/>
                    <a:gd name="T73" fmla="*/ 0 h 95"/>
                    <a:gd name="T74" fmla="*/ 0 w 105"/>
                    <a:gd name="T75" fmla="*/ 0 h 95"/>
                    <a:gd name="T76" fmla="*/ 0 w 105"/>
                    <a:gd name="T77" fmla="*/ 0 h 95"/>
                    <a:gd name="T78" fmla="*/ 0 w 105"/>
                    <a:gd name="T79" fmla="*/ 0 h 95"/>
                    <a:gd name="T80" fmla="*/ 0 w 105"/>
                    <a:gd name="T81" fmla="*/ 0 h 95"/>
                    <a:gd name="T82" fmla="*/ 0 w 105"/>
                    <a:gd name="T83" fmla="*/ 0 h 95"/>
                    <a:gd name="T84" fmla="*/ 0 w 105"/>
                    <a:gd name="T85" fmla="*/ 0 h 95"/>
                    <a:gd name="T86" fmla="*/ 0 w 105"/>
                    <a:gd name="T87" fmla="*/ 0 h 95"/>
                    <a:gd name="T88" fmla="*/ 0 w 105"/>
                    <a:gd name="T89" fmla="*/ 0 h 95"/>
                    <a:gd name="T90" fmla="*/ 0 w 105"/>
                    <a:gd name="T91" fmla="*/ 0 h 95"/>
                    <a:gd name="T92" fmla="*/ 0 w 105"/>
                    <a:gd name="T93" fmla="*/ 0 h 95"/>
                    <a:gd name="T94" fmla="*/ 0 w 105"/>
                    <a:gd name="T95" fmla="*/ 0 h 95"/>
                    <a:gd name="T96" fmla="*/ 0 w 105"/>
                    <a:gd name="T97" fmla="*/ 0 h 95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05"/>
                    <a:gd name="T148" fmla="*/ 0 h 95"/>
                    <a:gd name="T149" fmla="*/ 105 w 105"/>
                    <a:gd name="T150" fmla="*/ 95 h 95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05" h="95">
                      <a:moveTo>
                        <a:pt x="104" y="42"/>
                      </a:moveTo>
                      <a:lnTo>
                        <a:pt x="105" y="46"/>
                      </a:lnTo>
                      <a:lnTo>
                        <a:pt x="105" y="51"/>
                      </a:lnTo>
                      <a:lnTo>
                        <a:pt x="104" y="55"/>
                      </a:lnTo>
                      <a:lnTo>
                        <a:pt x="103" y="59"/>
                      </a:lnTo>
                      <a:lnTo>
                        <a:pt x="100" y="64"/>
                      </a:lnTo>
                      <a:lnTo>
                        <a:pt x="98" y="69"/>
                      </a:lnTo>
                      <a:lnTo>
                        <a:pt x="96" y="72"/>
                      </a:lnTo>
                      <a:lnTo>
                        <a:pt x="93" y="76"/>
                      </a:lnTo>
                      <a:lnTo>
                        <a:pt x="93" y="79"/>
                      </a:lnTo>
                      <a:lnTo>
                        <a:pt x="92" y="83"/>
                      </a:lnTo>
                      <a:lnTo>
                        <a:pt x="91" y="85"/>
                      </a:lnTo>
                      <a:lnTo>
                        <a:pt x="88" y="88"/>
                      </a:lnTo>
                      <a:lnTo>
                        <a:pt x="86" y="90"/>
                      </a:lnTo>
                      <a:lnTo>
                        <a:pt x="82" y="93"/>
                      </a:lnTo>
                      <a:lnTo>
                        <a:pt x="80" y="94"/>
                      </a:lnTo>
                      <a:lnTo>
                        <a:pt x="78" y="95"/>
                      </a:lnTo>
                      <a:lnTo>
                        <a:pt x="68" y="95"/>
                      </a:lnTo>
                      <a:lnTo>
                        <a:pt x="59" y="95"/>
                      </a:lnTo>
                      <a:lnTo>
                        <a:pt x="50" y="94"/>
                      </a:lnTo>
                      <a:lnTo>
                        <a:pt x="41" y="91"/>
                      </a:lnTo>
                      <a:lnTo>
                        <a:pt x="33" y="89"/>
                      </a:lnTo>
                      <a:lnTo>
                        <a:pt x="26" y="84"/>
                      </a:lnTo>
                      <a:lnTo>
                        <a:pt x="18" y="78"/>
                      </a:lnTo>
                      <a:lnTo>
                        <a:pt x="12" y="71"/>
                      </a:lnTo>
                      <a:lnTo>
                        <a:pt x="11" y="65"/>
                      </a:lnTo>
                      <a:lnTo>
                        <a:pt x="10" y="58"/>
                      </a:lnTo>
                      <a:lnTo>
                        <a:pt x="8" y="52"/>
                      </a:lnTo>
                      <a:lnTo>
                        <a:pt x="4" y="44"/>
                      </a:lnTo>
                      <a:lnTo>
                        <a:pt x="2" y="38"/>
                      </a:lnTo>
                      <a:lnTo>
                        <a:pt x="0" y="31"/>
                      </a:lnTo>
                      <a:lnTo>
                        <a:pt x="0" y="24"/>
                      </a:lnTo>
                      <a:lnTo>
                        <a:pt x="2" y="17"/>
                      </a:lnTo>
                      <a:lnTo>
                        <a:pt x="9" y="11"/>
                      </a:lnTo>
                      <a:lnTo>
                        <a:pt x="16" y="7"/>
                      </a:lnTo>
                      <a:lnTo>
                        <a:pt x="25" y="4"/>
                      </a:lnTo>
                      <a:lnTo>
                        <a:pt x="33" y="1"/>
                      </a:lnTo>
                      <a:lnTo>
                        <a:pt x="41" y="0"/>
                      </a:lnTo>
                      <a:lnTo>
                        <a:pt x="51" y="0"/>
                      </a:lnTo>
                      <a:lnTo>
                        <a:pt x="59" y="2"/>
                      </a:lnTo>
                      <a:lnTo>
                        <a:pt x="68" y="5"/>
                      </a:lnTo>
                      <a:lnTo>
                        <a:pt x="72" y="10"/>
                      </a:lnTo>
                      <a:lnTo>
                        <a:pt x="78" y="13"/>
                      </a:lnTo>
                      <a:lnTo>
                        <a:pt x="84" y="17"/>
                      </a:lnTo>
                      <a:lnTo>
                        <a:pt x="88" y="20"/>
                      </a:lnTo>
                      <a:lnTo>
                        <a:pt x="94" y="25"/>
                      </a:lnTo>
                      <a:lnTo>
                        <a:pt x="99" y="30"/>
                      </a:lnTo>
                      <a:lnTo>
                        <a:pt x="103" y="35"/>
                      </a:lnTo>
                      <a:lnTo>
                        <a:pt x="104" y="4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21" name="Freeform 58">
                  <a:extLst>
                    <a:ext uri="{FF2B5EF4-FFF2-40B4-BE49-F238E27FC236}">
                      <a16:creationId xmlns:a16="http://schemas.microsoft.com/office/drawing/2014/main" id="{7F41DF7F-F195-4512-B286-E0D5404CF0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1" y="2251"/>
                  <a:ext cx="22" cy="20"/>
                </a:xfrm>
                <a:custGeom>
                  <a:avLst/>
                  <a:gdLst>
                    <a:gd name="T0" fmla="*/ 0 w 64"/>
                    <a:gd name="T1" fmla="*/ 0 h 60"/>
                    <a:gd name="T2" fmla="*/ 0 w 64"/>
                    <a:gd name="T3" fmla="*/ 0 h 60"/>
                    <a:gd name="T4" fmla="*/ 0 w 64"/>
                    <a:gd name="T5" fmla="*/ 0 h 60"/>
                    <a:gd name="T6" fmla="*/ 0 w 64"/>
                    <a:gd name="T7" fmla="*/ 0 h 60"/>
                    <a:gd name="T8" fmla="*/ 0 w 64"/>
                    <a:gd name="T9" fmla="*/ 0 h 60"/>
                    <a:gd name="T10" fmla="*/ 0 w 64"/>
                    <a:gd name="T11" fmla="*/ 0 h 60"/>
                    <a:gd name="T12" fmla="*/ 0 w 64"/>
                    <a:gd name="T13" fmla="*/ 0 h 60"/>
                    <a:gd name="T14" fmla="*/ 0 w 64"/>
                    <a:gd name="T15" fmla="*/ 0 h 60"/>
                    <a:gd name="T16" fmla="*/ 0 w 64"/>
                    <a:gd name="T17" fmla="*/ 0 h 60"/>
                    <a:gd name="T18" fmla="*/ 0 w 64"/>
                    <a:gd name="T19" fmla="*/ 0 h 60"/>
                    <a:gd name="T20" fmla="*/ 0 w 64"/>
                    <a:gd name="T21" fmla="*/ 0 h 60"/>
                    <a:gd name="T22" fmla="*/ 0 w 64"/>
                    <a:gd name="T23" fmla="*/ 0 h 60"/>
                    <a:gd name="T24" fmla="*/ 0 w 64"/>
                    <a:gd name="T25" fmla="*/ 0 h 60"/>
                    <a:gd name="T26" fmla="*/ 0 w 64"/>
                    <a:gd name="T27" fmla="*/ 0 h 60"/>
                    <a:gd name="T28" fmla="*/ 0 w 64"/>
                    <a:gd name="T29" fmla="*/ 0 h 60"/>
                    <a:gd name="T30" fmla="*/ 0 w 64"/>
                    <a:gd name="T31" fmla="*/ 0 h 60"/>
                    <a:gd name="T32" fmla="*/ 0 w 64"/>
                    <a:gd name="T33" fmla="*/ 0 h 60"/>
                    <a:gd name="T34" fmla="*/ 0 w 64"/>
                    <a:gd name="T35" fmla="*/ 0 h 60"/>
                    <a:gd name="T36" fmla="*/ 0 w 64"/>
                    <a:gd name="T37" fmla="*/ 0 h 60"/>
                    <a:gd name="T38" fmla="*/ 0 w 64"/>
                    <a:gd name="T39" fmla="*/ 0 h 60"/>
                    <a:gd name="T40" fmla="*/ 0 w 64"/>
                    <a:gd name="T41" fmla="*/ 0 h 60"/>
                    <a:gd name="T42" fmla="*/ 0 w 64"/>
                    <a:gd name="T43" fmla="*/ 0 h 60"/>
                    <a:gd name="T44" fmla="*/ 0 w 64"/>
                    <a:gd name="T45" fmla="*/ 0 h 60"/>
                    <a:gd name="T46" fmla="*/ 0 w 64"/>
                    <a:gd name="T47" fmla="*/ 0 h 60"/>
                    <a:gd name="T48" fmla="*/ 0 w 64"/>
                    <a:gd name="T49" fmla="*/ 0 h 60"/>
                    <a:gd name="T50" fmla="*/ 0 w 64"/>
                    <a:gd name="T51" fmla="*/ 0 h 60"/>
                    <a:gd name="T52" fmla="*/ 0 w 64"/>
                    <a:gd name="T53" fmla="*/ 0 h 60"/>
                    <a:gd name="T54" fmla="*/ 0 w 64"/>
                    <a:gd name="T55" fmla="*/ 0 h 60"/>
                    <a:gd name="T56" fmla="*/ 0 w 64"/>
                    <a:gd name="T57" fmla="*/ 0 h 60"/>
                    <a:gd name="T58" fmla="*/ 0 w 64"/>
                    <a:gd name="T59" fmla="*/ 0 h 60"/>
                    <a:gd name="T60" fmla="*/ 0 w 64"/>
                    <a:gd name="T61" fmla="*/ 0 h 60"/>
                    <a:gd name="T62" fmla="*/ 0 w 64"/>
                    <a:gd name="T63" fmla="*/ 0 h 60"/>
                    <a:gd name="T64" fmla="*/ 0 w 64"/>
                    <a:gd name="T65" fmla="*/ 0 h 60"/>
                    <a:gd name="T66" fmla="*/ 0 w 64"/>
                    <a:gd name="T67" fmla="*/ 0 h 60"/>
                    <a:gd name="T68" fmla="*/ 0 w 64"/>
                    <a:gd name="T69" fmla="*/ 0 h 60"/>
                    <a:gd name="T70" fmla="*/ 0 w 64"/>
                    <a:gd name="T71" fmla="*/ 0 h 60"/>
                    <a:gd name="T72" fmla="*/ 0 w 64"/>
                    <a:gd name="T73" fmla="*/ 0 h 60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64"/>
                    <a:gd name="T112" fmla="*/ 0 h 60"/>
                    <a:gd name="T113" fmla="*/ 64 w 64"/>
                    <a:gd name="T114" fmla="*/ 60 h 60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64" h="60">
                      <a:moveTo>
                        <a:pt x="64" y="29"/>
                      </a:moveTo>
                      <a:lnTo>
                        <a:pt x="64" y="40"/>
                      </a:lnTo>
                      <a:lnTo>
                        <a:pt x="59" y="39"/>
                      </a:lnTo>
                      <a:lnTo>
                        <a:pt x="54" y="39"/>
                      </a:lnTo>
                      <a:lnTo>
                        <a:pt x="49" y="40"/>
                      </a:lnTo>
                      <a:lnTo>
                        <a:pt x="44" y="40"/>
                      </a:lnTo>
                      <a:lnTo>
                        <a:pt x="39" y="42"/>
                      </a:lnTo>
                      <a:lnTo>
                        <a:pt x="36" y="45"/>
                      </a:lnTo>
                      <a:lnTo>
                        <a:pt x="32" y="48"/>
                      </a:lnTo>
                      <a:lnTo>
                        <a:pt x="30" y="54"/>
                      </a:lnTo>
                      <a:lnTo>
                        <a:pt x="30" y="60"/>
                      </a:lnTo>
                      <a:lnTo>
                        <a:pt x="25" y="60"/>
                      </a:lnTo>
                      <a:lnTo>
                        <a:pt x="21" y="58"/>
                      </a:lnTo>
                      <a:lnTo>
                        <a:pt x="18" y="56"/>
                      </a:lnTo>
                      <a:lnTo>
                        <a:pt x="14" y="53"/>
                      </a:lnTo>
                      <a:lnTo>
                        <a:pt x="12" y="50"/>
                      </a:lnTo>
                      <a:lnTo>
                        <a:pt x="8" y="46"/>
                      </a:lnTo>
                      <a:lnTo>
                        <a:pt x="6" y="42"/>
                      </a:lnTo>
                      <a:lnTo>
                        <a:pt x="5" y="38"/>
                      </a:lnTo>
                      <a:lnTo>
                        <a:pt x="3" y="34"/>
                      </a:lnTo>
                      <a:lnTo>
                        <a:pt x="2" y="30"/>
                      </a:lnTo>
                      <a:lnTo>
                        <a:pt x="1" y="25"/>
                      </a:lnTo>
                      <a:lnTo>
                        <a:pt x="1" y="22"/>
                      </a:lnTo>
                      <a:lnTo>
                        <a:pt x="0" y="18"/>
                      </a:lnTo>
                      <a:lnTo>
                        <a:pt x="0" y="15"/>
                      </a:lnTo>
                      <a:lnTo>
                        <a:pt x="0" y="10"/>
                      </a:lnTo>
                      <a:lnTo>
                        <a:pt x="0" y="6"/>
                      </a:lnTo>
                      <a:lnTo>
                        <a:pt x="5" y="4"/>
                      </a:lnTo>
                      <a:lnTo>
                        <a:pt x="9" y="1"/>
                      </a:lnTo>
                      <a:lnTo>
                        <a:pt x="13" y="0"/>
                      </a:lnTo>
                      <a:lnTo>
                        <a:pt x="18" y="0"/>
                      </a:lnTo>
                      <a:lnTo>
                        <a:pt x="26" y="1"/>
                      </a:lnTo>
                      <a:lnTo>
                        <a:pt x="35" y="5"/>
                      </a:lnTo>
                      <a:lnTo>
                        <a:pt x="42" y="10"/>
                      </a:lnTo>
                      <a:lnTo>
                        <a:pt x="50" y="16"/>
                      </a:lnTo>
                      <a:lnTo>
                        <a:pt x="58" y="23"/>
                      </a:lnTo>
                      <a:lnTo>
                        <a:pt x="64" y="2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22" name="Freeform 59">
                  <a:extLst>
                    <a:ext uri="{FF2B5EF4-FFF2-40B4-BE49-F238E27FC236}">
                      <a16:creationId xmlns:a16="http://schemas.microsoft.com/office/drawing/2014/main" id="{E86D457D-E0C5-4A82-83D0-7B57C9039C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37" y="2252"/>
                  <a:ext cx="219" cy="241"/>
                </a:xfrm>
                <a:custGeom>
                  <a:avLst/>
                  <a:gdLst>
                    <a:gd name="T0" fmla="*/ 0 w 657"/>
                    <a:gd name="T1" fmla="*/ 0 h 721"/>
                    <a:gd name="T2" fmla="*/ 0 w 657"/>
                    <a:gd name="T3" fmla="*/ 0 h 721"/>
                    <a:gd name="T4" fmla="*/ 0 w 657"/>
                    <a:gd name="T5" fmla="*/ 0 h 721"/>
                    <a:gd name="T6" fmla="*/ 0 w 657"/>
                    <a:gd name="T7" fmla="*/ 0 h 721"/>
                    <a:gd name="T8" fmla="*/ 0 w 657"/>
                    <a:gd name="T9" fmla="*/ 0 h 721"/>
                    <a:gd name="T10" fmla="*/ 0 w 657"/>
                    <a:gd name="T11" fmla="*/ 0 h 721"/>
                    <a:gd name="T12" fmla="*/ 0 w 657"/>
                    <a:gd name="T13" fmla="*/ 0 h 721"/>
                    <a:gd name="T14" fmla="*/ 0 w 657"/>
                    <a:gd name="T15" fmla="*/ 0 h 721"/>
                    <a:gd name="T16" fmla="*/ 0 w 657"/>
                    <a:gd name="T17" fmla="*/ 0 h 721"/>
                    <a:gd name="T18" fmla="*/ 0 w 657"/>
                    <a:gd name="T19" fmla="*/ 0 h 721"/>
                    <a:gd name="T20" fmla="*/ 0 w 657"/>
                    <a:gd name="T21" fmla="*/ 0 h 721"/>
                    <a:gd name="T22" fmla="*/ 0 w 657"/>
                    <a:gd name="T23" fmla="*/ 0 h 721"/>
                    <a:gd name="T24" fmla="*/ 0 w 657"/>
                    <a:gd name="T25" fmla="*/ 0 h 721"/>
                    <a:gd name="T26" fmla="*/ 0 w 657"/>
                    <a:gd name="T27" fmla="*/ 0 h 721"/>
                    <a:gd name="T28" fmla="*/ 0 w 657"/>
                    <a:gd name="T29" fmla="*/ 0 h 721"/>
                    <a:gd name="T30" fmla="*/ 0 w 657"/>
                    <a:gd name="T31" fmla="*/ 0 h 721"/>
                    <a:gd name="T32" fmla="*/ 0 w 657"/>
                    <a:gd name="T33" fmla="*/ 0 h 721"/>
                    <a:gd name="T34" fmla="*/ 0 w 657"/>
                    <a:gd name="T35" fmla="*/ 0 h 721"/>
                    <a:gd name="T36" fmla="*/ 0 w 657"/>
                    <a:gd name="T37" fmla="*/ 0 h 721"/>
                    <a:gd name="T38" fmla="*/ 0 w 657"/>
                    <a:gd name="T39" fmla="*/ 0 h 721"/>
                    <a:gd name="T40" fmla="*/ 0 w 657"/>
                    <a:gd name="T41" fmla="*/ 0 h 721"/>
                    <a:gd name="T42" fmla="*/ 0 w 657"/>
                    <a:gd name="T43" fmla="*/ 0 h 721"/>
                    <a:gd name="T44" fmla="*/ 0 w 657"/>
                    <a:gd name="T45" fmla="*/ 0 h 721"/>
                    <a:gd name="T46" fmla="*/ 0 w 657"/>
                    <a:gd name="T47" fmla="*/ 0 h 721"/>
                    <a:gd name="T48" fmla="*/ 0 w 657"/>
                    <a:gd name="T49" fmla="*/ 0 h 721"/>
                    <a:gd name="T50" fmla="*/ 0 w 657"/>
                    <a:gd name="T51" fmla="*/ 0 h 721"/>
                    <a:gd name="T52" fmla="*/ 0 w 657"/>
                    <a:gd name="T53" fmla="*/ 0 h 721"/>
                    <a:gd name="T54" fmla="*/ 0 w 657"/>
                    <a:gd name="T55" fmla="*/ 0 h 721"/>
                    <a:gd name="T56" fmla="*/ 0 w 657"/>
                    <a:gd name="T57" fmla="*/ 0 h 721"/>
                    <a:gd name="T58" fmla="*/ 0 w 657"/>
                    <a:gd name="T59" fmla="*/ 0 h 721"/>
                    <a:gd name="T60" fmla="*/ 0 w 657"/>
                    <a:gd name="T61" fmla="*/ 0 h 721"/>
                    <a:gd name="T62" fmla="*/ 0 w 657"/>
                    <a:gd name="T63" fmla="*/ 0 h 721"/>
                    <a:gd name="T64" fmla="*/ 0 w 657"/>
                    <a:gd name="T65" fmla="*/ 0 h 721"/>
                    <a:gd name="T66" fmla="*/ 0 w 657"/>
                    <a:gd name="T67" fmla="*/ 0 h 721"/>
                    <a:gd name="T68" fmla="*/ 0 w 657"/>
                    <a:gd name="T69" fmla="*/ 0 h 721"/>
                    <a:gd name="T70" fmla="*/ 0 w 657"/>
                    <a:gd name="T71" fmla="*/ 0 h 721"/>
                    <a:gd name="T72" fmla="*/ 0 w 657"/>
                    <a:gd name="T73" fmla="*/ 0 h 721"/>
                    <a:gd name="T74" fmla="*/ 0 w 657"/>
                    <a:gd name="T75" fmla="*/ 0 h 721"/>
                    <a:gd name="T76" fmla="*/ 0 w 657"/>
                    <a:gd name="T77" fmla="*/ 0 h 721"/>
                    <a:gd name="T78" fmla="*/ 0 w 657"/>
                    <a:gd name="T79" fmla="*/ 0 h 721"/>
                    <a:gd name="T80" fmla="*/ 0 w 657"/>
                    <a:gd name="T81" fmla="*/ 0 h 721"/>
                    <a:gd name="T82" fmla="*/ 0 w 657"/>
                    <a:gd name="T83" fmla="*/ 0 h 721"/>
                    <a:gd name="T84" fmla="*/ 0 w 657"/>
                    <a:gd name="T85" fmla="*/ 0 h 721"/>
                    <a:gd name="T86" fmla="*/ 0 w 657"/>
                    <a:gd name="T87" fmla="*/ 0 h 721"/>
                    <a:gd name="T88" fmla="*/ 0 w 657"/>
                    <a:gd name="T89" fmla="*/ 0 h 721"/>
                    <a:gd name="T90" fmla="*/ 0 w 657"/>
                    <a:gd name="T91" fmla="*/ 0 h 721"/>
                    <a:gd name="T92" fmla="*/ 0 w 657"/>
                    <a:gd name="T93" fmla="*/ 0 h 721"/>
                    <a:gd name="T94" fmla="*/ 0 w 657"/>
                    <a:gd name="T95" fmla="*/ 0 h 721"/>
                    <a:gd name="T96" fmla="*/ 0 w 657"/>
                    <a:gd name="T97" fmla="*/ 0 h 721"/>
                    <a:gd name="T98" fmla="*/ 0 w 657"/>
                    <a:gd name="T99" fmla="*/ 0 h 721"/>
                    <a:gd name="T100" fmla="*/ 0 w 657"/>
                    <a:gd name="T101" fmla="*/ 0 h 721"/>
                    <a:gd name="T102" fmla="*/ 0 w 657"/>
                    <a:gd name="T103" fmla="*/ 0 h 721"/>
                    <a:gd name="T104" fmla="*/ 0 w 657"/>
                    <a:gd name="T105" fmla="*/ 0 h 721"/>
                    <a:gd name="T106" fmla="*/ 0 w 657"/>
                    <a:gd name="T107" fmla="*/ 0 h 721"/>
                    <a:gd name="T108" fmla="*/ 0 w 657"/>
                    <a:gd name="T109" fmla="*/ 0 h 721"/>
                    <a:gd name="T110" fmla="*/ 0 w 657"/>
                    <a:gd name="T111" fmla="*/ 0 h 721"/>
                    <a:gd name="T112" fmla="*/ 0 w 657"/>
                    <a:gd name="T113" fmla="*/ 0 h 721"/>
                    <a:gd name="T114" fmla="*/ 0 w 657"/>
                    <a:gd name="T115" fmla="*/ 0 h 721"/>
                    <a:gd name="T116" fmla="*/ 0 w 657"/>
                    <a:gd name="T117" fmla="*/ 0 h 721"/>
                    <a:gd name="T118" fmla="*/ 0 w 657"/>
                    <a:gd name="T119" fmla="*/ 0 h 721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657"/>
                    <a:gd name="T181" fmla="*/ 0 h 721"/>
                    <a:gd name="T182" fmla="*/ 657 w 657"/>
                    <a:gd name="T183" fmla="*/ 721 h 721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657" h="721">
                      <a:moveTo>
                        <a:pt x="535" y="0"/>
                      </a:moveTo>
                      <a:lnTo>
                        <a:pt x="536" y="17"/>
                      </a:lnTo>
                      <a:lnTo>
                        <a:pt x="536" y="34"/>
                      </a:lnTo>
                      <a:lnTo>
                        <a:pt x="536" y="50"/>
                      </a:lnTo>
                      <a:lnTo>
                        <a:pt x="536" y="67"/>
                      </a:lnTo>
                      <a:lnTo>
                        <a:pt x="535" y="84"/>
                      </a:lnTo>
                      <a:lnTo>
                        <a:pt x="533" y="101"/>
                      </a:lnTo>
                      <a:lnTo>
                        <a:pt x="530" y="118"/>
                      </a:lnTo>
                      <a:lnTo>
                        <a:pt x="527" y="134"/>
                      </a:lnTo>
                      <a:lnTo>
                        <a:pt x="522" y="150"/>
                      </a:lnTo>
                      <a:lnTo>
                        <a:pt x="518" y="166"/>
                      </a:lnTo>
                      <a:lnTo>
                        <a:pt x="512" y="182"/>
                      </a:lnTo>
                      <a:lnTo>
                        <a:pt x="506" y="196"/>
                      </a:lnTo>
                      <a:lnTo>
                        <a:pt x="499" y="212"/>
                      </a:lnTo>
                      <a:lnTo>
                        <a:pt x="492" y="226"/>
                      </a:lnTo>
                      <a:lnTo>
                        <a:pt x="483" y="241"/>
                      </a:lnTo>
                      <a:lnTo>
                        <a:pt x="475" y="254"/>
                      </a:lnTo>
                      <a:lnTo>
                        <a:pt x="473" y="254"/>
                      </a:lnTo>
                      <a:lnTo>
                        <a:pt x="469" y="255"/>
                      </a:lnTo>
                      <a:lnTo>
                        <a:pt x="466" y="255"/>
                      </a:lnTo>
                      <a:lnTo>
                        <a:pt x="463" y="257"/>
                      </a:lnTo>
                      <a:lnTo>
                        <a:pt x="460" y="258"/>
                      </a:lnTo>
                      <a:lnTo>
                        <a:pt x="458" y="260"/>
                      </a:lnTo>
                      <a:lnTo>
                        <a:pt x="454" y="261"/>
                      </a:lnTo>
                      <a:lnTo>
                        <a:pt x="452" y="264"/>
                      </a:lnTo>
                      <a:lnTo>
                        <a:pt x="452" y="266"/>
                      </a:lnTo>
                      <a:lnTo>
                        <a:pt x="452" y="267"/>
                      </a:lnTo>
                      <a:lnTo>
                        <a:pt x="452" y="270"/>
                      </a:lnTo>
                      <a:lnTo>
                        <a:pt x="453" y="271"/>
                      </a:lnTo>
                      <a:lnTo>
                        <a:pt x="454" y="272"/>
                      </a:lnTo>
                      <a:lnTo>
                        <a:pt x="456" y="275"/>
                      </a:lnTo>
                      <a:lnTo>
                        <a:pt x="456" y="276"/>
                      </a:lnTo>
                      <a:lnTo>
                        <a:pt x="457" y="278"/>
                      </a:lnTo>
                      <a:lnTo>
                        <a:pt x="452" y="284"/>
                      </a:lnTo>
                      <a:lnTo>
                        <a:pt x="447" y="290"/>
                      </a:lnTo>
                      <a:lnTo>
                        <a:pt x="441" y="296"/>
                      </a:lnTo>
                      <a:lnTo>
                        <a:pt x="435" y="300"/>
                      </a:lnTo>
                      <a:lnTo>
                        <a:pt x="422" y="308"/>
                      </a:lnTo>
                      <a:lnTo>
                        <a:pt x="409" y="314"/>
                      </a:lnTo>
                      <a:lnTo>
                        <a:pt x="394" y="319"/>
                      </a:lnTo>
                      <a:lnTo>
                        <a:pt x="381" y="326"/>
                      </a:lnTo>
                      <a:lnTo>
                        <a:pt x="375" y="330"/>
                      </a:lnTo>
                      <a:lnTo>
                        <a:pt x="369" y="335"/>
                      </a:lnTo>
                      <a:lnTo>
                        <a:pt x="363" y="340"/>
                      </a:lnTo>
                      <a:lnTo>
                        <a:pt x="358" y="347"/>
                      </a:lnTo>
                      <a:lnTo>
                        <a:pt x="354" y="349"/>
                      </a:lnTo>
                      <a:lnTo>
                        <a:pt x="350" y="351"/>
                      </a:lnTo>
                      <a:lnTo>
                        <a:pt x="345" y="352"/>
                      </a:lnTo>
                      <a:lnTo>
                        <a:pt x="340" y="352"/>
                      </a:lnTo>
                      <a:lnTo>
                        <a:pt x="331" y="351"/>
                      </a:lnTo>
                      <a:lnTo>
                        <a:pt x="322" y="349"/>
                      </a:lnTo>
                      <a:lnTo>
                        <a:pt x="313" y="349"/>
                      </a:lnTo>
                      <a:lnTo>
                        <a:pt x="307" y="351"/>
                      </a:lnTo>
                      <a:lnTo>
                        <a:pt x="304" y="353"/>
                      </a:lnTo>
                      <a:lnTo>
                        <a:pt x="301" y="357"/>
                      </a:lnTo>
                      <a:lnTo>
                        <a:pt x="300" y="361"/>
                      </a:lnTo>
                      <a:lnTo>
                        <a:pt x="298" y="367"/>
                      </a:lnTo>
                      <a:lnTo>
                        <a:pt x="305" y="372"/>
                      </a:lnTo>
                      <a:lnTo>
                        <a:pt x="311" y="376"/>
                      </a:lnTo>
                      <a:lnTo>
                        <a:pt x="319" y="376"/>
                      </a:lnTo>
                      <a:lnTo>
                        <a:pt x="327" y="376"/>
                      </a:lnTo>
                      <a:lnTo>
                        <a:pt x="335" y="375"/>
                      </a:lnTo>
                      <a:lnTo>
                        <a:pt x="344" y="372"/>
                      </a:lnTo>
                      <a:lnTo>
                        <a:pt x="351" y="371"/>
                      </a:lnTo>
                      <a:lnTo>
                        <a:pt x="358" y="369"/>
                      </a:lnTo>
                      <a:lnTo>
                        <a:pt x="357" y="371"/>
                      </a:lnTo>
                      <a:lnTo>
                        <a:pt x="354" y="375"/>
                      </a:lnTo>
                      <a:lnTo>
                        <a:pt x="351" y="379"/>
                      </a:lnTo>
                      <a:lnTo>
                        <a:pt x="347" y="384"/>
                      </a:lnTo>
                      <a:lnTo>
                        <a:pt x="345" y="389"/>
                      </a:lnTo>
                      <a:lnTo>
                        <a:pt x="344" y="394"/>
                      </a:lnTo>
                      <a:lnTo>
                        <a:pt x="344" y="396"/>
                      </a:lnTo>
                      <a:lnTo>
                        <a:pt x="345" y="398"/>
                      </a:lnTo>
                      <a:lnTo>
                        <a:pt x="346" y="400"/>
                      </a:lnTo>
                      <a:lnTo>
                        <a:pt x="350" y="401"/>
                      </a:lnTo>
                      <a:lnTo>
                        <a:pt x="353" y="401"/>
                      </a:lnTo>
                      <a:lnTo>
                        <a:pt x="362" y="394"/>
                      </a:lnTo>
                      <a:lnTo>
                        <a:pt x="371" y="387"/>
                      </a:lnTo>
                      <a:lnTo>
                        <a:pt x="380" y="377"/>
                      </a:lnTo>
                      <a:lnTo>
                        <a:pt x="388" y="369"/>
                      </a:lnTo>
                      <a:lnTo>
                        <a:pt x="398" y="360"/>
                      </a:lnTo>
                      <a:lnTo>
                        <a:pt x="405" y="352"/>
                      </a:lnTo>
                      <a:lnTo>
                        <a:pt x="413" y="343"/>
                      </a:lnTo>
                      <a:lnTo>
                        <a:pt x="419" y="335"/>
                      </a:lnTo>
                      <a:lnTo>
                        <a:pt x="425" y="334"/>
                      </a:lnTo>
                      <a:lnTo>
                        <a:pt x="430" y="331"/>
                      </a:lnTo>
                      <a:lnTo>
                        <a:pt x="435" y="328"/>
                      </a:lnTo>
                      <a:lnTo>
                        <a:pt x="440" y="324"/>
                      </a:lnTo>
                      <a:lnTo>
                        <a:pt x="447" y="317"/>
                      </a:lnTo>
                      <a:lnTo>
                        <a:pt x="454" y="308"/>
                      </a:lnTo>
                      <a:lnTo>
                        <a:pt x="462" y="300"/>
                      </a:lnTo>
                      <a:lnTo>
                        <a:pt x="469" y="294"/>
                      </a:lnTo>
                      <a:lnTo>
                        <a:pt x="474" y="293"/>
                      </a:lnTo>
                      <a:lnTo>
                        <a:pt x="479" y="291"/>
                      </a:lnTo>
                      <a:lnTo>
                        <a:pt x="483" y="290"/>
                      </a:lnTo>
                      <a:lnTo>
                        <a:pt x="489" y="291"/>
                      </a:lnTo>
                      <a:lnTo>
                        <a:pt x="503" y="296"/>
                      </a:lnTo>
                      <a:lnTo>
                        <a:pt x="516" y="304"/>
                      </a:lnTo>
                      <a:lnTo>
                        <a:pt x="527" y="312"/>
                      </a:lnTo>
                      <a:lnTo>
                        <a:pt x="539" y="320"/>
                      </a:lnTo>
                      <a:lnTo>
                        <a:pt x="550" y="330"/>
                      </a:lnTo>
                      <a:lnTo>
                        <a:pt x="559" y="341"/>
                      </a:lnTo>
                      <a:lnTo>
                        <a:pt x="569" y="352"/>
                      </a:lnTo>
                      <a:lnTo>
                        <a:pt x="579" y="364"/>
                      </a:lnTo>
                      <a:lnTo>
                        <a:pt x="598" y="387"/>
                      </a:lnTo>
                      <a:lnTo>
                        <a:pt x="616" y="410"/>
                      </a:lnTo>
                      <a:lnTo>
                        <a:pt x="626" y="420"/>
                      </a:lnTo>
                      <a:lnTo>
                        <a:pt x="635" y="430"/>
                      </a:lnTo>
                      <a:lnTo>
                        <a:pt x="646" y="440"/>
                      </a:lnTo>
                      <a:lnTo>
                        <a:pt x="657" y="447"/>
                      </a:lnTo>
                      <a:lnTo>
                        <a:pt x="641" y="480"/>
                      </a:lnTo>
                      <a:lnTo>
                        <a:pt x="626" y="512"/>
                      </a:lnTo>
                      <a:lnTo>
                        <a:pt x="610" y="543"/>
                      </a:lnTo>
                      <a:lnTo>
                        <a:pt x="595" y="576"/>
                      </a:lnTo>
                      <a:lnTo>
                        <a:pt x="581" y="608"/>
                      </a:lnTo>
                      <a:lnTo>
                        <a:pt x="567" y="641"/>
                      </a:lnTo>
                      <a:lnTo>
                        <a:pt x="553" y="674"/>
                      </a:lnTo>
                      <a:lnTo>
                        <a:pt x="540" y="707"/>
                      </a:lnTo>
                      <a:lnTo>
                        <a:pt x="509" y="710"/>
                      </a:lnTo>
                      <a:lnTo>
                        <a:pt x="476" y="713"/>
                      </a:lnTo>
                      <a:lnTo>
                        <a:pt x="442" y="717"/>
                      </a:lnTo>
                      <a:lnTo>
                        <a:pt x="409" y="719"/>
                      </a:lnTo>
                      <a:lnTo>
                        <a:pt x="375" y="721"/>
                      </a:lnTo>
                      <a:lnTo>
                        <a:pt x="341" y="719"/>
                      </a:lnTo>
                      <a:lnTo>
                        <a:pt x="324" y="718"/>
                      </a:lnTo>
                      <a:lnTo>
                        <a:pt x="307" y="715"/>
                      </a:lnTo>
                      <a:lnTo>
                        <a:pt x="292" y="711"/>
                      </a:lnTo>
                      <a:lnTo>
                        <a:pt x="275" y="707"/>
                      </a:lnTo>
                      <a:lnTo>
                        <a:pt x="246" y="677"/>
                      </a:lnTo>
                      <a:lnTo>
                        <a:pt x="216" y="648"/>
                      </a:lnTo>
                      <a:lnTo>
                        <a:pt x="186" y="621"/>
                      </a:lnTo>
                      <a:lnTo>
                        <a:pt x="157" y="592"/>
                      </a:lnTo>
                      <a:lnTo>
                        <a:pt x="143" y="577"/>
                      </a:lnTo>
                      <a:lnTo>
                        <a:pt x="129" y="563"/>
                      </a:lnTo>
                      <a:lnTo>
                        <a:pt x="117" y="547"/>
                      </a:lnTo>
                      <a:lnTo>
                        <a:pt x="105" y="531"/>
                      </a:lnTo>
                      <a:lnTo>
                        <a:pt x="93" y="516"/>
                      </a:lnTo>
                      <a:lnTo>
                        <a:pt x="82" y="498"/>
                      </a:lnTo>
                      <a:lnTo>
                        <a:pt x="72" y="480"/>
                      </a:lnTo>
                      <a:lnTo>
                        <a:pt x="64" y="461"/>
                      </a:lnTo>
                      <a:lnTo>
                        <a:pt x="57" y="454"/>
                      </a:lnTo>
                      <a:lnTo>
                        <a:pt x="51" y="446"/>
                      </a:lnTo>
                      <a:lnTo>
                        <a:pt x="47" y="437"/>
                      </a:lnTo>
                      <a:lnTo>
                        <a:pt x="43" y="429"/>
                      </a:lnTo>
                      <a:lnTo>
                        <a:pt x="40" y="410"/>
                      </a:lnTo>
                      <a:lnTo>
                        <a:pt x="39" y="390"/>
                      </a:lnTo>
                      <a:lnTo>
                        <a:pt x="37" y="381"/>
                      </a:lnTo>
                      <a:lnTo>
                        <a:pt x="35" y="371"/>
                      </a:lnTo>
                      <a:lnTo>
                        <a:pt x="34" y="361"/>
                      </a:lnTo>
                      <a:lnTo>
                        <a:pt x="30" y="353"/>
                      </a:lnTo>
                      <a:lnTo>
                        <a:pt x="27" y="343"/>
                      </a:lnTo>
                      <a:lnTo>
                        <a:pt x="21" y="336"/>
                      </a:lnTo>
                      <a:lnTo>
                        <a:pt x="13" y="328"/>
                      </a:lnTo>
                      <a:lnTo>
                        <a:pt x="5" y="320"/>
                      </a:lnTo>
                      <a:lnTo>
                        <a:pt x="4" y="319"/>
                      </a:lnTo>
                      <a:lnTo>
                        <a:pt x="2" y="318"/>
                      </a:lnTo>
                      <a:lnTo>
                        <a:pt x="2" y="317"/>
                      </a:lnTo>
                      <a:lnTo>
                        <a:pt x="2" y="316"/>
                      </a:lnTo>
                      <a:lnTo>
                        <a:pt x="2" y="313"/>
                      </a:lnTo>
                      <a:lnTo>
                        <a:pt x="1" y="312"/>
                      </a:lnTo>
                      <a:lnTo>
                        <a:pt x="1" y="311"/>
                      </a:lnTo>
                      <a:lnTo>
                        <a:pt x="0" y="310"/>
                      </a:lnTo>
                      <a:lnTo>
                        <a:pt x="8" y="308"/>
                      </a:lnTo>
                      <a:lnTo>
                        <a:pt x="17" y="308"/>
                      </a:lnTo>
                      <a:lnTo>
                        <a:pt x="25" y="310"/>
                      </a:lnTo>
                      <a:lnTo>
                        <a:pt x="35" y="311"/>
                      </a:lnTo>
                      <a:lnTo>
                        <a:pt x="43" y="312"/>
                      </a:lnTo>
                      <a:lnTo>
                        <a:pt x="52" y="312"/>
                      </a:lnTo>
                      <a:lnTo>
                        <a:pt x="55" y="311"/>
                      </a:lnTo>
                      <a:lnTo>
                        <a:pt x="59" y="310"/>
                      </a:lnTo>
                      <a:lnTo>
                        <a:pt x="63" y="307"/>
                      </a:lnTo>
                      <a:lnTo>
                        <a:pt x="66" y="305"/>
                      </a:lnTo>
                      <a:lnTo>
                        <a:pt x="77" y="304"/>
                      </a:lnTo>
                      <a:lnTo>
                        <a:pt x="87" y="301"/>
                      </a:lnTo>
                      <a:lnTo>
                        <a:pt x="98" y="297"/>
                      </a:lnTo>
                      <a:lnTo>
                        <a:pt x="107" y="293"/>
                      </a:lnTo>
                      <a:lnTo>
                        <a:pt x="117" y="288"/>
                      </a:lnTo>
                      <a:lnTo>
                        <a:pt x="125" y="283"/>
                      </a:lnTo>
                      <a:lnTo>
                        <a:pt x="134" y="277"/>
                      </a:lnTo>
                      <a:lnTo>
                        <a:pt x="142" y="270"/>
                      </a:lnTo>
                      <a:lnTo>
                        <a:pt x="159" y="257"/>
                      </a:lnTo>
                      <a:lnTo>
                        <a:pt x="175" y="241"/>
                      </a:lnTo>
                      <a:lnTo>
                        <a:pt x="189" y="225"/>
                      </a:lnTo>
                      <a:lnTo>
                        <a:pt x="204" y="211"/>
                      </a:lnTo>
                      <a:lnTo>
                        <a:pt x="209" y="208"/>
                      </a:lnTo>
                      <a:lnTo>
                        <a:pt x="212" y="205"/>
                      </a:lnTo>
                      <a:lnTo>
                        <a:pt x="216" y="201"/>
                      </a:lnTo>
                      <a:lnTo>
                        <a:pt x="221" y="197"/>
                      </a:lnTo>
                      <a:lnTo>
                        <a:pt x="224" y="193"/>
                      </a:lnTo>
                      <a:lnTo>
                        <a:pt x="229" y="189"/>
                      </a:lnTo>
                      <a:lnTo>
                        <a:pt x="234" y="187"/>
                      </a:lnTo>
                      <a:lnTo>
                        <a:pt x="239" y="185"/>
                      </a:lnTo>
                      <a:lnTo>
                        <a:pt x="242" y="183"/>
                      </a:lnTo>
                      <a:lnTo>
                        <a:pt x="246" y="179"/>
                      </a:lnTo>
                      <a:lnTo>
                        <a:pt x="248" y="176"/>
                      </a:lnTo>
                      <a:lnTo>
                        <a:pt x="251" y="171"/>
                      </a:lnTo>
                      <a:lnTo>
                        <a:pt x="253" y="167"/>
                      </a:lnTo>
                      <a:lnTo>
                        <a:pt x="254" y="162"/>
                      </a:lnTo>
                      <a:lnTo>
                        <a:pt x="254" y="159"/>
                      </a:lnTo>
                      <a:lnTo>
                        <a:pt x="254" y="154"/>
                      </a:lnTo>
                      <a:lnTo>
                        <a:pt x="260" y="152"/>
                      </a:lnTo>
                      <a:lnTo>
                        <a:pt x="264" y="149"/>
                      </a:lnTo>
                      <a:lnTo>
                        <a:pt x="266" y="146"/>
                      </a:lnTo>
                      <a:lnTo>
                        <a:pt x="269" y="141"/>
                      </a:lnTo>
                      <a:lnTo>
                        <a:pt x="272" y="137"/>
                      </a:lnTo>
                      <a:lnTo>
                        <a:pt x="275" y="134"/>
                      </a:lnTo>
                      <a:lnTo>
                        <a:pt x="280" y="131"/>
                      </a:lnTo>
                      <a:lnTo>
                        <a:pt x="284" y="130"/>
                      </a:lnTo>
                      <a:lnTo>
                        <a:pt x="287" y="129"/>
                      </a:lnTo>
                      <a:lnTo>
                        <a:pt x="288" y="128"/>
                      </a:lnTo>
                      <a:lnTo>
                        <a:pt x="288" y="125"/>
                      </a:lnTo>
                      <a:lnTo>
                        <a:pt x="288" y="124"/>
                      </a:lnTo>
                      <a:lnTo>
                        <a:pt x="288" y="123"/>
                      </a:lnTo>
                      <a:lnTo>
                        <a:pt x="287" y="120"/>
                      </a:lnTo>
                      <a:lnTo>
                        <a:pt x="286" y="119"/>
                      </a:lnTo>
                      <a:lnTo>
                        <a:pt x="284" y="119"/>
                      </a:lnTo>
                      <a:lnTo>
                        <a:pt x="292" y="107"/>
                      </a:lnTo>
                      <a:lnTo>
                        <a:pt x="299" y="95"/>
                      </a:lnTo>
                      <a:lnTo>
                        <a:pt x="305" y="84"/>
                      </a:lnTo>
                      <a:lnTo>
                        <a:pt x="312" y="72"/>
                      </a:lnTo>
                      <a:lnTo>
                        <a:pt x="317" y="60"/>
                      </a:lnTo>
                      <a:lnTo>
                        <a:pt x="322" y="47"/>
                      </a:lnTo>
                      <a:lnTo>
                        <a:pt x="324" y="34"/>
                      </a:lnTo>
                      <a:lnTo>
                        <a:pt x="325" y="20"/>
                      </a:lnTo>
                      <a:lnTo>
                        <a:pt x="336" y="24"/>
                      </a:lnTo>
                      <a:lnTo>
                        <a:pt x="346" y="26"/>
                      </a:lnTo>
                      <a:lnTo>
                        <a:pt x="357" y="29"/>
                      </a:lnTo>
                      <a:lnTo>
                        <a:pt x="366" y="29"/>
                      </a:lnTo>
                      <a:lnTo>
                        <a:pt x="388" y="29"/>
                      </a:lnTo>
                      <a:lnTo>
                        <a:pt x="409" y="26"/>
                      </a:lnTo>
                      <a:lnTo>
                        <a:pt x="430" y="23"/>
                      </a:lnTo>
                      <a:lnTo>
                        <a:pt x="451" y="19"/>
                      </a:lnTo>
                      <a:lnTo>
                        <a:pt x="471" y="17"/>
                      </a:lnTo>
                      <a:lnTo>
                        <a:pt x="492" y="15"/>
                      </a:lnTo>
                      <a:lnTo>
                        <a:pt x="497" y="12"/>
                      </a:lnTo>
                      <a:lnTo>
                        <a:pt x="501" y="9"/>
                      </a:lnTo>
                      <a:lnTo>
                        <a:pt x="507" y="7"/>
                      </a:lnTo>
                      <a:lnTo>
                        <a:pt x="512" y="6"/>
                      </a:lnTo>
                      <a:lnTo>
                        <a:pt x="518" y="3"/>
                      </a:lnTo>
                      <a:lnTo>
                        <a:pt x="523" y="2"/>
                      </a:lnTo>
                      <a:lnTo>
                        <a:pt x="529" y="1"/>
                      </a:lnTo>
                      <a:lnTo>
                        <a:pt x="535" y="0"/>
                      </a:lnTo>
                      <a:close/>
                    </a:path>
                  </a:pathLst>
                </a:custGeom>
                <a:solidFill>
                  <a:srgbClr val="C7E3E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23" name="Freeform 60">
                  <a:extLst>
                    <a:ext uri="{FF2B5EF4-FFF2-40B4-BE49-F238E27FC236}">
                      <a16:creationId xmlns:a16="http://schemas.microsoft.com/office/drawing/2014/main" id="{5E33184D-E007-4E65-9A4D-85FBF926BED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4" y="2260"/>
                  <a:ext cx="31" cy="30"/>
                </a:xfrm>
                <a:custGeom>
                  <a:avLst/>
                  <a:gdLst>
                    <a:gd name="T0" fmla="*/ 0 w 93"/>
                    <a:gd name="T1" fmla="*/ 0 h 90"/>
                    <a:gd name="T2" fmla="*/ 0 w 93"/>
                    <a:gd name="T3" fmla="*/ 0 h 90"/>
                    <a:gd name="T4" fmla="*/ 0 w 93"/>
                    <a:gd name="T5" fmla="*/ 0 h 90"/>
                    <a:gd name="T6" fmla="*/ 0 w 93"/>
                    <a:gd name="T7" fmla="*/ 0 h 90"/>
                    <a:gd name="T8" fmla="*/ 0 w 93"/>
                    <a:gd name="T9" fmla="*/ 0 h 90"/>
                    <a:gd name="T10" fmla="*/ 0 w 93"/>
                    <a:gd name="T11" fmla="*/ 0 h 90"/>
                    <a:gd name="T12" fmla="*/ 0 w 93"/>
                    <a:gd name="T13" fmla="*/ 0 h 90"/>
                    <a:gd name="T14" fmla="*/ 0 w 93"/>
                    <a:gd name="T15" fmla="*/ 0 h 90"/>
                    <a:gd name="T16" fmla="*/ 0 w 93"/>
                    <a:gd name="T17" fmla="*/ 0 h 90"/>
                    <a:gd name="T18" fmla="*/ 0 w 93"/>
                    <a:gd name="T19" fmla="*/ 0 h 90"/>
                    <a:gd name="T20" fmla="*/ 0 w 93"/>
                    <a:gd name="T21" fmla="*/ 0 h 90"/>
                    <a:gd name="T22" fmla="*/ 0 w 93"/>
                    <a:gd name="T23" fmla="*/ 0 h 90"/>
                    <a:gd name="T24" fmla="*/ 0 w 93"/>
                    <a:gd name="T25" fmla="*/ 0 h 90"/>
                    <a:gd name="T26" fmla="*/ 0 w 93"/>
                    <a:gd name="T27" fmla="*/ 0 h 90"/>
                    <a:gd name="T28" fmla="*/ 0 w 93"/>
                    <a:gd name="T29" fmla="*/ 0 h 90"/>
                    <a:gd name="T30" fmla="*/ 0 w 93"/>
                    <a:gd name="T31" fmla="*/ 0 h 90"/>
                    <a:gd name="T32" fmla="*/ 0 w 93"/>
                    <a:gd name="T33" fmla="*/ 0 h 90"/>
                    <a:gd name="T34" fmla="*/ 0 w 93"/>
                    <a:gd name="T35" fmla="*/ 0 h 90"/>
                    <a:gd name="T36" fmla="*/ 0 w 93"/>
                    <a:gd name="T37" fmla="*/ 0 h 90"/>
                    <a:gd name="T38" fmla="*/ 0 w 93"/>
                    <a:gd name="T39" fmla="*/ 0 h 90"/>
                    <a:gd name="T40" fmla="*/ 0 w 93"/>
                    <a:gd name="T41" fmla="*/ 0 h 90"/>
                    <a:gd name="T42" fmla="*/ 0 w 93"/>
                    <a:gd name="T43" fmla="*/ 0 h 90"/>
                    <a:gd name="T44" fmla="*/ 0 w 93"/>
                    <a:gd name="T45" fmla="*/ 0 h 90"/>
                    <a:gd name="T46" fmla="*/ 0 w 93"/>
                    <a:gd name="T47" fmla="*/ 0 h 90"/>
                    <a:gd name="T48" fmla="*/ 0 w 93"/>
                    <a:gd name="T49" fmla="*/ 0 h 90"/>
                    <a:gd name="T50" fmla="*/ 0 w 93"/>
                    <a:gd name="T51" fmla="*/ 0 h 90"/>
                    <a:gd name="T52" fmla="*/ 0 w 93"/>
                    <a:gd name="T53" fmla="*/ 0 h 90"/>
                    <a:gd name="T54" fmla="*/ 0 w 93"/>
                    <a:gd name="T55" fmla="*/ 0 h 90"/>
                    <a:gd name="T56" fmla="*/ 0 w 93"/>
                    <a:gd name="T57" fmla="*/ 0 h 90"/>
                    <a:gd name="T58" fmla="*/ 0 w 93"/>
                    <a:gd name="T59" fmla="*/ 0 h 90"/>
                    <a:gd name="T60" fmla="*/ 0 w 93"/>
                    <a:gd name="T61" fmla="*/ 0 h 90"/>
                    <a:gd name="T62" fmla="*/ 0 w 93"/>
                    <a:gd name="T63" fmla="*/ 0 h 90"/>
                    <a:gd name="T64" fmla="*/ 0 w 93"/>
                    <a:gd name="T65" fmla="*/ 0 h 90"/>
                    <a:gd name="T66" fmla="*/ 0 w 93"/>
                    <a:gd name="T67" fmla="*/ 0 h 90"/>
                    <a:gd name="T68" fmla="*/ 0 w 93"/>
                    <a:gd name="T69" fmla="*/ 0 h 90"/>
                    <a:gd name="T70" fmla="*/ 0 w 93"/>
                    <a:gd name="T71" fmla="*/ 0 h 90"/>
                    <a:gd name="T72" fmla="*/ 0 w 93"/>
                    <a:gd name="T73" fmla="*/ 0 h 90"/>
                    <a:gd name="T74" fmla="*/ 0 w 93"/>
                    <a:gd name="T75" fmla="*/ 0 h 90"/>
                    <a:gd name="T76" fmla="*/ 0 w 93"/>
                    <a:gd name="T77" fmla="*/ 0 h 90"/>
                    <a:gd name="T78" fmla="*/ 0 w 93"/>
                    <a:gd name="T79" fmla="*/ 0 h 90"/>
                    <a:gd name="T80" fmla="*/ 0 w 93"/>
                    <a:gd name="T81" fmla="*/ 0 h 90"/>
                    <a:gd name="T82" fmla="*/ 0 w 93"/>
                    <a:gd name="T83" fmla="*/ 0 h 90"/>
                    <a:gd name="T84" fmla="*/ 0 w 93"/>
                    <a:gd name="T85" fmla="*/ 0 h 90"/>
                    <a:gd name="T86" fmla="*/ 0 w 93"/>
                    <a:gd name="T87" fmla="*/ 0 h 90"/>
                    <a:gd name="T88" fmla="*/ 0 w 93"/>
                    <a:gd name="T89" fmla="*/ 0 h 90"/>
                    <a:gd name="T90" fmla="*/ 0 w 93"/>
                    <a:gd name="T91" fmla="*/ 0 h 90"/>
                    <a:gd name="T92" fmla="*/ 0 w 93"/>
                    <a:gd name="T93" fmla="*/ 0 h 90"/>
                    <a:gd name="T94" fmla="*/ 0 w 93"/>
                    <a:gd name="T95" fmla="*/ 0 h 90"/>
                    <a:gd name="T96" fmla="*/ 0 w 93"/>
                    <a:gd name="T97" fmla="*/ 0 h 90"/>
                    <a:gd name="T98" fmla="*/ 0 w 93"/>
                    <a:gd name="T99" fmla="*/ 0 h 90"/>
                    <a:gd name="T100" fmla="*/ 0 w 93"/>
                    <a:gd name="T101" fmla="*/ 0 h 90"/>
                    <a:gd name="T102" fmla="*/ 0 w 93"/>
                    <a:gd name="T103" fmla="*/ 0 h 90"/>
                    <a:gd name="T104" fmla="*/ 0 w 93"/>
                    <a:gd name="T105" fmla="*/ 0 h 90"/>
                    <a:gd name="T106" fmla="*/ 0 w 93"/>
                    <a:gd name="T107" fmla="*/ 0 h 90"/>
                    <a:gd name="T108" fmla="*/ 0 w 93"/>
                    <a:gd name="T109" fmla="*/ 0 h 90"/>
                    <a:gd name="T110" fmla="*/ 0 w 93"/>
                    <a:gd name="T111" fmla="*/ 0 h 90"/>
                    <a:gd name="T112" fmla="*/ 0 w 93"/>
                    <a:gd name="T113" fmla="*/ 0 h 90"/>
                    <a:gd name="T114" fmla="*/ 0 w 93"/>
                    <a:gd name="T115" fmla="*/ 0 h 90"/>
                    <a:gd name="T116" fmla="*/ 0 w 93"/>
                    <a:gd name="T117" fmla="*/ 0 h 90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93"/>
                    <a:gd name="T178" fmla="*/ 0 h 90"/>
                    <a:gd name="T179" fmla="*/ 93 w 93"/>
                    <a:gd name="T180" fmla="*/ 90 h 90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93" h="90">
                      <a:moveTo>
                        <a:pt x="85" y="19"/>
                      </a:moveTo>
                      <a:lnTo>
                        <a:pt x="88" y="23"/>
                      </a:lnTo>
                      <a:lnTo>
                        <a:pt x="89" y="26"/>
                      </a:lnTo>
                      <a:lnTo>
                        <a:pt x="89" y="31"/>
                      </a:lnTo>
                      <a:lnTo>
                        <a:pt x="90" y="36"/>
                      </a:lnTo>
                      <a:lnTo>
                        <a:pt x="90" y="41"/>
                      </a:lnTo>
                      <a:lnTo>
                        <a:pt x="90" y="44"/>
                      </a:lnTo>
                      <a:lnTo>
                        <a:pt x="91" y="49"/>
                      </a:lnTo>
                      <a:lnTo>
                        <a:pt x="93" y="54"/>
                      </a:lnTo>
                      <a:lnTo>
                        <a:pt x="90" y="55"/>
                      </a:lnTo>
                      <a:lnTo>
                        <a:pt x="89" y="57"/>
                      </a:lnTo>
                      <a:lnTo>
                        <a:pt x="89" y="58"/>
                      </a:lnTo>
                      <a:lnTo>
                        <a:pt x="89" y="59"/>
                      </a:lnTo>
                      <a:lnTo>
                        <a:pt x="89" y="60"/>
                      </a:lnTo>
                      <a:lnTo>
                        <a:pt x="90" y="61"/>
                      </a:lnTo>
                      <a:lnTo>
                        <a:pt x="91" y="64"/>
                      </a:lnTo>
                      <a:lnTo>
                        <a:pt x="93" y="65"/>
                      </a:lnTo>
                      <a:lnTo>
                        <a:pt x="91" y="69"/>
                      </a:lnTo>
                      <a:lnTo>
                        <a:pt x="90" y="73"/>
                      </a:lnTo>
                      <a:lnTo>
                        <a:pt x="90" y="78"/>
                      </a:lnTo>
                      <a:lnTo>
                        <a:pt x="88" y="83"/>
                      </a:lnTo>
                      <a:lnTo>
                        <a:pt x="87" y="87"/>
                      </a:lnTo>
                      <a:lnTo>
                        <a:pt x="83" y="89"/>
                      </a:lnTo>
                      <a:lnTo>
                        <a:pt x="79" y="90"/>
                      </a:lnTo>
                      <a:lnTo>
                        <a:pt x="73" y="90"/>
                      </a:lnTo>
                      <a:lnTo>
                        <a:pt x="65" y="89"/>
                      </a:lnTo>
                      <a:lnTo>
                        <a:pt x="56" y="88"/>
                      </a:lnTo>
                      <a:lnTo>
                        <a:pt x="47" y="88"/>
                      </a:lnTo>
                      <a:lnTo>
                        <a:pt x="37" y="87"/>
                      </a:lnTo>
                      <a:lnTo>
                        <a:pt x="29" y="85"/>
                      </a:lnTo>
                      <a:lnTo>
                        <a:pt x="22" y="82"/>
                      </a:lnTo>
                      <a:lnTo>
                        <a:pt x="18" y="79"/>
                      </a:lnTo>
                      <a:lnTo>
                        <a:pt x="14" y="76"/>
                      </a:lnTo>
                      <a:lnTo>
                        <a:pt x="12" y="72"/>
                      </a:lnTo>
                      <a:lnTo>
                        <a:pt x="9" y="67"/>
                      </a:lnTo>
                      <a:lnTo>
                        <a:pt x="6" y="61"/>
                      </a:lnTo>
                      <a:lnTo>
                        <a:pt x="3" y="55"/>
                      </a:lnTo>
                      <a:lnTo>
                        <a:pt x="1" y="48"/>
                      </a:lnTo>
                      <a:lnTo>
                        <a:pt x="0" y="42"/>
                      </a:lnTo>
                      <a:lnTo>
                        <a:pt x="0" y="36"/>
                      </a:lnTo>
                      <a:lnTo>
                        <a:pt x="0" y="30"/>
                      </a:lnTo>
                      <a:lnTo>
                        <a:pt x="1" y="23"/>
                      </a:lnTo>
                      <a:lnTo>
                        <a:pt x="2" y="17"/>
                      </a:lnTo>
                      <a:lnTo>
                        <a:pt x="6" y="12"/>
                      </a:lnTo>
                      <a:lnTo>
                        <a:pt x="9" y="10"/>
                      </a:lnTo>
                      <a:lnTo>
                        <a:pt x="13" y="7"/>
                      </a:lnTo>
                      <a:lnTo>
                        <a:pt x="18" y="6"/>
                      </a:lnTo>
                      <a:lnTo>
                        <a:pt x="23" y="6"/>
                      </a:lnTo>
                      <a:lnTo>
                        <a:pt x="26" y="5"/>
                      </a:lnTo>
                      <a:lnTo>
                        <a:pt x="31" y="3"/>
                      </a:lnTo>
                      <a:lnTo>
                        <a:pt x="35" y="1"/>
                      </a:lnTo>
                      <a:lnTo>
                        <a:pt x="42" y="0"/>
                      </a:lnTo>
                      <a:lnTo>
                        <a:pt x="49" y="0"/>
                      </a:lnTo>
                      <a:lnTo>
                        <a:pt x="56" y="1"/>
                      </a:lnTo>
                      <a:lnTo>
                        <a:pt x="62" y="3"/>
                      </a:lnTo>
                      <a:lnTo>
                        <a:pt x="69" y="7"/>
                      </a:lnTo>
                      <a:lnTo>
                        <a:pt x="73" y="11"/>
                      </a:lnTo>
                      <a:lnTo>
                        <a:pt x="79" y="16"/>
                      </a:lnTo>
                      <a:lnTo>
                        <a:pt x="85" y="1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24" name="Freeform 61">
                  <a:extLst>
                    <a:ext uri="{FF2B5EF4-FFF2-40B4-BE49-F238E27FC236}">
                      <a16:creationId xmlns:a16="http://schemas.microsoft.com/office/drawing/2014/main" id="{F0EA6781-7FB9-4C09-AF5B-4DE438633C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45" y="2261"/>
                  <a:ext cx="417" cy="387"/>
                </a:xfrm>
                <a:custGeom>
                  <a:avLst/>
                  <a:gdLst>
                    <a:gd name="T0" fmla="*/ 0 w 1250"/>
                    <a:gd name="T1" fmla="*/ 0 h 1162"/>
                    <a:gd name="T2" fmla="*/ 0 w 1250"/>
                    <a:gd name="T3" fmla="*/ 0 h 1162"/>
                    <a:gd name="T4" fmla="*/ 0 w 1250"/>
                    <a:gd name="T5" fmla="*/ 0 h 1162"/>
                    <a:gd name="T6" fmla="*/ 0 w 1250"/>
                    <a:gd name="T7" fmla="*/ 0 h 1162"/>
                    <a:gd name="T8" fmla="*/ 0 w 1250"/>
                    <a:gd name="T9" fmla="*/ 0 h 1162"/>
                    <a:gd name="T10" fmla="*/ 0 w 1250"/>
                    <a:gd name="T11" fmla="*/ 0 h 1162"/>
                    <a:gd name="T12" fmla="*/ 0 w 1250"/>
                    <a:gd name="T13" fmla="*/ 0 h 1162"/>
                    <a:gd name="T14" fmla="*/ 0 w 1250"/>
                    <a:gd name="T15" fmla="*/ 0 h 1162"/>
                    <a:gd name="T16" fmla="*/ 0 w 1250"/>
                    <a:gd name="T17" fmla="*/ 0 h 1162"/>
                    <a:gd name="T18" fmla="*/ 0 w 1250"/>
                    <a:gd name="T19" fmla="*/ 0 h 1162"/>
                    <a:gd name="T20" fmla="*/ 0 w 1250"/>
                    <a:gd name="T21" fmla="*/ 0 h 1162"/>
                    <a:gd name="T22" fmla="*/ 0 w 1250"/>
                    <a:gd name="T23" fmla="*/ 0 h 1162"/>
                    <a:gd name="T24" fmla="*/ 0 w 1250"/>
                    <a:gd name="T25" fmla="*/ 0 h 1162"/>
                    <a:gd name="T26" fmla="*/ 0 w 1250"/>
                    <a:gd name="T27" fmla="*/ 0 h 1162"/>
                    <a:gd name="T28" fmla="*/ 0 w 1250"/>
                    <a:gd name="T29" fmla="*/ 0 h 1162"/>
                    <a:gd name="T30" fmla="*/ 0 w 1250"/>
                    <a:gd name="T31" fmla="*/ 0 h 1162"/>
                    <a:gd name="T32" fmla="*/ 0 w 1250"/>
                    <a:gd name="T33" fmla="*/ 0 h 1162"/>
                    <a:gd name="T34" fmla="*/ 0 w 1250"/>
                    <a:gd name="T35" fmla="*/ 0 h 1162"/>
                    <a:gd name="T36" fmla="*/ 0 w 1250"/>
                    <a:gd name="T37" fmla="*/ 0 h 1162"/>
                    <a:gd name="T38" fmla="*/ 0 w 1250"/>
                    <a:gd name="T39" fmla="*/ 0 h 1162"/>
                    <a:gd name="T40" fmla="*/ 0 w 1250"/>
                    <a:gd name="T41" fmla="*/ 0 h 1162"/>
                    <a:gd name="T42" fmla="*/ 0 w 1250"/>
                    <a:gd name="T43" fmla="*/ 0 h 1162"/>
                    <a:gd name="T44" fmla="*/ 0 w 1250"/>
                    <a:gd name="T45" fmla="*/ 0 h 1162"/>
                    <a:gd name="T46" fmla="*/ 0 w 1250"/>
                    <a:gd name="T47" fmla="*/ 0 h 1162"/>
                    <a:gd name="T48" fmla="*/ 0 w 1250"/>
                    <a:gd name="T49" fmla="*/ 0 h 1162"/>
                    <a:gd name="T50" fmla="*/ 0 w 1250"/>
                    <a:gd name="T51" fmla="*/ 0 h 1162"/>
                    <a:gd name="T52" fmla="*/ 0 w 1250"/>
                    <a:gd name="T53" fmla="*/ 0 h 1162"/>
                    <a:gd name="T54" fmla="*/ 0 w 1250"/>
                    <a:gd name="T55" fmla="*/ 0 h 1162"/>
                    <a:gd name="T56" fmla="*/ 0 w 1250"/>
                    <a:gd name="T57" fmla="*/ 0 h 1162"/>
                    <a:gd name="T58" fmla="*/ 0 w 1250"/>
                    <a:gd name="T59" fmla="*/ 0 h 1162"/>
                    <a:gd name="T60" fmla="*/ 0 w 1250"/>
                    <a:gd name="T61" fmla="*/ 0 h 1162"/>
                    <a:gd name="T62" fmla="*/ 0 w 1250"/>
                    <a:gd name="T63" fmla="*/ 0 h 1162"/>
                    <a:gd name="T64" fmla="*/ 0 w 1250"/>
                    <a:gd name="T65" fmla="*/ 0 h 1162"/>
                    <a:gd name="T66" fmla="*/ 0 w 1250"/>
                    <a:gd name="T67" fmla="*/ 0 h 1162"/>
                    <a:gd name="T68" fmla="*/ 0 w 1250"/>
                    <a:gd name="T69" fmla="*/ 0 h 1162"/>
                    <a:gd name="T70" fmla="*/ 0 w 1250"/>
                    <a:gd name="T71" fmla="*/ 0 h 1162"/>
                    <a:gd name="T72" fmla="*/ 0 w 1250"/>
                    <a:gd name="T73" fmla="*/ 0 h 1162"/>
                    <a:gd name="T74" fmla="*/ 0 w 1250"/>
                    <a:gd name="T75" fmla="*/ 0 h 1162"/>
                    <a:gd name="T76" fmla="*/ 0 w 1250"/>
                    <a:gd name="T77" fmla="*/ 0 h 1162"/>
                    <a:gd name="T78" fmla="*/ 0 w 1250"/>
                    <a:gd name="T79" fmla="*/ 0 h 1162"/>
                    <a:gd name="T80" fmla="*/ 0 w 1250"/>
                    <a:gd name="T81" fmla="*/ 0 h 1162"/>
                    <a:gd name="T82" fmla="*/ 0 w 1250"/>
                    <a:gd name="T83" fmla="*/ 0 h 1162"/>
                    <a:gd name="T84" fmla="*/ 0 w 1250"/>
                    <a:gd name="T85" fmla="*/ 0 h 1162"/>
                    <a:gd name="T86" fmla="*/ 0 w 1250"/>
                    <a:gd name="T87" fmla="*/ 0 h 1162"/>
                    <a:gd name="T88" fmla="*/ 0 w 1250"/>
                    <a:gd name="T89" fmla="*/ 0 h 1162"/>
                    <a:gd name="T90" fmla="*/ 0 w 1250"/>
                    <a:gd name="T91" fmla="*/ 0 h 1162"/>
                    <a:gd name="T92" fmla="*/ 0 w 1250"/>
                    <a:gd name="T93" fmla="*/ 0 h 1162"/>
                    <a:gd name="T94" fmla="*/ 0 w 1250"/>
                    <a:gd name="T95" fmla="*/ 0 h 1162"/>
                    <a:gd name="T96" fmla="*/ 0 w 1250"/>
                    <a:gd name="T97" fmla="*/ 0 h 1162"/>
                    <a:gd name="T98" fmla="*/ 0 w 1250"/>
                    <a:gd name="T99" fmla="*/ 0 h 1162"/>
                    <a:gd name="T100" fmla="*/ 0 w 1250"/>
                    <a:gd name="T101" fmla="*/ 0 h 1162"/>
                    <a:gd name="T102" fmla="*/ 0 w 1250"/>
                    <a:gd name="T103" fmla="*/ 0 h 1162"/>
                    <a:gd name="T104" fmla="*/ 0 w 1250"/>
                    <a:gd name="T105" fmla="*/ 0 h 1162"/>
                    <a:gd name="T106" fmla="*/ 0 w 1250"/>
                    <a:gd name="T107" fmla="*/ 0 h 1162"/>
                    <a:gd name="T108" fmla="*/ 0 w 1250"/>
                    <a:gd name="T109" fmla="*/ 0 h 1162"/>
                    <a:gd name="T110" fmla="*/ 0 w 1250"/>
                    <a:gd name="T111" fmla="*/ 0 h 1162"/>
                    <a:gd name="T112" fmla="*/ 0 w 1250"/>
                    <a:gd name="T113" fmla="*/ 0 h 1162"/>
                    <a:gd name="T114" fmla="*/ 0 w 1250"/>
                    <a:gd name="T115" fmla="*/ 0 h 1162"/>
                    <a:gd name="T116" fmla="*/ 0 w 1250"/>
                    <a:gd name="T117" fmla="*/ 0 h 1162"/>
                    <a:gd name="T118" fmla="*/ 0 w 1250"/>
                    <a:gd name="T119" fmla="*/ 0 h 1162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1250"/>
                    <a:gd name="T181" fmla="*/ 0 h 1162"/>
                    <a:gd name="T182" fmla="*/ 1250 w 1250"/>
                    <a:gd name="T183" fmla="*/ 1162 h 1162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1250" h="1162">
                      <a:moveTo>
                        <a:pt x="1250" y="137"/>
                      </a:moveTo>
                      <a:lnTo>
                        <a:pt x="1237" y="141"/>
                      </a:lnTo>
                      <a:lnTo>
                        <a:pt x="1223" y="145"/>
                      </a:lnTo>
                      <a:lnTo>
                        <a:pt x="1211" y="150"/>
                      </a:lnTo>
                      <a:lnTo>
                        <a:pt x="1199" y="156"/>
                      </a:lnTo>
                      <a:lnTo>
                        <a:pt x="1176" y="166"/>
                      </a:lnTo>
                      <a:lnTo>
                        <a:pt x="1153" y="180"/>
                      </a:lnTo>
                      <a:lnTo>
                        <a:pt x="1132" y="194"/>
                      </a:lnTo>
                      <a:lnTo>
                        <a:pt x="1110" y="210"/>
                      </a:lnTo>
                      <a:lnTo>
                        <a:pt x="1087" y="227"/>
                      </a:lnTo>
                      <a:lnTo>
                        <a:pt x="1065" y="244"/>
                      </a:lnTo>
                      <a:lnTo>
                        <a:pt x="1063" y="229"/>
                      </a:lnTo>
                      <a:lnTo>
                        <a:pt x="1059" y="216"/>
                      </a:lnTo>
                      <a:lnTo>
                        <a:pt x="1055" y="201"/>
                      </a:lnTo>
                      <a:lnTo>
                        <a:pt x="1049" y="188"/>
                      </a:lnTo>
                      <a:lnTo>
                        <a:pt x="1045" y="182"/>
                      </a:lnTo>
                      <a:lnTo>
                        <a:pt x="1041" y="176"/>
                      </a:lnTo>
                      <a:lnTo>
                        <a:pt x="1036" y="171"/>
                      </a:lnTo>
                      <a:lnTo>
                        <a:pt x="1032" y="166"/>
                      </a:lnTo>
                      <a:lnTo>
                        <a:pt x="1026" y="162"/>
                      </a:lnTo>
                      <a:lnTo>
                        <a:pt x="1020" y="159"/>
                      </a:lnTo>
                      <a:lnTo>
                        <a:pt x="1014" y="156"/>
                      </a:lnTo>
                      <a:lnTo>
                        <a:pt x="1006" y="153"/>
                      </a:lnTo>
                      <a:lnTo>
                        <a:pt x="1004" y="156"/>
                      </a:lnTo>
                      <a:lnTo>
                        <a:pt x="1002" y="158"/>
                      </a:lnTo>
                      <a:lnTo>
                        <a:pt x="1000" y="160"/>
                      </a:lnTo>
                      <a:lnTo>
                        <a:pt x="998" y="162"/>
                      </a:lnTo>
                      <a:lnTo>
                        <a:pt x="997" y="164"/>
                      </a:lnTo>
                      <a:lnTo>
                        <a:pt x="997" y="166"/>
                      </a:lnTo>
                      <a:lnTo>
                        <a:pt x="997" y="169"/>
                      </a:lnTo>
                      <a:lnTo>
                        <a:pt x="999" y="171"/>
                      </a:lnTo>
                      <a:lnTo>
                        <a:pt x="1006" y="178"/>
                      </a:lnTo>
                      <a:lnTo>
                        <a:pt x="1012" y="184"/>
                      </a:lnTo>
                      <a:lnTo>
                        <a:pt x="1018" y="192"/>
                      </a:lnTo>
                      <a:lnTo>
                        <a:pt x="1023" y="200"/>
                      </a:lnTo>
                      <a:lnTo>
                        <a:pt x="1027" y="207"/>
                      </a:lnTo>
                      <a:lnTo>
                        <a:pt x="1030" y="216"/>
                      </a:lnTo>
                      <a:lnTo>
                        <a:pt x="1034" y="225"/>
                      </a:lnTo>
                      <a:lnTo>
                        <a:pt x="1035" y="234"/>
                      </a:lnTo>
                      <a:lnTo>
                        <a:pt x="1027" y="224"/>
                      </a:lnTo>
                      <a:lnTo>
                        <a:pt x="1020" y="215"/>
                      </a:lnTo>
                      <a:lnTo>
                        <a:pt x="1010" y="206"/>
                      </a:lnTo>
                      <a:lnTo>
                        <a:pt x="1002" y="199"/>
                      </a:lnTo>
                      <a:lnTo>
                        <a:pt x="992" y="193"/>
                      </a:lnTo>
                      <a:lnTo>
                        <a:pt x="981" y="188"/>
                      </a:lnTo>
                      <a:lnTo>
                        <a:pt x="976" y="187"/>
                      </a:lnTo>
                      <a:lnTo>
                        <a:pt x="970" y="187"/>
                      </a:lnTo>
                      <a:lnTo>
                        <a:pt x="964" y="187"/>
                      </a:lnTo>
                      <a:lnTo>
                        <a:pt x="958" y="188"/>
                      </a:lnTo>
                      <a:lnTo>
                        <a:pt x="956" y="189"/>
                      </a:lnTo>
                      <a:lnTo>
                        <a:pt x="955" y="191"/>
                      </a:lnTo>
                      <a:lnTo>
                        <a:pt x="953" y="193"/>
                      </a:lnTo>
                      <a:lnTo>
                        <a:pt x="952" y="194"/>
                      </a:lnTo>
                      <a:lnTo>
                        <a:pt x="951" y="195"/>
                      </a:lnTo>
                      <a:lnTo>
                        <a:pt x="951" y="198"/>
                      </a:lnTo>
                      <a:lnTo>
                        <a:pt x="950" y="200"/>
                      </a:lnTo>
                      <a:lnTo>
                        <a:pt x="951" y="201"/>
                      </a:lnTo>
                      <a:lnTo>
                        <a:pt x="963" y="207"/>
                      </a:lnTo>
                      <a:lnTo>
                        <a:pt x="975" y="216"/>
                      </a:lnTo>
                      <a:lnTo>
                        <a:pt x="986" y="224"/>
                      </a:lnTo>
                      <a:lnTo>
                        <a:pt x="995" y="234"/>
                      </a:lnTo>
                      <a:lnTo>
                        <a:pt x="1006" y="244"/>
                      </a:lnTo>
                      <a:lnTo>
                        <a:pt x="1016" y="252"/>
                      </a:lnTo>
                      <a:lnTo>
                        <a:pt x="1028" y="260"/>
                      </a:lnTo>
                      <a:lnTo>
                        <a:pt x="1040" y="266"/>
                      </a:lnTo>
                      <a:lnTo>
                        <a:pt x="1040" y="269"/>
                      </a:lnTo>
                      <a:lnTo>
                        <a:pt x="1039" y="270"/>
                      </a:lnTo>
                      <a:lnTo>
                        <a:pt x="1036" y="271"/>
                      </a:lnTo>
                      <a:lnTo>
                        <a:pt x="1033" y="271"/>
                      </a:lnTo>
                      <a:lnTo>
                        <a:pt x="1029" y="272"/>
                      </a:lnTo>
                      <a:lnTo>
                        <a:pt x="1026" y="271"/>
                      </a:lnTo>
                      <a:lnTo>
                        <a:pt x="1022" y="271"/>
                      </a:lnTo>
                      <a:lnTo>
                        <a:pt x="1020" y="271"/>
                      </a:lnTo>
                      <a:lnTo>
                        <a:pt x="1018" y="270"/>
                      </a:lnTo>
                      <a:lnTo>
                        <a:pt x="1017" y="269"/>
                      </a:lnTo>
                      <a:lnTo>
                        <a:pt x="1016" y="269"/>
                      </a:lnTo>
                      <a:lnTo>
                        <a:pt x="1015" y="269"/>
                      </a:lnTo>
                      <a:lnTo>
                        <a:pt x="1012" y="269"/>
                      </a:lnTo>
                      <a:lnTo>
                        <a:pt x="1011" y="269"/>
                      </a:lnTo>
                      <a:lnTo>
                        <a:pt x="1010" y="269"/>
                      </a:lnTo>
                      <a:lnTo>
                        <a:pt x="1009" y="269"/>
                      </a:lnTo>
                      <a:lnTo>
                        <a:pt x="1006" y="270"/>
                      </a:lnTo>
                      <a:lnTo>
                        <a:pt x="1005" y="271"/>
                      </a:lnTo>
                      <a:lnTo>
                        <a:pt x="1005" y="272"/>
                      </a:lnTo>
                      <a:lnTo>
                        <a:pt x="1004" y="274"/>
                      </a:lnTo>
                      <a:lnTo>
                        <a:pt x="1004" y="275"/>
                      </a:lnTo>
                      <a:lnTo>
                        <a:pt x="1003" y="276"/>
                      </a:lnTo>
                      <a:lnTo>
                        <a:pt x="1003" y="279"/>
                      </a:lnTo>
                      <a:lnTo>
                        <a:pt x="1004" y="280"/>
                      </a:lnTo>
                      <a:lnTo>
                        <a:pt x="1010" y="282"/>
                      </a:lnTo>
                      <a:lnTo>
                        <a:pt x="1015" y="285"/>
                      </a:lnTo>
                      <a:lnTo>
                        <a:pt x="1020" y="288"/>
                      </a:lnTo>
                      <a:lnTo>
                        <a:pt x="1022" y="292"/>
                      </a:lnTo>
                      <a:lnTo>
                        <a:pt x="1023" y="297"/>
                      </a:lnTo>
                      <a:lnTo>
                        <a:pt x="1024" y="301"/>
                      </a:lnTo>
                      <a:lnTo>
                        <a:pt x="1024" y="307"/>
                      </a:lnTo>
                      <a:lnTo>
                        <a:pt x="1024" y="312"/>
                      </a:lnTo>
                      <a:lnTo>
                        <a:pt x="1022" y="324"/>
                      </a:lnTo>
                      <a:lnTo>
                        <a:pt x="1021" y="336"/>
                      </a:lnTo>
                      <a:lnTo>
                        <a:pt x="1018" y="347"/>
                      </a:lnTo>
                      <a:lnTo>
                        <a:pt x="1020" y="358"/>
                      </a:lnTo>
                      <a:lnTo>
                        <a:pt x="1014" y="380"/>
                      </a:lnTo>
                      <a:lnTo>
                        <a:pt x="1006" y="403"/>
                      </a:lnTo>
                      <a:lnTo>
                        <a:pt x="998" y="424"/>
                      </a:lnTo>
                      <a:lnTo>
                        <a:pt x="991" y="445"/>
                      </a:lnTo>
                      <a:lnTo>
                        <a:pt x="982" y="467"/>
                      </a:lnTo>
                      <a:lnTo>
                        <a:pt x="974" y="488"/>
                      </a:lnTo>
                      <a:lnTo>
                        <a:pt x="965" y="509"/>
                      </a:lnTo>
                      <a:lnTo>
                        <a:pt x="958" y="530"/>
                      </a:lnTo>
                      <a:lnTo>
                        <a:pt x="952" y="533"/>
                      </a:lnTo>
                      <a:lnTo>
                        <a:pt x="947" y="536"/>
                      </a:lnTo>
                      <a:lnTo>
                        <a:pt x="944" y="540"/>
                      </a:lnTo>
                      <a:lnTo>
                        <a:pt x="940" y="544"/>
                      </a:lnTo>
                      <a:lnTo>
                        <a:pt x="935" y="552"/>
                      </a:lnTo>
                      <a:lnTo>
                        <a:pt x="930" y="562"/>
                      </a:lnTo>
                      <a:lnTo>
                        <a:pt x="927" y="571"/>
                      </a:lnTo>
                      <a:lnTo>
                        <a:pt x="922" y="582"/>
                      </a:lnTo>
                      <a:lnTo>
                        <a:pt x="917" y="591"/>
                      </a:lnTo>
                      <a:lnTo>
                        <a:pt x="910" y="599"/>
                      </a:lnTo>
                      <a:lnTo>
                        <a:pt x="901" y="608"/>
                      </a:lnTo>
                      <a:lnTo>
                        <a:pt x="893" y="615"/>
                      </a:lnTo>
                      <a:lnTo>
                        <a:pt x="885" y="622"/>
                      </a:lnTo>
                      <a:lnTo>
                        <a:pt x="876" y="629"/>
                      </a:lnTo>
                      <a:lnTo>
                        <a:pt x="869" y="637"/>
                      </a:lnTo>
                      <a:lnTo>
                        <a:pt x="863" y="645"/>
                      </a:lnTo>
                      <a:lnTo>
                        <a:pt x="858" y="655"/>
                      </a:lnTo>
                      <a:lnTo>
                        <a:pt x="854" y="665"/>
                      </a:lnTo>
                      <a:lnTo>
                        <a:pt x="858" y="669"/>
                      </a:lnTo>
                      <a:lnTo>
                        <a:pt x="863" y="673"/>
                      </a:lnTo>
                      <a:lnTo>
                        <a:pt x="869" y="675"/>
                      </a:lnTo>
                      <a:lnTo>
                        <a:pt x="874" y="678"/>
                      </a:lnTo>
                      <a:lnTo>
                        <a:pt x="879" y="679"/>
                      </a:lnTo>
                      <a:lnTo>
                        <a:pt x="885" y="680"/>
                      </a:lnTo>
                      <a:lnTo>
                        <a:pt x="889" y="679"/>
                      </a:lnTo>
                      <a:lnTo>
                        <a:pt x="895" y="678"/>
                      </a:lnTo>
                      <a:lnTo>
                        <a:pt x="898" y="673"/>
                      </a:lnTo>
                      <a:lnTo>
                        <a:pt x="898" y="670"/>
                      </a:lnTo>
                      <a:lnTo>
                        <a:pt x="897" y="667"/>
                      </a:lnTo>
                      <a:lnTo>
                        <a:pt x="894" y="664"/>
                      </a:lnTo>
                      <a:lnTo>
                        <a:pt x="892" y="662"/>
                      </a:lnTo>
                      <a:lnTo>
                        <a:pt x="889" y="659"/>
                      </a:lnTo>
                      <a:lnTo>
                        <a:pt x="888" y="656"/>
                      </a:lnTo>
                      <a:lnTo>
                        <a:pt x="888" y="652"/>
                      </a:lnTo>
                      <a:lnTo>
                        <a:pt x="897" y="646"/>
                      </a:lnTo>
                      <a:lnTo>
                        <a:pt x="905" y="639"/>
                      </a:lnTo>
                      <a:lnTo>
                        <a:pt x="912" y="632"/>
                      </a:lnTo>
                      <a:lnTo>
                        <a:pt x="920" y="623"/>
                      </a:lnTo>
                      <a:lnTo>
                        <a:pt x="927" y="615"/>
                      </a:lnTo>
                      <a:lnTo>
                        <a:pt x="933" y="606"/>
                      </a:lnTo>
                      <a:lnTo>
                        <a:pt x="939" y="597"/>
                      </a:lnTo>
                      <a:lnTo>
                        <a:pt x="944" y="588"/>
                      </a:lnTo>
                      <a:lnTo>
                        <a:pt x="956" y="609"/>
                      </a:lnTo>
                      <a:lnTo>
                        <a:pt x="970" y="629"/>
                      </a:lnTo>
                      <a:lnTo>
                        <a:pt x="986" y="649"/>
                      </a:lnTo>
                      <a:lnTo>
                        <a:pt x="1003" y="667"/>
                      </a:lnTo>
                      <a:lnTo>
                        <a:pt x="1039" y="700"/>
                      </a:lnTo>
                      <a:lnTo>
                        <a:pt x="1077" y="733"/>
                      </a:lnTo>
                      <a:lnTo>
                        <a:pt x="1097" y="750"/>
                      </a:lnTo>
                      <a:lnTo>
                        <a:pt x="1116" y="765"/>
                      </a:lnTo>
                      <a:lnTo>
                        <a:pt x="1135" y="784"/>
                      </a:lnTo>
                      <a:lnTo>
                        <a:pt x="1152" y="800"/>
                      </a:lnTo>
                      <a:lnTo>
                        <a:pt x="1170" y="819"/>
                      </a:lnTo>
                      <a:lnTo>
                        <a:pt x="1186" y="838"/>
                      </a:lnTo>
                      <a:lnTo>
                        <a:pt x="1200" y="858"/>
                      </a:lnTo>
                      <a:lnTo>
                        <a:pt x="1212" y="880"/>
                      </a:lnTo>
                      <a:lnTo>
                        <a:pt x="1221" y="896"/>
                      </a:lnTo>
                      <a:lnTo>
                        <a:pt x="1228" y="914"/>
                      </a:lnTo>
                      <a:lnTo>
                        <a:pt x="1235" y="932"/>
                      </a:lnTo>
                      <a:lnTo>
                        <a:pt x="1241" y="950"/>
                      </a:lnTo>
                      <a:lnTo>
                        <a:pt x="1243" y="960"/>
                      </a:lnTo>
                      <a:lnTo>
                        <a:pt x="1244" y="969"/>
                      </a:lnTo>
                      <a:lnTo>
                        <a:pt x="1245" y="978"/>
                      </a:lnTo>
                      <a:lnTo>
                        <a:pt x="1245" y="987"/>
                      </a:lnTo>
                      <a:lnTo>
                        <a:pt x="1244" y="997"/>
                      </a:lnTo>
                      <a:lnTo>
                        <a:pt x="1241" y="1007"/>
                      </a:lnTo>
                      <a:lnTo>
                        <a:pt x="1238" y="1015"/>
                      </a:lnTo>
                      <a:lnTo>
                        <a:pt x="1233" y="1025"/>
                      </a:lnTo>
                      <a:lnTo>
                        <a:pt x="1229" y="1039"/>
                      </a:lnTo>
                      <a:lnTo>
                        <a:pt x="1226" y="1054"/>
                      </a:lnTo>
                      <a:lnTo>
                        <a:pt x="1222" y="1067"/>
                      </a:lnTo>
                      <a:lnTo>
                        <a:pt x="1217" y="1081"/>
                      </a:lnTo>
                      <a:lnTo>
                        <a:pt x="1212" y="1095"/>
                      </a:lnTo>
                      <a:lnTo>
                        <a:pt x="1208" y="1109"/>
                      </a:lnTo>
                      <a:lnTo>
                        <a:pt x="1202" y="1122"/>
                      </a:lnTo>
                      <a:lnTo>
                        <a:pt x="1194" y="1134"/>
                      </a:lnTo>
                      <a:lnTo>
                        <a:pt x="1192" y="1138"/>
                      </a:lnTo>
                      <a:lnTo>
                        <a:pt x="1188" y="1140"/>
                      </a:lnTo>
                      <a:lnTo>
                        <a:pt x="1186" y="1144"/>
                      </a:lnTo>
                      <a:lnTo>
                        <a:pt x="1184" y="1146"/>
                      </a:lnTo>
                      <a:lnTo>
                        <a:pt x="1181" y="1150"/>
                      </a:lnTo>
                      <a:lnTo>
                        <a:pt x="1179" y="1154"/>
                      </a:lnTo>
                      <a:lnTo>
                        <a:pt x="1177" y="1158"/>
                      </a:lnTo>
                      <a:lnTo>
                        <a:pt x="1179" y="1162"/>
                      </a:lnTo>
                      <a:lnTo>
                        <a:pt x="1169" y="1162"/>
                      </a:lnTo>
                      <a:lnTo>
                        <a:pt x="1155" y="1152"/>
                      </a:lnTo>
                      <a:lnTo>
                        <a:pt x="1139" y="1144"/>
                      </a:lnTo>
                      <a:lnTo>
                        <a:pt x="1123" y="1136"/>
                      </a:lnTo>
                      <a:lnTo>
                        <a:pt x="1108" y="1127"/>
                      </a:lnTo>
                      <a:lnTo>
                        <a:pt x="1092" y="1119"/>
                      </a:lnTo>
                      <a:lnTo>
                        <a:pt x="1076" y="1111"/>
                      </a:lnTo>
                      <a:lnTo>
                        <a:pt x="1061" y="1103"/>
                      </a:lnTo>
                      <a:lnTo>
                        <a:pt x="1045" y="1093"/>
                      </a:lnTo>
                      <a:lnTo>
                        <a:pt x="1045" y="1091"/>
                      </a:lnTo>
                      <a:lnTo>
                        <a:pt x="1045" y="1087"/>
                      </a:lnTo>
                      <a:lnTo>
                        <a:pt x="1045" y="1084"/>
                      </a:lnTo>
                      <a:lnTo>
                        <a:pt x="1046" y="1080"/>
                      </a:lnTo>
                      <a:lnTo>
                        <a:pt x="1047" y="1078"/>
                      </a:lnTo>
                      <a:lnTo>
                        <a:pt x="1050" y="1074"/>
                      </a:lnTo>
                      <a:lnTo>
                        <a:pt x="1052" y="1070"/>
                      </a:lnTo>
                      <a:lnTo>
                        <a:pt x="1055" y="1068"/>
                      </a:lnTo>
                      <a:lnTo>
                        <a:pt x="1056" y="1056"/>
                      </a:lnTo>
                      <a:lnTo>
                        <a:pt x="1059" y="1044"/>
                      </a:lnTo>
                      <a:lnTo>
                        <a:pt x="1062" y="1032"/>
                      </a:lnTo>
                      <a:lnTo>
                        <a:pt x="1064" y="1020"/>
                      </a:lnTo>
                      <a:lnTo>
                        <a:pt x="1067" y="1008"/>
                      </a:lnTo>
                      <a:lnTo>
                        <a:pt x="1069" y="996"/>
                      </a:lnTo>
                      <a:lnTo>
                        <a:pt x="1070" y="984"/>
                      </a:lnTo>
                      <a:lnTo>
                        <a:pt x="1070" y="972"/>
                      </a:lnTo>
                      <a:lnTo>
                        <a:pt x="1082" y="975"/>
                      </a:lnTo>
                      <a:lnTo>
                        <a:pt x="1094" y="978"/>
                      </a:lnTo>
                      <a:lnTo>
                        <a:pt x="1108" y="980"/>
                      </a:lnTo>
                      <a:lnTo>
                        <a:pt x="1121" y="984"/>
                      </a:lnTo>
                      <a:lnTo>
                        <a:pt x="1134" y="986"/>
                      </a:lnTo>
                      <a:lnTo>
                        <a:pt x="1146" y="990"/>
                      </a:lnTo>
                      <a:lnTo>
                        <a:pt x="1159" y="995"/>
                      </a:lnTo>
                      <a:lnTo>
                        <a:pt x="1171" y="999"/>
                      </a:lnTo>
                      <a:lnTo>
                        <a:pt x="1173" y="999"/>
                      </a:lnTo>
                      <a:lnTo>
                        <a:pt x="1174" y="999"/>
                      </a:lnTo>
                      <a:lnTo>
                        <a:pt x="1175" y="998"/>
                      </a:lnTo>
                      <a:lnTo>
                        <a:pt x="1176" y="997"/>
                      </a:lnTo>
                      <a:lnTo>
                        <a:pt x="1176" y="996"/>
                      </a:lnTo>
                      <a:lnTo>
                        <a:pt x="1177" y="996"/>
                      </a:lnTo>
                      <a:lnTo>
                        <a:pt x="1179" y="995"/>
                      </a:lnTo>
                      <a:lnTo>
                        <a:pt x="1177" y="988"/>
                      </a:lnTo>
                      <a:lnTo>
                        <a:pt x="1176" y="985"/>
                      </a:lnTo>
                      <a:lnTo>
                        <a:pt x="1174" y="981"/>
                      </a:lnTo>
                      <a:lnTo>
                        <a:pt x="1170" y="978"/>
                      </a:lnTo>
                      <a:lnTo>
                        <a:pt x="1167" y="975"/>
                      </a:lnTo>
                      <a:lnTo>
                        <a:pt x="1163" y="973"/>
                      </a:lnTo>
                      <a:lnTo>
                        <a:pt x="1158" y="970"/>
                      </a:lnTo>
                      <a:lnTo>
                        <a:pt x="1155" y="967"/>
                      </a:lnTo>
                      <a:lnTo>
                        <a:pt x="1146" y="963"/>
                      </a:lnTo>
                      <a:lnTo>
                        <a:pt x="1137" y="960"/>
                      </a:lnTo>
                      <a:lnTo>
                        <a:pt x="1127" y="957"/>
                      </a:lnTo>
                      <a:lnTo>
                        <a:pt x="1118" y="955"/>
                      </a:lnTo>
                      <a:lnTo>
                        <a:pt x="1109" y="952"/>
                      </a:lnTo>
                      <a:lnTo>
                        <a:pt x="1099" y="949"/>
                      </a:lnTo>
                      <a:lnTo>
                        <a:pt x="1091" y="945"/>
                      </a:lnTo>
                      <a:lnTo>
                        <a:pt x="1082" y="940"/>
                      </a:lnTo>
                      <a:lnTo>
                        <a:pt x="1091" y="938"/>
                      </a:lnTo>
                      <a:lnTo>
                        <a:pt x="1102" y="935"/>
                      </a:lnTo>
                      <a:lnTo>
                        <a:pt x="1111" y="934"/>
                      </a:lnTo>
                      <a:lnTo>
                        <a:pt x="1122" y="934"/>
                      </a:lnTo>
                      <a:lnTo>
                        <a:pt x="1132" y="934"/>
                      </a:lnTo>
                      <a:lnTo>
                        <a:pt x="1143" y="935"/>
                      </a:lnTo>
                      <a:lnTo>
                        <a:pt x="1153" y="937"/>
                      </a:lnTo>
                      <a:lnTo>
                        <a:pt x="1164" y="937"/>
                      </a:lnTo>
                      <a:lnTo>
                        <a:pt x="1168" y="939"/>
                      </a:lnTo>
                      <a:lnTo>
                        <a:pt x="1170" y="941"/>
                      </a:lnTo>
                      <a:lnTo>
                        <a:pt x="1174" y="944"/>
                      </a:lnTo>
                      <a:lnTo>
                        <a:pt x="1176" y="946"/>
                      </a:lnTo>
                      <a:lnTo>
                        <a:pt x="1180" y="949"/>
                      </a:lnTo>
                      <a:lnTo>
                        <a:pt x="1184" y="950"/>
                      </a:lnTo>
                      <a:lnTo>
                        <a:pt x="1187" y="950"/>
                      </a:lnTo>
                      <a:lnTo>
                        <a:pt x="1192" y="949"/>
                      </a:lnTo>
                      <a:lnTo>
                        <a:pt x="1193" y="948"/>
                      </a:lnTo>
                      <a:lnTo>
                        <a:pt x="1196" y="946"/>
                      </a:lnTo>
                      <a:lnTo>
                        <a:pt x="1196" y="944"/>
                      </a:lnTo>
                      <a:lnTo>
                        <a:pt x="1197" y="943"/>
                      </a:lnTo>
                      <a:lnTo>
                        <a:pt x="1197" y="940"/>
                      </a:lnTo>
                      <a:lnTo>
                        <a:pt x="1197" y="939"/>
                      </a:lnTo>
                      <a:lnTo>
                        <a:pt x="1197" y="937"/>
                      </a:lnTo>
                      <a:lnTo>
                        <a:pt x="1197" y="934"/>
                      </a:lnTo>
                      <a:lnTo>
                        <a:pt x="1188" y="928"/>
                      </a:lnTo>
                      <a:lnTo>
                        <a:pt x="1181" y="922"/>
                      </a:lnTo>
                      <a:lnTo>
                        <a:pt x="1174" y="917"/>
                      </a:lnTo>
                      <a:lnTo>
                        <a:pt x="1165" y="914"/>
                      </a:lnTo>
                      <a:lnTo>
                        <a:pt x="1158" y="910"/>
                      </a:lnTo>
                      <a:lnTo>
                        <a:pt x="1150" y="908"/>
                      </a:lnTo>
                      <a:lnTo>
                        <a:pt x="1141" y="907"/>
                      </a:lnTo>
                      <a:lnTo>
                        <a:pt x="1133" y="905"/>
                      </a:lnTo>
                      <a:lnTo>
                        <a:pt x="1115" y="905"/>
                      </a:lnTo>
                      <a:lnTo>
                        <a:pt x="1097" y="905"/>
                      </a:lnTo>
                      <a:lnTo>
                        <a:pt x="1077" y="905"/>
                      </a:lnTo>
                      <a:lnTo>
                        <a:pt x="1058" y="905"/>
                      </a:lnTo>
                      <a:lnTo>
                        <a:pt x="1050" y="900"/>
                      </a:lnTo>
                      <a:lnTo>
                        <a:pt x="1042" y="894"/>
                      </a:lnTo>
                      <a:lnTo>
                        <a:pt x="1036" y="888"/>
                      </a:lnTo>
                      <a:lnTo>
                        <a:pt x="1032" y="882"/>
                      </a:lnTo>
                      <a:lnTo>
                        <a:pt x="1026" y="875"/>
                      </a:lnTo>
                      <a:lnTo>
                        <a:pt x="1021" y="868"/>
                      </a:lnTo>
                      <a:lnTo>
                        <a:pt x="1015" y="862"/>
                      </a:lnTo>
                      <a:lnTo>
                        <a:pt x="1009" y="855"/>
                      </a:lnTo>
                      <a:lnTo>
                        <a:pt x="1000" y="847"/>
                      </a:lnTo>
                      <a:lnTo>
                        <a:pt x="992" y="841"/>
                      </a:lnTo>
                      <a:lnTo>
                        <a:pt x="983" y="835"/>
                      </a:lnTo>
                      <a:lnTo>
                        <a:pt x="974" y="829"/>
                      </a:lnTo>
                      <a:lnTo>
                        <a:pt x="956" y="821"/>
                      </a:lnTo>
                      <a:lnTo>
                        <a:pt x="935" y="815"/>
                      </a:lnTo>
                      <a:lnTo>
                        <a:pt x="916" y="809"/>
                      </a:lnTo>
                      <a:lnTo>
                        <a:pt x="894" y="805"/>
                      </a:lnTo>
                      <a:lnTo>
                        <a:pt x="874" y="803"/>
                      </a:lnTo>
                      <a:lnTo>
                        <a:pt x="852" y="802"/>
                      </a:lnTo>
                      <a:lnTo>
                        <a:pt x="844" y="804"/>
                      </a:lnTo>
                      <a:lnTo>
                        <a:pt x="838" y="808"/>
                      </a:lnTo>
                      <a:lnTo>
                        <a:pt x="833" y="814"/>
                      </a:lnTo>
                      <a:lnTo>
                        <a:pt x="829" y="820"/>
                      </a:lnTo>
                      <a:lnTo>
                        <a:pt x="826" y="827"/>
                      </a:lnTo>
                      <a:lnTo>
                        <a:pt x="822" y="834"/>
                      </a:lnTo>
                      <a:lnTo>
                        <a:pt x="817" y="840"/>
                      </a:lnTo>
                      <a:lnTo>
                        <a:pt x="810" y="845"/>
                      </a:lnTo>
                      <a:lnTo>
                        <a:pt x="797" y="853"/>
                      </a:lnTo>
                      <a:lnTo>
                        <a:pt x="781" y="861"/>
                      </a:lnTo>
                      <a:lnTo>
                        <a:pt x="766" y="868"/>
                      </a:lnTo>
                      <a:lnTo>
                        <a:pt x="751" y="874"/>
                      </a:lnTo>
                      <a:lnTo>
                        <a:pt x="734" y="879"/>
                      </a:lnTo>
                      <a:lnTo>
                        <a:pt x="717" y="882"/>
                      </a:lnTo>
                      <a:lnTo>
                        <a:pt x="700" y="886"/>
                      </a:lnTo>
                      <a:lnTo>
                        <a:pt x="683" y="888"/>
                      </a:lnTo>
                      <a:lnTo>
                        <a:pt x="648" y="891"/>
                      </a:lnTo>
                      <a:lnTo>
                        <a:pt x="613" y="891"/>
                      </a:lnTo>
                      <a:lnTo>
                        <a:pt x="580" y="890"/>
                      </a:lnTo>
                      <a:lnTo>
                        <a:pt x="547" y="886"/>
                      </a:lnTo>
                      <a:lnTo>
                        <a:pt x="541" y="885"/>
                      </a:lnTo>
                      <a:lnTo>
                        <a:pt x="537" y="882"/>
                      </a:lnTo>
                      <a:lnTo>
                        <a:pt x="533" y="880"/>
                      </a:lnTo>
                      <a:lnTo>
                        <a:pt x="529" y="876"/>
                      </a:lnTo>
                      <a:lnTo>
                        <a:pt x="524" y="868"/>
                      </a:lnTo>
                      <a:lnTo>
                        <a:pt x="521" y="858"/>
                      </a:lnTo>
                      <a:lnTo>
                        <a:pt x="517" y="849"/>
                      </a:lnTo>
                      <a:lnTo>
                        <a:pt x="515" y="838"/>
                      </a:lnTo>
                      <a:lnTo>
                        <a:pt x="512" y="828"/>
                      </a:lnTo>
                      <a:lnTo>
                        <a:pt x="510" y="820"/>
                      </a:lnTo>
                      <a:lnTo>
                        <a:pt x="510" y="821"/>
                      </a:lnTo>
                      <a:lnTo>
                        <a:pt x="511" y="822"/>
                      </a:lnTo>
                      <a:lnTo>
                        <a:pt x="512" y="822"/>
                      </a:lnTo>
                      <a:lnTo>
                        <a:pt x="513" y="822"/>
                      </a:lnTo>
                      <a:lnTo>
                        <a:pt x="515" y="822"/>
                      </a:lnTo>
                      <a:lnTo>
                        <a:pt x="516" y="822"/>
                      </a:lnTo>
                      <a:lnTo>
                        <a:pt x="517" y="822"/>
                      </a:lnTo>
                      <a:lnTo>
                        <a:pt x="519" y="820"/>
                      </a:lnTo>
                      <a:lnTo>
                        <a:pt x="521" y="817"/>
                      </a:lnTo>
                      <a:lnTo>
                        <a:pt x="521" y="814"/>
                      </a:lnTo>
                      <a:lnTo>
                        <a:pt x="521" y="811"/>
                      </a:lnTo>
                      <a:lnTo>
                        <a:pt x="519" y="809"/>
                      </a:lnTo>
                      <a:lnTo>
                        <a:pt x="518" y="805"/>
                      </a:lnTo>
                      <a:lnTo>
                        <a:pt x="517" y="803"/>
                      </a:lnTo>
                      <a:lnTo>
                        <a:pt x="517" y="799"/>
                      </a:lnTo>
                      <a:lnTo>
                        <a:pt x="512" y="796"/>
                      </a:lnTo>
                      <a:lnTo>
                        <a:pt x="509" y="792"/>
                      </a:lnTo>
                      <a:lnTo>
                        <a:pt x="505" y="790"/>
                      </a:lnTo>
                      <a:lnTo>
                        <a:pt x="500" y="788"/>
                      </a:lnTo>
                      <a:lnTo>
                        <a:pt x="492" y="788"/>
                      </a:lnTo>
                      <a:lnTo>
                        <a:pt x="482" y="790"/>
                      </a:lnTo>
                      <a:lnTo>
                        <a:pt x="472" y="792"/>
                      </a:lnTo>
                      <a:lnTo>
                        <a:pt x="463" y="793"/>
                      </a:lnTo>
                      <a:lnTo>
                        <a:pt x="458" y="793"/>
                      </a:lnTo>
                      <a:lnTo>
                        <a:pt x="454" y="793"/>
                      </a:lnTo>
                      <a:lnTo>
                        <a:pt x="450" y="792"/>
                      </a:lnTo>
                      <a:lnTo>
                        <a:pt x="445" y="790"/>
                      </a:lnTo>
                      <a:lnTo>
                        <a:pt x="424" y="794"/>
                      </a:lnTo>
                      <a:lnTo>
                        <a:pt x="404" y="797"/>
                      </a:lnTo>
                      <a:lnTo>
                        <a:pt x="382" y="797"/>
                      </a:lnTo>
                      <a:lnTo>
                        <a:pt x="360" y="797"/>
                      </a:lnTo>
                      <a:lnTo>
                        <a:pt x="339" y="797"/>
                      </a:lnTo>
                      <a:lnTo>
                        <a:pt x="318" y="797"/>
                      </a:lnTo>
                      <a:lnTo>
                        <a:pt x="298" y="798"/>
                      </a:lnTo>
                      <a:lnTo>
                        <a:pt x="278" y="799"/>
                      </a:lnTo>
                      <a:lnTo>
                        <a:pt x="253" y="779"/>
                      </a:lnTo>
                      <a:lnTo>
                        <a:pt x="228" y="757"/>
                      </a:lnTo>
                      <a:lnTo>
                        <a:pt x="202" y="734"/>
                      </a:lnTo>
                      <a:lnTo>
                        <a:pt x="178" y="711"/>
                      </a:lnTo>
                      <a:lnTo>
                        <a:pt x="155" y="686"/>
                      </a:lnTo>
                      <a:lnTo>
                        <a:pt x="135" y="661"/>
                      </a:lnTo>
                      <a:lnTo>
                        <a:pt x="125" y="646"/>
                      </a:lnTo>
                      <a:lnTo>
                        <a:pt x="116" y="633"/>
                      </a:lnTo>
                      <a:lnTo>
                        <a:pt x="106" y="618"/>
                      </a:lnTo>
                      <a:lnTo>
                        <a:pt x="99" y="604"/>
                      </a:lnTo>
                      <a:lnTo>
                        <a:pt x="82" y="582"/>
                      </a:lnTo>
                      <a:lnTo>
                        <a:pt x="67" y="559"/>
                      </a:lnTo>
                      <a:lnTo>
                        <a:pt x="52" y="536"/>
                      </a:lnTo>
                      <a:lnTo>
                        <a:pt x="39" y="514"/>
                      </a:lnTo>
                      <a:lnTo>
                        <a:pt x="26" y="489"/>
                      </a:lnTo>
                      <a:lnTo>
                        <a:pt x="16" y="465"/>
                      </a:lnTo>
                      <a:lnTo>
                        <a:pt x="6" y="440"/>
                      </a:lnTo>
                      <a:lnTo>
                        <a:pt x="0" y="414"/>
                      </a:lnTo>
                      <a:lnTo>
                        <a:pt x="10" y="432"/>
                      </a:lnTo>
                      <a:lnTo>
                        <a:pt x="19" y="451"/>
                      </a:lnTo>
                      <a:lnTo>
                        <a:pt x="28" y="470"/>
                      </a:lnTo>
                      <a:lnTo>
                        <a:pt x="37" y="489"/>
                      </a:lnTo>
                      <a:lnTo>
                        <a:pt x="48" y="508"/>
                      </a:lnTo>
                      <a:lnTo>
                        <a:pt x="59" y="524"/>
                      </a:lnTo>
                      <a:lnTo>
                        <a:pt x="71" y="541"/>
                      </a:lnTo>
                      <a:lnTo>
                        <a:pt x="84" y="556"/>
                      </a:lnTo>
                      <a:lnTo>
                        <a:pt x="89" y="564"/>
                      </a:lnTo>
                      <a:lnTo>
                        <a:pt x="94" y="571"/>
                      </a:lnTo>
                      <a:lnTo>
                        <a:pt x="100" y="579"/>
                      </a:lnTo>
                      <a:lnTo>
                        <a:pt x="106" y="586"/>
                      </a:lnTo>
                      <a:lnTo>
                        <a:pt x="119" y="599"/>
                      </a:lnTo>
                      <a:lnTo>
                        <a:pt x="134" y="611"/>
                      </a:lnTo>
                      <a:lnTo>
                        <a:pt x="148" y="622"/>
                      </a:lnTo>
                      <a:lnTo>
                        <a:pt x="163" y="634"/>
                      </a:lnTo>
                      <a:lnTo>
                        <a:pt x="176" y="646"/>
                      </a:lnTo>
                      <a:lnTo>
                        <a:pt x="188" y="659"/>
                      </a:lnTo>
                      <a:lnTo>
                        <a:pt x="195" y="673"/>
                      </a:lnTo>
                      <a:lnTo>
                        <a:pt x="204" y="684"/>
                      </a:lnTo>
                      <a:lnTo>
                        <a:pt x="212" y="693"/>
                      </a:lnTo>
                      <a:lnTo>
                        <a:pt x="223" y="702"/>
                      </a:lnTo>
                      <a:lnTo>
                        <a:pt x="233" y="708"/>
                      </a:lnTo>
                      <a:lnTo>
                        <a:pt x="245" y="714"/>
                      </a:lnTo>
                      <a:lnTo>
                        <a:pt x="257" y="717"/>
                      </a:lnTo>
                      <a:lnTo>
                        <a:pt x="269" y="720"/>
                      </a:lnTo>
                      <a:lnTo>
                        <a:pt x="281" y="722"/>
                      </a:lnTo>
                      <a:lnTo>
                        <a:pt x="294" y="723"/>
                      </a:lnTo>
                      <a:lnTo>
                        <a:pt x="307" y="723"/>
                      </a:lnTo>
                      <a:lnTo>
                        <a:pt x="321" y="723"/>
                      </a:lnTo>
                      <a:lnTo>
                        <a:pt x="348" y="722"/>
                      </a:lnTo>
                      <a:lnTo>
                        <a:pt x="375" y="721"/>
                      </a:lnTo>
                      <a:lnTo>
                        <a:pt x="392" y="721"/>
                      </a:lnTo>
                      <a:lnTo>
                        <a:pt x="410" y="720"/>
                      </a:lnTo>
                      <a:lnTo>
                        <a:pt x="427" y="718"/>
                      </a:lnTo>
                      <a:lnTo>
                        <a:pt x="445" y="716"/>
                      </a:lnTo>
                      <a:lnTo>
                        <a:pt x="463" y="712"/>
                      </a:lnTo>
                      <a:lnTo>
                        <a:pt x="480" y="710"/>
                      </a:lnTo>
                      <a:lnTo>
                        <a:pt x="498" y="706"/>
                      </a:lnTo>
                      <a:lnTo>
                        <a:pt x="515" y="703"/>
                      </a:lnTo>
                      <a:lnTo>
                        <a:pt x="517" y="703"/>
                      </a:lnTo>
                      <a:lnTo>
                        <a:pt x="519" y="704"/>
                      </a:lnTo>
                      <a:lnTo>
                        <a:pt x="522" y="705"/>
                      </a:lnTo>
                      <a:lnTo>
                        <a:pt x="523" y="706"/>
                      </a:lnTo>
                      <a:lnTo>
                        <a:pt x="527" y="711"/>
                      </a:lnTo>
                      <a:lnTo>
                        <a:pt x="530" y="716"/>
                      </a:lnTo>
                      <a:lnTo>
                        <a:pt x="533" y="720"/>
                      </a:lnTo>
                      <a:lnTo>
                        <a:pt x="537" y="722"/>
                      </a:lnTo>
                      <a:lnTo>
                        <a:pt x="540" y="723"/>
                      </a:lnTo>
                      <a:lnTo>
                        <a:pt x="542" y="722"/>
                      </a:lnTo>
                      <a:lnTo>
                        <a:pt x="545" y="721"/>
                      </a:lnTo>
                      <a:lnTo>
                        <a:pt x="548" y="718"/>
                      </a:lnTo>
                      <a:lnTo>
                        <a:pt x="551" y="716"/>
                      </a:lnTo>
                      <a:lnTo>
                        <a:pt x="551" y="712"/>
                      </a:lnTo>
                      <a:lnTo>
                        <a:pt x="551" y="710"/>
                      </a:lnTo>
                      <a:lnTo>
                        <a:pt x="551" y="708"/>
                      </a:lnTo>
                      <a:lnTo>
                        <a:pt x="548" y="702"/>
                      </a:lnTo>
                      <a:lnTo>
                        <a:pt x="546" y="697"/>
                      </a:lnTo>
                      <a:lnTo>
                        <a:pt x="542" y="691"/>
                      </a:lnTo>
                      <a:lnTo>
                        <a:pt x="541" y="686"/>
                      </a:lnTo>
                      <a:lnTo>
                        <a:pt x="541" y="682"/>
                      </a:lnTo>
                      <a:lnTo>
                        <a:pt x="541" y="680"/>
                      </a:lnTo>
                      <a:lnTo>
                        <a:pt x="542" y="676"/>
                      </a:lnTo>
                      <a:lnTo>
                        <a:pt x="544" y="673"/>
                      </a:lnTo>
                      <a:lnTo>
                        <a:pt x="547" y="665"/>
                      </a:lnTo>
                      <a:lnTo>
                        <a:pt x="550" y="658"/>
                      </a:lnTo>
                      <a:lnTo>
                        <a:pt x="552" y="651"/>
                      </a:lnTo>
                      <a:lnTo>
                        <a:pt x="554" y="643"/>
                      </a:lnTo>
                      <a:lnTo>
                        <a:pt x="558" y="635"/>
                      </a:lnTo>
                      <a:lnTo>
                        <a:pt x="560" y="628"/>
                      </a:lnTo>
                      <a:lnTo>
                        <a:pt x="563" y="621"/>
                      </a:lnTo>
                      <a:lnTo>
                        <a:pt x="565" y="614"/>
                      </a:lnTo>
                      <a:lnTo>
                        <a:pt x="568" y="612"/>
                      </a:lnTo>
                      <a:lnTo>
                        <a:pt x="569" y="611"/>
                      </a:lnTo>
                      <a:lnTo>
                        <a:pt x="570" y="610"/>
                      </a:lnTo>
                      <a:lnTo>
                        <a:pt x="571" y="608"/>
                      </a:lnTo>
                      <a:lnTo>
                        <a:pt x="571" y="605"/>
                      </a:lnTo>
                      <a:lnTo>
                        <a:pt x="571" y="603"/>
                      </a:lnTo>
                      <a:lnTo>
                        <a:pt x="572" y="602"/>
                      </a:lnTo>
                      <a:lnTo>
                        <a:pt x="574" y="599"/>
                      </a:lnTo>
                      <a:lnTo>
                        <a:pt x="576" y="591"/>
                      </a:lnTo>
                      <a:lnTo>
                        <a:pt x="578" y="582"/>
                      </a:lnTo>
                      <a:lnTo>
                        <a:pt x="582" y="574"/>
                      </a:lnTo>
                      <a:lnTo>
                        <a:pt x="586" y="567"/>
                      </a:lnTo>
                      <a:lnTo>
                        <a:pt x="589" y="558"/>
                      </a:lnTo>
                      <a:lnTo>
                        <a:pt x="593" y="551"/>
                      </a:lnTo>
                      <a:lnTo>
                        <a:pt x="597" y="542"/>
                      </a:lnTo>
                      <a:lnTo>
                        <a:pt x="601" y="535"/>
                      </a:lnTo>
                      <a:lnTo>
                        <a:pt x="613" y="505"/>
                      </a:lnTo>
                      <a:lnTo>
                        <a:pt x="628" y="476"/>
                      </a:lnTo>
                      <a:lnTo>
                        <a:pt x="645" y="447"/>
                      </a:lnTo>
                      <a:lnTo>
                        <a:pt x="662" y="418"/>
                      </a:lnTo>
                      <a:lnTo>
                        <a:pt x="679" y="391"/>
                      </a:lnTo>
                      <a:lnTo>
                        <a:pt x="695" y="363"/>
                      </a:lnTo>
                      <a:lnTo>
                        <a:pt x="712" y="334"/>
                      </a:lnTo>
                      <a:lnTo>
                        <a:pt x="728" y="305"/>
                      </a:lnTo>
                      <a:lnTo>
                        <a:pt x="741" y="295"/>
                      </a:lnTo>
                      <a:lnTo>
                        <a:pt x="822" y="347"/>
                      </a:lnTo>
                      <a:lnTo>
                        <a:pt x="812" y="363"/>
                      </a:lnTo>
                      <a:lnTo>
                        <a:pt x="800" y="377"/>
                      </a:lnTo>
                      <a:lnTo>
                        <a:pt x="788" y="391"/>
                      </a:lnTo>
                      <a:lnTo>
                        <a:pt x="775" y="403"/>
                      </a:lnTo>
                      <a:lnTo>
                        <a:pt x="762" y="415"/>
                      </a:lnTo>
                      <a:lnTo>
                        <a:pt x="747" y="427"/>
                      </a:lnTo>
                      <a:lnTo>
                        <a:pt x="734" y="440"/>
                      </a:lnTo>
                      <a:lnTo>
                        <a:pt x="721" y="455"/>
                      </a:lnTo>
                      <a:lnTo>
                        <a:pt x="721" y="457"/>
                      </a:lnTo>
                      <a:lnTo>
                        <a:pt x="721" y="458"/>
                      </a:lnTo>
                      <a:lnTo>
                        <a:pt x="721" y="461"/>
                      </a:lnTo>
                      <a:lnTo>
                        <a:pt x="721" y="463"/>
                      </a:lnTo>
                      <a:lnTo>
                        <a:pt x="721" y="464"/>
                      </a:lnTo>
                      <a:lnTo>
                        <a:pt x="719" y="465"/>
                      </a:lnTo>
                      <a:lnTo>
                        <a:pt x="718" y="468"/>
                      </a:lnTo>
                      <a:lnTo>
                        <a:pt x="716" y="468"/>
                      </a:lnTo>
                      <a:lnTo>
                        <a:pt x="719" y="470"/>
                      </a:lnTo>
                      <a:lnTo>
                        <a:pt x="723" y="471"/>
                      </a:lnTo>
                      <a:lnTo>
                        <a:pt x="727" y="473"/>
                      </a:lnTo>
                      <a:lnTo>
                        <a:pt x="729" y="471"/>
                      </a:lnTo>
                      <a:lnTo>
                        <a:pt x="735" y="469"/>
                      </a:lnTo>
                      <a:lnTo>
                        <a:pt x="741" y="464"/>
                      </a:lnTo>
                      <a:lnTo>
                        <a:pt x="746" y="459"/>
                      </a:lnTo>
                      <a:lnTo>
                        <a:pt x="752" y="455"/>
                      </a:lnTo>
                      <a:lnTo>
                        <a:pt x="758" y="450"/>
                      </a:lnTo>
                      <a:lnTo>
                        <a:pt x="764" y="447"/>
                      </a:lnTo>
                      <a:lnTo>
                        <a:pt x="763" y="453"/>
                      </a:lnTo>
                      <a:lnTo>
                        <a:pt x="760" y="459"/>
                      </a:lnTo>
                      <a:lnTo>
                        <a:pt x="757" y="465"/>
                      </a:lnTo>
                      <a:lnTo>
                        <a:pt x="753" y="473"/>
                      </a:lnTo>
                      <a:lnTo>
                        <a:pt x="750" y="480"/>
                      </a:lnTo>
                      <a:lnTo>
                        <a:pt x="747" y="486"/>
                      </a:lnTo>
                      <a:lnTo>
                        <a:pt x="746" y="493"/>
                      </a:lnTo>
                      <a:lnTo>
                        <a:pt x="746" y="500"/>
                      </a:lnTo>
                      <a:lnTo>
                        <a:pt x="753" y="500"/>
                      </a:lnTo>
                      <a:lnTo>
                        <a:pt x="765" y="486"/>
                      </a:lnTo>
                      <a:lnTo>
                        <a:pt x="775" y="471"/>
                      </a:lnTo>
                      <a:lnTo>
                        <a:pt x="783" y="456"/>
                      </a:lnTo>
                      <a:lnTo>
                        <a:pt x="792" y="440"/>
                      </a:lnTo>
                      <a:lnTo>
                        <a:pt x="801" y="424"/>
                      </a:lnTo>
                      <a:lnTo>
                        <a:pt x="810" y="410"/>
                      </a:lnTo>
                      <a:lnTo>
                        <a:pt x="821" y="395"/>
                      </a:lnTo>
                      <a:lnTo>
                        <a:pt x="834" y="383"/>
                      </a:lnTo>
                      <a:lnTo>
                        <a:pt x="835" y="383"/>
                      </a:lnTo>
                      <a:lnTo>
                        <a:pt x="838" y="383"/>
                      </a:lnTo>
                      <a:lnTo>
                        <a:pt x="839" y="383"/>
                      </a:lnTo>
                      <a:lnTo>
                        <a:pt x="840" y="382"/>
                      </a:lnTo>
                      <a:lnTo>
                        <a:pt x="841" y="380"/>
                      </a:lnTo>
                      <a:lnTo>
                        <a:pt x="842" y="379"/>
                      </a:lnTo>
                      <a:lnTo>
                        <a:pt x="844" y="377"/>
                      </a:lnTo>
                      <a:lnTo>
                        <a:pt x="845" y="376"/>
                      </a:lnTo>
                      <a:lnTo>
                        <a:pt x="845" y="373"/>
                      </a:lnTo>
                      <a:lnTo>
                        <a:pt x="846" y="369"/>
                      </a:lnTo>
                      <a:lnTo>
                        <a:pt x="847" y="367"/>
                      </a:lnTo>
                      <a:lnTo>
                        <a:pt x="848" y="364"/>
                      </a:lnTo>
                      <a:lnTo>
                        <a:pt x="853" y="359"/>
                      </a:lnTo>
                      <a:lnTo>
                        <a:pt x="859" y="354"/>
                      </a:lnTo>
                      <a:lnTo>
                        <a:pt x="864" y="350"/>
                      </a:lnTo>
                      <a:lnTo>
                        <a:pt x="868" y="344"/>
                      </a:lnTo>
                      <a:lnTo>
                        <a:pt x="869" y="340"/>
                      </a:lnTo>
                      <a:lnTo>
                        <a:pt x="869" y="336"/>
                      </a:lnTo>
                      <a:lnTo>
                        <a:pt x="869" y="333"/>
                      </a:lnTo>
                      <a:lnTo>
                        <a:pt x="868" y="328"/>
                      </a:lnTo>
                      <a:lnTo>
                        <a:pt x="875" y="317"/>
                      </a:lnTo>
                      <a:lnTo>
                        <a:pt x="880" y="306"/>
                      </a:lnTo>
                      <a:lnTo>
                        <a:pt x="885" y="295"/>
                      </a:lnTo>
                      <a:lnTo>
                        <a:pt x="889" y="283"/>
                      </a:lnTo>
                      <a:lnTo>
                        <a:pt x="892" y="271"/>
                      </a:lnTo>
                      <a:lnTo>
                        <a:pt x="895" y="259"/>
                      </a:lnTo>
                      <a:lnTo>
                        <a:pt x="898" y="247"/>
                      </a:lnTo>
                      <a:lnTo>
                        <a:pt x="900" y="236"/>
                      </a:lnTo>
                      <a:lnTo>
                        <a:pt x="904" y="234"/>
                      </a:lnTo>
                      <a:lnTo>
                        <a:pt x="908" y="232"/>
                      </a:lnTo>
                      <a:lnTo>
                        <a:pt x="910" y="228"/>
                      </a:lnTo>
                      <a:lnTo>
                        <a:pt x="912" y="224"/>
                      </a:lnTo>
                      <a:lnTo>
                        <a:pt x="915" y="217"/>
                      </a:lnTo>
                      <a:lnTo>
                        <a:pt x="916" y="209"/>
                      </a:lnTo>
                      <a:lnTo>
                        <a:pt x="916" y="201"/>
                      </a:lnTo>
                      <a:lnTo>
                        <a:pt x="916" y="193"/>
                      </a:lnTo>
                      <a:lnTo>
                        <a:pt x="917" y="186"/>
                      </a:lnTo>
                      <a:lnTo>
                        <a:pt x="918" y="178"/>
                      </a:lnTo>
                      <a:lnTo>
                        <a:pt x="923" y="171"/>
                      </a:lnTo>
                      <a:lnTo>
                        <a:pt x="928" y="163"/>
                      </a:lnTo>
                      <a:lnTo>
                        <a:pt x="932" y="154"/>
                      </a:lnTo>
                      <a:lnTo>
                        <a:pt x="936" y="147"/>
                      </a:lnTo>
                      <a:lnTo>
                        <a:pt x="941" y="139"/>
                      </a:lnTo>
                      <a:lnTo>
                        <a:pt x="946" y="131"/>
                      </a:lnTo>
                      <a:lnTo>
                        <a:pt x="952" y="124"/>
                      </a:lnTo>
                      <a:lnTo>
                        <a:pt x="959" y="117"/>
                      </a:lnTo>
                      <a:lnTo>
                        <a:pt x="958" y="115"/>
                      </a:lnTo>
                      <a:lnTo>
                        <a:pt x="969" y="109"/>
                      </a:lnTo>
                      <a:lnTo>
                        <a:pt x="981" y="104"/>
                      </a:lnTo>
                      <a:lnTo>
                        <a:pt x="994" y="99"/>
                      </a:lnTo>
                      <a:lnTo>
                        <a:pt x="1008" y="95"/>
                      </a:lnTo>
                      <a:lnTo>
                        <a:pt x="1021" y="93"/>
                      </a:lnTo>
                      <a:lnTo>
                        <a:pt x="1034" y="89"/>
                      </a:lnTo>
                      <a:lnTo>
                        <a:pt x="1049" y="86"/>
                      </a:lnTo>
                      <a:lnTo>
                        <a:pt x="1061" y="82"/>
                      </a:lnTo>
                      <a:lnTo>
                        <a:pt x="1070" y="80"/>
                      </a:lnTo>
                      <a:lnTo>
                        <a:pt x="1079" y="76"/>
                      </a:lnTo>
                      <a:lnTo>
                        <a:pt x="1086" y="72"/>
                      </a:lnTo>
                      <a:lnTo>
                        <a:pt x="1093" y="68"/>
                      </a:lnTo>
                      <a:lnTo>
                        <a:pt x="1108" y="58"/>
                      </a:lnTo>
                      <a:lnTo>
                        <a:pt x="1121" y="47"/>
                      </a:lnTo>
                      <a:lnTo>
                        <a:pt x="1134" y="36"/>
                      </a:lnTo>
                      <a:lnTo>
                        <a:pt x="1147" y="24"/>
                      </a:lnTo>
                      <a:lnTo>
                        <a:pt x="1161" y="12"/>
                      </a:lnTo>
                      <a:lnTo>
                        <a:pt x="1176" y="0"/>
                      </a:lnTo>
                      <a:lnTo>
                        <a:pt x="1190" y="16"/>
                      </a:lnTo>
                      <a:lnTo>
                        <a:pt x="1202" y="31"/>
                      </a:lnTo>
                      <a:lnTo>
                        <a:pt x="1212" y="47"/>
                      </a:lnTo>
                      <a:lnTo>
                        <a:pt x="1222" y="64"/>
                      </a:lnTo>
                      <a:lnTo>
                        <a:pt x="1231" y="82"/>
                      </a:lnTo>
                      <a:lnTo>
                        <a:pt x="1238" y="100"/>
                      </a:lnTo>
                      <a:lnTo>
                        <a:pt x="1245" y="118"/>
                      </a:lnTo>
                      <a:lnTo>
                        <a:pt x="1250" y="137"/>
                      </a:lnTo>
                      <a:close/>
                    </a:path>
                  </a:pathLst>
                </a:custGeom>
                <a:solidFill>
                  <a:srgbClr val="3366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25" name="Freeform 62">
                  <a:extLst>
                    <a:ext uri="{FF2B5EF4-FFF2-40B4-BE49-F238E27FC236}">
                      <a16:creationId xmlns:a16="http://schemas.microsoft.com/office/drawing/2014/main" id="{BCAD89AE-5F02-4625-A1E2-DB52EA0C2B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20" y="2261"/>
                  <a:ext cx="31" cy="41"/>
                </a:xfrm>
                <a:custGeom>
                  <a:avLst/>
                  <a:gdLst>
                    <a:gd name="T0" fmla="*/ 0 w 94"/>
                    <a:gd name="T1" fmla="*/ 0 h 124"/>
                    <a:gd name="T2" fmla="*/ 0 w 94"/>
                    <a:gd name="T3" fmla="*/ 0 h 124"/>
                    <a:gd name="T4" fmla="*/ 0 w 94"/>
                    <a:gd name="T5" fmla="*/ 0 h 124"/>
                    <a:gd name="T6" fmla="*/ 0 w 94"/>
                    <a:gd name="T7" fmla="*/ 0 h 124"/>
                    <a:gd name="T8" fmla="*/ 0 w 94"/>
                    <a:gd name="T9" fmla="*/ 0 h 124"/>
                    <a:gd name="T10" fmla="*/ 0 w 94"/>
                    <a:gd name="T11" fmla="*/ 0 h 124"/>
                    <a:gd name="T12" fmla="*/ 0 w 94"/>
                    <a:gd name="T13" fmla="*/ 0 h 124"/>
                    <a:gd name="T14" fmla="*/ 0 w 94"/>
                    <a:gd name="T15" fmla="*/ 0 h 124"/>
                    <a:gd name="T16" fmla="*/ 0 w 94"/>
                    <a:gd name="T17" fmla="*/ 0 h 124"/>
                    <a:gd name="T18" fmla="*/ 0 w 94"/>
                    <a:gd name="T19" fmla="*/ 0 h 124"/>
                    <a:gd name="T20" fmla="*/ 0 w 94"/>
                    <a:gd name="T21" fmla="*/ 0 h 124"/>
                    <a:gd name="T22" fmla="*/ 0 w 94"/>
                    <a:gd name="T23" fmla="*/ 0 h 124"/>
                    <a:gd name="T24" fmla="*/ 0 w 94"/>
                    <a:gd name="T25" fmla="*/ 0 h 124"/>
                    <a:gd name="T26" fmla="*/ 0 w 94"/>
                    <a:gd name="T27" fmla="*/ 0 h 124"/>
                    <a:gd name="T28" fmla="*/ 0 w 94"/>
                    <a:gd name="T29" fmla="*/ 0 h 124"/>
                    <a:gd name="T30" fmla="*/ 0 w 94"/>
                    <a:gd name="T31" fmla="*/ 0 h 124"/>
                    <a:gd name="T32" fmla="*/ 0 w 94"/>
                    <a:gd name="T33" fmla="*/ 0 h 124"/>
                    <a:gd name="T34" fmla="*/ 0 w 94"/>
                    <a:gd name="T35" fmla="*/ 0 h 124"/>
                    <a:gd name="T36" fmla="*/ 0 w 94"/>
                    <a:gd name="T37" fmla="*/ 0 h 124"/>
                    <a:gd name="T38" fmla="*/ 0 w 94"/>
                    <a:gd name="T39" fmla="*/ 0 h 124"/>
                    <a:gd name="T40" fmla="*/ 0 w 94"/>
                    <a:gd name="T41" fmla="*/ 0 h 124"/>
                    <a:gd name="T42" fmla="*/ 0 w 94"/>
                    <a:gd name="T43" fmla="*/ 0 h 124"/>
                    <a:gd name="T44" fmla="*/ 0 w 94"/>
                    <a:gd name="T45" fmla="*/ 0 h 124"/>
                    <a:gd name="T46" fmla="*/ 0 w 94"/>
                    <a:gd name="T47" fmla="*/ 0 h 124"/>
                    <a:gd name="T48" fmla="*/ 0 w 94"/>
                    <a:gd name="T49" fmla="*/ 0 h 124"/>
                    <a:gd name="T50" fmla="*/ 0 w 94"/>
                    <a:gd name="T51" fmla="*/ 0 h 124"/>
                    <a:gd name="T52" fmla="*/ 0 w 94"/>
                    <a:gd name="T53" fmla="*/ 0 h 124"/>
                    <a:gd name="T54" fmla="*/ 0 w 94"/>
                    <a:gd name="T55" fmla="*/ 0 h 124"/>
                    <a:gd name="T56" fmla="*/ 0 w 94"/>
                    <a:gd name="T57" fmla="*/ 0 h 124"/>
                    <a:gd name="T58" fmla="*/ 0 w 94"/>
                    <a:gd name="T59" fmla="*/ 0 h 124"/>
                    <a:gd name="T60" fmla="*/ 0 w 94"/>
                    <a:gd name="T61" fmla="*/ 0 h 124"/>
                    <a:gd name="T62" fmla="*/ 0 w 94"/>
                    <a:gd name="T63" fmla="*/ 0 h 124"/>
                    <a:gd name="T64" fmla="*/ 0 w 94"/>
                    <a:gd name="T65" fmla="*/ 0 h 124"/>
                    <a:gd name="T66" fmla="*/ 0 w 94"/>
                    <a:gd name="T67" fmla="*/ 0 h 124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94"/>
                    <a:gd name="T103" fmla="*/ 0 h 124"/>
                    <a:gd name="T104" fmla="*/ 94 w 94"/>
                    <a:gd name="T105" fmla="*/ 124 h 124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94" h="124">
                      <a:moveTo>
                        <a:pt x="94" y="42"/>
                      </a:moveTo>
                      <a:lnTo>
                        <a:pt x="92" y="47"/>
                      </a:lnTo>
                      <a:lnTo>
                        <a:pt x="91" y="52"/>
                      </a:lnTo>
                      <a:lnTo>
                        <a:pt x="91" y="57"/>
                      </a:lnTo>
                      <a:lnTo>
                        <a:pt x="91" y="63"/>
                      </a:lnTo>
                      <a:lnTo>
                        <a:pt x="91" y="69"/>
                      </a:lnTo>
                      <a:lnTo>
                        <a:pt x="91" y="75"/>
                      </a:lnTo>
                      <a:lnTo>
                        <a:pt x="90" y="81"/>
                      </a:lnTo>
                      <a:lnTo>
                        <a:pt x="88" y="86"/>
                      </a:lnTo>
                      <a:lnTo>
                        <a:pt x="72" y="124"/>
                      </a:lnTo>
                      <a:lnTo>
                        <a:pt x="63" y="123"/>
                      </a:lnTo>
                      <a:lnTo>
                        <a:pt x="53" y="122"/>
                      </a:lnTo>
                      <a:lnTo>
                        <a:pt x="45" y="120"/>
                      </a:lnTo>
                      <a:lnTo>
                        <a:pt x="37" y="118"/>
                      </a:lnTo>
                      <a:lnTo>
                        <a:pt x="27" y="117"/>
                      </a:lnTo>
                      <a:lnTo>
                        <a:pt x="19" y="116"/>
                      </a:lnTo>
                      <a:lnTo>
                        <a:pt x="9" y="116"/>
                      </a:lnTo>
                      <a:lnTo>
                        <a:pt x="0" y="116"/>
                      </a:lnTo>
                      <a:lnTo>
                        <a:pt x="4" y="103"/>
                      </a:lnTo>
                      <a:lnTo>
                        <a:pt x="6" y="88"/>
                      </a:lnTo>
                      <a:lnTo>
                        <a:pt x="9" y="74"/>
                      </a:lnTo>
                      <a:lnTo>
                        <a:pt x="10" y="59"/>
                      </a:lnTo>
                      <a:lnTo>
                        <a:pt x="11" y="45"/>
                      </a:lnTo>
                      <a:lnTo>
                        <a:pt x="12" y="30"/>
                      </a:lnTo>
                      <a:lnTo>
                        <a:pt x="14" y="16"/>
                      </a:lnTo>
                      <a:lnTo>
                        <a:pt x="15" y="0"/>
                      </a:lnTo>
                      <a:lnTo>
                        <a:pt x="23" y="8"/>
                      </a:lnTo>
                      <a:lnTo>
                        <a:pt x="33" y="15"/>
                      </a:lnTo>
                      <a:lnTo>
                        <a:pt x="43" y="20"/>
                      </a:lnTo>
                      <a:lnTo>
                        <a:pt x="52" y="26"/>
                      </a:lnTo>
                      <a:lnTo>
                        <a:pt x="63" y="30"/>
                      </a:lnTo>
                      <a:lnTo>
                        <a:pt x="74" y="34"/>
                      </a:lnTo>
                      <a:lnTo>
                        <a:pt x="84" y="39"/>
                      </a:lnTo>
                      <a:lnTo>
                        <a:pt x="94" y="42"/>
                      </a:lnTo>
                      <a:close/>
                    </a:path>
                  </a:pathLst>
                </a:custGeom>
                <a:solidFill>
                  <a:srgbClr val="C7E3E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26" name="Freeform 63">
                  <a:extLst>
                    <a:ext uri="{FF2B5EF4-FFF2-40B4-BE49-F238E27FC236}">
                      <a16:creationId xmlns:a16="http://schemas.microsoft.com/office/drawing/2014/main" id="{C453D66C-CFC7-40AD-8032-BDCB2833EC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1" y="2266"/>
                  <a:ext cx="17" cy="17"/>
                </a:xfrm>
                <a:custGeom>
                  <a:avLst/>
                  <a:gdLst>
                    <a:gd name="T0" fmla="*/ 0 w 53"/>
                    <a:gd name="T1" fmla="*/ 0 h 51"/>
                    <a:gd name="T2" fmla="*/ 0 w 53"/>
                    <a:gd name="T3" fmla="*/ 0 h 51"/>
                    <a:gd name="T4" fmla="*/ 0 w 53"/>
                    <a:gd name="T5" fmla="*/ 0 h 51"/>
                    <a:gd name="T6" fmla="*/ 0 w 53"/>
                    <a:gd name="T7" fmla="*/ 0 h 51"/>
                    <a:gd name="T8" fmla="*/ 0 w 53"/>
                    <a:gd name="T9" fmla="*/ 0 h 51"/>
                    <a:gd name="T10" fmla="*/ 0 w 53"/>
                    <a:gd name="T11" fmla="*/ 0 h 51"/>
                    <a:gd name="T12" fmla="*/ 0 w 53"/>
                    <a:gd name="T13" fmla="*/ 0 h 51"/>
                    <a:gd name="T14" fmla="*/ 0 w 53"/>
                    <a:gd name="T15" fmla="*/ 0 h 51"/>
                    <a:gd name="T16" fmla="*/ 0 w 53"/>
                    <a:gd name="T17" fmla="*/ 0 h 51"/>
                    <a:gd name="T18" fmla="*/ 0 w 53"/>
                    <a:gd name="T19" fmla="*/ 0 h 51"/>
                    <a:gd name="T20" fmla="*/ 0 w 53"/>
                    <a:gd name="T21" fmla="*/ 0 h 51"/>
                    <a:gd name="T22" fmla="*/ 0 w 53"/>
                    <a:gd name="T23" fmla="*/ 0 h 51"/>
                    <a:gd name="T24" fmla="*/ 0 w 53"/>
                    <a:gd name="T25" fmla="*/ 0 h 51"/>
                    <a:gd name="T26" fmla="*/ 0 w 53"/>
                    <a:gd name="T27" fmla="*/ 0 h 51"/>
                    <a:gd name="T28" fmla="*/ 0 w 53"/>
                    <a:gd name="T29" fmla="*/ 0 h 51"/>
                    <a:gd name="T30" fmla="*/ 0 w 53"/>
                    <a:gd name="T31" fmla="*/ 0 h 51"/>
                    <a:gd name="T32" fmla="*/ 0 w 53"/>
                    <a:gd name="T33" fmla="*/ 0 h 51"/>
                    <a:gd name="T34" fmla="*/ 0 w 53"/>
                    <a:gd name="T35" fmla="*/ 0 h 51"/>
                    <a:gd name="T36" fmla="*/ 0 w 53"/>
                    <a:gd name="T37" fmla="*/ 0 h 51"/>
                    <a:gd name="T38" fmla="*/ 0 w 53"/>
                    <a:gd name="T39" fmla="*/ 0 h 51"/>
                    <a:gd name="T40" fmla="*/ 0 w 53"/>
                    <a:gd name="T41" fmla="*/ 0 h 51"/>
                    <a:gd name="T42" fmla="*/ 0 w 53"/>
                    <a:gd name="T43" fmla="*/ 0 h 51"/>
                    <a:gd name="T44" fmla="*/ 0 w 53"/>
                    <a:gd name="T45" fmla="*/ 0 h 51"/>
                    <a:gd name="T46" fmla="*/ 0 w 53"/>
                    <a:gd name="T47" fmla="*/ 0 h 51"/>
                    <a:gd name="T48" fmla="*/ 0 w 53"/>
                    <a:gd name="T49" fmla="*/ 0 h 51"/>
                    <a:gd name="T50" fmla="*/ 0 w 53"/>
                    <a:gd name="T51" fmla="*/ 0 h 51"/>
                    <a:gd name="T52" fmla="*/ 0 w 53"/>
                    <a:gd name="T53" fmla="*/ 0 h 5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53"/>
                    <a:gd name="T82" fmla="*/ 0 h 51"/>
                    <a:gd name="T83" fmla="*/ 53 w 53"/>
                    <a:gd name="T84" fmla="*/ 51 h 51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53" h="51">
                      <a:moveTo>
                        <a:pt x="51" y="16"/>
                      </a:moveTo>
                      <a:lnTo>
                        <a:pt x="53" y="28"/>
                      </a:lnTo>
                      <a:lnTo>
                        <a:pt x="48" y="27"/>
                      </a:lnTo>
                      <a:lnTo>
                        <a:pt x="43" y="27"/>
                      </a:lnTo>
                      <a:lnTo>
                        <a:pt x="40" y="28"/>
                      </a:lnTo>
                      <a:lnTo>
                        <a:pt x="36" y="31"/>
                      </a:lnTo>
                      <a:lnTo>
                        <a:pt x="33" y="32"/>
                      </a:lnTo>
                      <a:lnTo>
                        <a:pt x="30" y="34"/>
                      </a:lnTo>
                      <a:lnTo>
                        <a:pt x="27" y="36"/>
                      </a:lnTo>
                      <a:lnTo>
                        <a:pt x="23" y="38"/>
                      </a:lnTo>
                      <a:lnTo>
                        <a:pt x="21" y="51"/>
                      </a:lnTo>
                      <a:lnTo>
                        <a:pt x="17" y="47"/>
                      </a:lnTo>
                      <a:lnTo>
                        <a:pt x="13" y="42"/>
                      </a:lnTo>
                      <a:lnTo>
                        <a:pt x="10" y="37"/>
                      </a:lnTo>
                      <a:lnTo>
                        <a:pt x="6" y="32"/>
                      </a:lnTo>
                      <a:lnTo>
                        <a:pt x="4" y="27"/>
                      </a:lnTo>
                      <a:lnTo>
                        <a:pt x="3" y="21"/>
                      </a:lnTo>
                      <a:lnTo>
                        <a:pt x="0" y="16"/>
                      </a:lnTo>
                      <a:lnTo>
                        <a:pt x="0" y="10"/>
                      </a:lnTo>
                      <a:lnTo>
                        <a:pt x="6" y="6"/>
                      </a:lnTo>
                      <a:lnTo>
                        <a:pt x="12" y="2"/>
                      </a:lnTo>
                      <a:lnTo>
                        <a:pt x="19" y="1"/>
                      </a:lnTo>
                      <a:lnTo>
                        <a:pt x="27" y="0"/>
                      </a:lnTo>
                      <a:lnTo>
                        <a:pt x="33" y="2"/>
                      </a:lnTo>
                      <a:lnTo>
                        <a:pt x="40" y="4"/>
                      </a:lnTo>
                      <a:lnTo>
                        <a:pt x="46" y="9"/>
                      </a:lnTo>
                      <a:lnTo>
                        <a:pt x="51" y="1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27" name="Freeform 64">
                  <a:extLst>
                    <a:ext uri="{FF2B5EF4-FFF2-40B4-BE49-F238E27FC236}">
                      <a16:creationId xmlns:a16="http://schemas.microsoft.com/office/drawing/2014/main" id="{CA1A90DC-05F4-406A-804C-36000090594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99" y="2268"/>
                  <a:ext cx="17" cy="34"/>
                </a:xfrm>
                <a:custGeom>
                  <a:avLst/>
                  <a:gdLst>
                    <a:gd name="T0" fmla="*/ 0 w 50"/>
                    <a:gd name="T1" fmla="*/ 0 h 101"/>
                    <a:gd name="T2" fmla="*/ 0 w 50"/>
                    <a:gd name="T3" fmla="*/ 0 h 101"/>
                    <a:gd name="T4" fmla="*/ 0 w 50"/>
                    <a:gd name="T5" fmla="*/ 0 h 101"/>
                    <a:gd name="T6" fmla="*/ 0 w 50"/>
                    <a:gd name="T7" fmla="*/ 0 h 101"/>
                    <a:gd name="T8" fmla="*/ 0 w 50"/>
                    <a:gd name="T9" fmla="*/ 0 h 101"/>
                    <a:gd name="T10" fmla="*/ 0 w 50"/>
                    <a:gd name="T11" fmla="*/ 0 h 101"/>
                    <a:gd name="T12" fmla="*/ 0 w 50"/>
                    <a:gd name="T13" fmla="*/ 0 h 101"/>
                    <a:gd name="T14" fmla="*/ 0 w 50"/>
                    <a:gd name="T15" fmla="*/ 0 h 101"/>
                    <a:gd name="T16" fmla="*/ 0 w 50"/>
                    <a:gd name="T17" fmla="*/ 0 h 101"/>
                    <a:gd name="T18" fmla="*/ 0 w 50"/>
                    <a:gd name="T19" fmla="*/ 0 h 101"/>
                    <a:gd name="T20" fmla="*/ 0 w 50"/>
                    <a:gd name="T21" fmla="*/ 0 h 101"/>
                    <a:gd name="T22" fmla="*/ 0 w 50"/>
                    <a:gd name="T23" fmla="*/ 0 h 101"/>
                    <a:gd name="T24" fmla="*/ 0 w 50"/>
                    <a:gd name="T25" fmla="*/ 0 h 101"/>
                    <a:gd name="T26" fmla="*/ 0 w 50"/>
                    <a:gd name="T27" fmla="*/ 0 h 101"/>
                    <a:gd name="T28" fmla="*/ 0 w 50"/>
                    <a:gd name="T29" fmla="*/ 0 h 101"/>
                    <a:gd name="T30" fmla="*/ 0 w 50"/>
                    <a:gd name="T31" fmla="*/ 0 h 101"/>
                    <a:gd name="T32" fmla="*/ 0 w 50"/>
                    <a:gd name="T33" fmla="*/ 0 h 101"/>
                    <a:gd name="T34" fmla="*/ 0 w 50"/>
                    <a:gd name="T35" fmla="*/ 0 h 101"/>
                    <a:gd name="T36" fmla="*/ 0 w 50"/>
                    <a:gd name="T37" fmla="*/ 0 h 101"/>
                    <a:gd name="T38" fmla="*/ 0 w 50"/>
                    <a:gd name="T39" fmla="*/ 0 h 101"/>
                    <a:gd name="T40" fmla="*/ 0 w 50"/>
                    <a:gd name="T41" fmla="*/ 0 h 101"/>
                    <a:gd name="T42" fmla="*/ 0 w 50"/>
                    <a:gd name="T43" fmla="*/ 0 h 101"/>
                    <a:gd name="T44" fmla="*/ 0 w 50"/>
                    <a:gd name="T45" fmla="*/ 0 h 101"/>
                    <a:gd name="T46" fmla="*/ 0 w 50"/>
                    <a:gd name="T47" fmla="*/ 0 h 101"/>
                    <a:gd name="T48" fmla="*/ 0 w 50"/>
                    <a:gd name="T49" fmla="*/ 0 h 101"/>
                    <a:gd name="T50" fmla="*/ 0 w 50"/>
                    <a:gd name="T51" fmla="*/ 0 h 101"/>
                    <a:gd name="T52" fmla="*/ 0 w 50"/>
                    <a:gd name="T53" fmla="*/ 0 h 101"/>
                    <a:gd name="T54" fmla="*/ 0 w 50"/>
                    <a:gd name="T55" fmla="*/ 0 h 101"/>
                    <a:gd name="T56" fmla="*/ 0 w 50"/>
                    <a:gd name="T57" fmla="*/ 0 h 101"/>
                    <a:gd name="T58" fmla="*/ 0 w 50"/>
                    <a:gd name="T59" fmla="*/ 0 h 101"/>
                    <a:gd name="T60" fmla="*/ 0 w 50"/>
                    <a:gd name="T61" fmla="*/ 0 h 101"/>
                    <a:gd name="T62" fmla="*/ 0 w 50"/>
                    <a:gd name="T63" fmla="*/ 0 h 101"/>
                    <a:gd name="T64" fmla="*/ 0 w 50"/>
                    <a:gd name="T65" fmla="*/ 0 h 101"/>
                    <a:gd name="T66" fmla="*/ 0 w 50"/>
                    <a:gd name="T67" fmla="*/ 0 h 101"/>
                    <a:gd name="T68" fmla="*/ 0 w 50"/>
                    <a:gd name="T69" fmla="*/ 0 h 101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50"/>
                    <a:gd name="T106" fmla="*/ 0 h 101"/>
                    <a:gd name="T107" fmla="*/ 50 w 50"/>
                    <a:gd name="T108" fmla="*/ 101 h 101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50" h="101">
                      <a:moveTo>
                        <a:pt x="35" y="30"/>
                      </a:moveTo>
                      <a:lnTo>
                        <a:pt x="37" y="37"/>
                      </a:lnTo>
                      <a:lnTo>
                        <a:pt x="39" y="46"/>
                      </a:lnTo>
                      <a:lnTo>
                        <a:pt x="41" y="55"/>
                      </a:lnTo>
                      <a:lnTo>
                        <a:pt x="42" y="64"/>
                      </a:lnTo>
                      <a:lnTo>
                        <a:pt x="43" y="74"/>
                      </a:lnTo>
                      <a:lnTo>
                        <a:pt x="45" y="82"/>
                      </a:lnTo>
                      <a:lnTo>
                        <a:pt x="47" y="90"/>
                      </a:lnTo>
                      <a:lnTo>
                        <a:pt x="50" y="99"/>
                      </a:lnTo>
                      <a:lnTo>
                        <a:pt x="48" y="100"/>
                      </a:lnTo>
                      <a:lnTo>
                        <a:pt x="45" y="101"/>
                      </a:lnTo>
                      <a:lnTo>
                        <a:pt x="43" y="101"/>
                      </a:lnTo>
                      <a:lnTo>
                        <a:pt x="39" y="100"/>
                      </a:lnTo>
                      <a:lnTo>
                        <a:pt x="37" y="99"/>
                      </a:lnTo>
                      <a:lnTo>
                        <a:pt x="35" y="98"/>
                      </a:lnTo>
                      <a:lnTo>
                        <a:pt x="32" y="96"/>
                      </a:lnTo>
                      <a:lnTo>
                        <a:pt x="30" y="96"/>
                      </a:lnTo>
                      <a:lnTo>
                        <a:pt x="26" y="84"/>
                      </a:lnTo>
                      <a:lnTo>
                        <a:pt x="24" y="72"/>
                      </a:lnTo>
                      <a:lnTo>
                        <a:pt x="21" y="60"/>
                      </a:lnTo>
                      <a:lnTo>
                        <a:pt x="19" y="48"/>
                      </a:lnTo>
                      <a:lnTo>
                        <a:pt x="15" y="36"/>
                      </a:lnTo>
                      <a:lnTo>
                        <a:pt x="12" y="25"/>
                      </a:lnTo>
                      <a:lnTo>
                        <a:pt x="7" y="14"/>
                      </a:lnTo>
                      <a:lnTo>
                        <a:pt x="0" y="4"/>
                      </a:lnTo>
                      <a:lnTo>
                        <a:pt x="3" y="1"/>
                      </a:lnTo>
                      <a:lnTo>
                        <a:pt x="7" y="0"/>
                      </a:lnTo>
                      <a:lnTo>
                        <a:pt x="9" y="0"/>
                      </a:lnTo>
                      <a:lnTo>
                        <a:pt x="12" y="0"/>
                      </a:lnTo>
                      <a:lnTo>
                        <a:pt x="17" y="2"/>
                      </a:lnTo>
                      <a:lnTo>
                        <a:pt x="20" y="7"/>
                      </a:lnTo>
                      <a:lnTo>
                        <a:pt x="24" y="13"/>
                      </a:lnTo>
                      <a:lnTo>
                        <a:pt x="27" y="19"/>
                      </a:lnTo>
                      <a:lnTo>
                        <a:pt x="31" y="25"/>
                      </a:lnTo>
                      <a:lnTo>
                        <a:pt x="35" y="3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28" name="Freeform 65">
                  <a:extLst>
                    <a:ext uri="{FF2B5EF4-FFF2-40B4-BE49-F238E27FC236}">
                      <a16:creationId xmlns:a16="http://schemas.microsoft.com/office/drawing/2014/main" id="{B5D26BFA-CA45-4DAE-B0B2-7BF2B2D986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54" y="2278"/>
                  <a:ext cx="42" cy="49"/>
                </a:xfrm>
                <a:custGeom>
                  <a:avLst/>
                  <a:gdLst>
                    <a:gd name="T0" fmla="*/ 0 w 126"/>
                    <a:gd name="T1" fmla="*/ 0 h 146"/>
                    <a:gd name="T2" fmla="*/ 0 w 126"/>
                    <a:gd name="T3" fmla="*/ 0 h 146"/>
                    <a:gd name="T4" fmla="*/ 0 w 126"/>
                    <a:gd name="T5" fmla="*/ 0 h 146"/>
                    <a:gd name="T6" fmla="*/ 0 w 126"/>
                    <a:gd name="T7" fmla="*/ 0 h 146"/>
                    <a:gd name="T8" fmla="*/ 0 w 126"/>
                    <a:gd name="T9" fmla="*/ 0 h 146"/>
                    <a:gd name="T10" fmla="*/ 0 w 126"/>
                    <a:gd name="T11" fmla="*/ 0 h 146"/>
                    <a:gd name="T12" fmla="*/ 0 w 126"/>
                    <a:gd name="T13" fmla="*/ 0 h 146"/>
                    <a:gd name="T14" fmla="*/ 0 w 126"/>
                    <a:gd name="T15" fmla="*/ 0 h 146"/>
                    <a:gd name="T16" fmla="*/ 0 w 126"/>
                    <a:gd name="T17" fmla="*/ 0 h 146"/>
                    <a:gd name="T18" fmla="*/ 0 w 126"/>
                    <a:gd name="T19" fmla="*/ 0 h 146"/>
                    <a:gd name="T20" fmla="*/ 0 w 126"/>
                    <a:gd name="T21" fmla="*/ 0 h 146"/>
                    <a:gd name="T22" fmla="*/ 0 w 126"/>
                    <a:gd name="T23" fmla="*/ 0 h 146"/>
                    <a:gd name="T24" fmla="*/ 0 w 126"/>
                    <a:gd name="T25" fmla="*/ 0 h 146"/>
                    <a:gd name="T26" fmla="*/ 0 w 126"/>
                    <a:gd name="T27" fmla="*/ 0 h 146"/>
                    <a:gd name="T28" fmla="*/ 0 w 126"/>
                    <a:gd name="T29" fmla="*/ 0 h 146"/>
                    <a:gd name="T30" fmla="*/ 0 w 126"/>
                    <a:gd name="T31" fmla="*/ 0 h 146"/>
                    <a:gd name="T32" fmla="*/ 0 w 126"/>
                    <a:gd name="T33" fmla="*/ 0 h 146"/>
                    <a:gd name="T34" fmla="*/ 0 w 126"/>
                    <a:gd name="T35" fmla="*/ 0 h 146"/>
                    <a:gd name="T36" fmla="*/ 0 w 126"/>
                    <a:gd name="T37" fmla="*/ 0 h 146"/>
                    <a:gd name="T38" fmla="*/ 0 w 126"/>
                    <a:gd name="T39" fmla="*/ 0 h 146"/>
                    <a:gd name="T40" fmla="*/ 0 w 126"/>
                    <a:gd name="T41" fmla="*/ 0 h 146"/>
                    <a:gd name="T42" fmla="*/ 0 w 126"/>
                    <a:gd name="T43" fmla="*/ 0 h 146"/>
                    <a:gd name="T44" fmla="*/ 0 w 126"/>
                    <a:gd name="T45" fmla="*/ 0 h 146"/>
                    <a:gd name="T46" fmla="*/ 0 w 126"/>
                    <a:gd name="T47" fmla="*/ 0 h 146"/>
                    <a:gd name="T48" fmla="*/ 0 w 126"/>
                    <a:gd name="T49" fmla="*/ 0 h 146"/>
                    <a:gd name="T50" fmla="*/ 0 w 126"/>
                    <a:gd name="T51" fmla="*/ 0 h 146"/>
                    <a:gd name="T52" fmla="*/ 0 w 126"/>
                    <a:gd name="T53" fmla="*/ 0 h 146"/>
                    <a:gd name="T54" fmla="*/ 0 w 126"/>
                    <a:gd name="T55" fmla="*/ 0 h 146"/>
                    <a:gd name="T56" fmla="*/ 0 w 126"/>
                    <a:gd name="T57" fmla="*/ 0 h 146"/>
                    <a:gd name="T58" fmla="*/ 0 w 126"/>
                    <a:gd name="T59" fmla="*/ 0 h 146"/>
                    <a:gd name="T60" fmla="*/ 0 w 126"/>
                    <a:gd name="T61" fmla="*/ 0 h 146"/>
                    <a:gd name="T62" fmla="*/ 0 w 126"/>
                    <a:gd name="T63" fmla="*/ 0 h 146"/>
                    <a:gd name="T64" fmla="*/ 0 w 126"/>
                    <a:gd name="T65" fmla="*/ 0 h 146"/>
                    <a:gd name="T66" fmla="*/ 0 w 126"/>
                    <a:gd name="T67" fmla="*/ 0 h 146"/>
                    <a:gd name="T68" fmla="*/ 0 w 126"/>
                    <a:gd name="T69" fmla="*/ 0 h 146"/>
                    <a:gd name="T70" fmla="*/ 0 w 126"/>
                    <a:gd name="T71" fmla="*/ 0 h 146"/>
                    <a:gd name="T72" fmla="*/ 0 w 126"/>
                    <a:gd name="T73" fmla="*/ 0 h 146"/>
                    <a:gd name="T74" fmla="*/ 0 w 126"/>
                    <a:gd name="T75" fmla="*/ 0 h 146"/>
                    <a:gd name="T76" fmla="*/ 0 w 126"/>
                    <a:gd name="T77" fmla="*/ 0 h 146"/>
                    <a:gd name="T78" fmla="*/ 0 w 126"/>
                    <a:gd name="T79" fmla="*/ 0 h 146"/>
                    <a:gd name="T80" fmla="*/ 0 w 126"/>
                    <a:gd name="T81" fmla="*/ 0 h 146"/>
                    <a:gd name="T82" fmla="*/ 0 w 126"/>
                    <a:gd name="T83" fmla="*/ 0 h 146"/>
                    <a:gd name="T84" fmla="*/ 0 w 126"/>
                    <a:gd name="T85" fmla="*/ 0 h 14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126"/>
                    <a:gd name="T130" fmla="*/ 0 h 146"/>
                    <a:gd name="T131" fmla="*/ 126 w 126"/>
                    <a:gd name="T132" fmla="*/ 146 h 14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126" h="146">
                      <a:moveTo>
                        <a:pt x="117" y="11"/>
                      </a:moveTo>
                      <a:lnTo>
                        <a:pt x="120" y="19"/>
                      </a:lnTo>
                      <a:lnTo>
                        <a:pt x="124" y="29"/>
                      </a:lnTo>
                      <a:lnTo>
                        <a:pt x="126" y="40"/>
                      </a:lnTo>
                      <a:lnTo>
                        <a:pt x="126" y="50"/>
                      </a:lnTo>
                      <a:lnTo>
                        <a:pt x="126" y="60"/>
                      </a:lnTo>
                      <a:lnTo>
                        <a:pt x="124" y="71"/>
                      </a:lnTo>
                      <a:lnTo>
                        <a:pt x="120" y="81"/>
                      </a:lnTo>
                      <a:lnTo>
                        <a:pt x="117" y="89"/>
                      </a:lnTo>
                      <a:lnTo>
                        <a:pt x="115" y="98"/>
                      </a:lnTo>
                      <a:lnTo>
                        <a:pt x="114" y="104"/>
                      </a:lnTo>
                      <a:lnTo>
                        <a:pt x="109" y="110"/>
                      </a:lnTo>
                      <a:lnTo>
                        <a:pt x="106" y="115"/>
                      </a:lnTo>
                      <a:lnTo>
                        <a:pt x="100" y="119"/>
                      </a:lnTo>
                      <a:lnTo>
                        <a:pt x="94" y="123"/>
                      </a:lnTo>
                      <a:lnTo>
                        <a:pt x="89" y="128"/>
                      </a:lnTo>
                      <a:lnTo>
                        <a:pt x="84" y="133"/>
                      </a:lnTo>
                      <a:lnTo>
                        <a:pt x="83" y="133"/>
                      </a:lnTo>
                      <a:lnTo>
                        <a:pt x="82" y="133"/>
                      </a:lnTo>
                      <a:lnTo>
                        <a:pt x="80" y="131"/>
                      </a:lnTo>
                      <a:lnTo>
                        <a:pt x="79" y="130"/>
                      </a:lnTo>
                      <a:lnTo>
                        <a:pt x="78" y="130"/>
                      </a:lnTo>
                      <a:lnTo>
                        <a:pt x="77" y="130"/>
                      </a:lnTo>
                      <a:lnTo>
                        <a:pt x="74" y="130"/>
                      </a:lnTo>
                      <a:lnTo>
                        <a:pt x="77" y="125"/>
                      </a:lnTo>
                      <a:lnTo>
                        <a:pt x="79" y="122"/>
                      </a:lnTo>
                      <a:lnTo>
                        <a:pt x="82" y="118"/>
                      </a:lnTo>
                      <a:lnTo>
                        <a:pt x="85" y="115"/>
                      </a:lnTo>
                      <a:lnTo>
                        <a:pt x="88" y="111"/>
                      </a:lnTo>
                      <a:lnTo>
                        <a:pt x="90" y="107"/>
                      </a:lnTo>
                      <a:lnTo>
                        <a:pt x="91" y="104"/>
                      </a:lnTo>
                      <a:lnTo>
                        <a:pt x="91" y="98"/>
                      </a:lnTo>
                      <a:lnTo>
                        <a:pt x="86" y="94"/>
                      </a:lnTo>
                      <a:lnTo>
                        <a:pt x="80" y="91"/>
                      </a:lnTo>
                      <a:lnTo>
                        <a:pt x="74" y="88"/>
                      </a:lnTo>
                      <a:lnTo>
                        <a:pt x="67" y="87"/>
                      </a:lnTo>
                      <a:lnTo>
                        <a:pt x="61" y="87"/>
                      </a:lnTo>
                      <a:lnTo>
                        <a:pt x="54" y="87"/>
                      </a:lnTo>
                      <a:lnTo>
                        <a:pt x="47" y="88"/>
                      </a:lnTo>
                      <a:lnTo>
                        <a:pt x="41" y="89"/>
                      </a:lnTo>
                      <a:lnTo>
                        <a:pt x="38" y="92"/>
                      </a:lnTo>
                      <a:lnTo>
                        <a:pt x="35" y="93"/>
                      </a:lnTo>
                      <a:lnTo>
                        <a:pt x="30" y="94"/>
                      </a:lnTo>
                      <a:lnTo>
                        <a:pt x="26" y="95"/>
                      </a:lnTo>
                      <a:lnTo>
                        <a:pt x="23" y="97"/>
                      </a:lnTo>
                      <a:lnTo>
                        <a:pt x="19" y="98"/>
                      </a:lnTo>
                      <a:lnTo>
                        <a:pt x="17" y="101"/>
                      </a:lnTo>
                      <a:lnTo>
                        <a:pt x="15" y="105"/>
                      </a:lnTo>
                      <a:lnTo>
                        <a:pt x="17" y="110"/>
                      </a:lnTo>
                      <a:lnTo>
                        <a:pt x="17" y="115"/>
                      </a:lnTo>
                      <a:lnTo>
                        <a:pt x="15" y="119"/>
                      </a:lnTo>
                      <a:lnTo>
                        <a:pt x="14" y="125"/>
                      </a:lnTo>
                      <a:lnTo>
                        <a:pt x="13" y="131"/>
                      </a:lnTo>
                      <a:lnTo>
                        <a:pt x="13" y="138"/>
                      </a:lnTo>
                      <a:lnTo>
                        <a:pt x="12" y="142"/>
                      </a:lnTo>
                      <a:lnTo>
                        <a:pt x="13" y="146"/>
                      </a:lnTo>
                      <a:lnTo>
                        <a:pt x="11" y="146"/>
                      </a:lnTo>
                      <a:lnTo>
                        <a:pt x="9" y="146"/>
                      </a:lnTo>
                      <a:lnTo>
                        <a:pt x="7" y="146"/>
                      </a:lnTo>
                      <a:lnTo>
                        <a:pt x="6" y="146"/>
                      </a:lnTo>
                      <a:lnTo>
                        <a:pt x="3" y="146"/>
                      </a:lnTo>
                      <a:lnTo>
                        <a:pt x="2" y="145"/>
                      </a:lnTo>
                      <a:lnTo>
                        <a:pt x="1" y="144"/>
                      </a:lnTo>
                      <a:lnTo>
                        <a:pt x="0" y="142"/>
                      </a:lnTo>
                      <a:lnTo>
                        <a:pt x="1" y="121"/>
                      </a:lnTo>
                      <a:lnTo>
                        <a:pt x="3" y="99"/>
                      </a:lnTo>
                      <a:lnTo>
                        <a:pt x="6" y="88"/>
                      </a:lnTo>
                      <a:lnTo>
                        <a:pt x="8" y="77"/>
                      </a:lnTo>
                      <a:lnTo>
                        <a:pt x="11" y="66"/>
                      </a:lnTo>
                      <a:lnTo>
                        <a:pt x="15" y="57"/>
                      </a:lnTo>
                      <a:lnTo>
                        <a:pt x="19" y="47"/>
                      </a:lnTo>
                      <a:lnTo>
                        <a:pt x="24" y="39"/>
                      </a:lnTo>
                      <a:lnTo>
                        <a:pt x="30" y="30"/>
                      </a:lnTo>
                      <a:lnTo>
                        <a:pt x="37" y="22"/>
                      </a:lnTo>
                      <a:lnTo>
                        <a:pt x="45" y="16"/>
                      </a:lnTo>
                      <a:lnTo>
                        <a:pt x="54" y="9"/>
                      </a:lnTo>
                      <a:lnTo>
                        <a:pt x="64" y="4"/>
                      </a:lnTo>
                      <a:lnTo>
                        <a:pt x="74" y="0"/>
                      </a:lnTo>
                      <a:lnTo>
                        <a:pt x="80" y="1"/>
                      </a:lnTo>
                      <a:lnTo>
                        <a:pt x="85" y="1"/>
                      </a:lnTo>
                      <a:lnTo>
                        <a:pt x="91" y="3"/>
                      </a:lnTo>
                      <a:lnTo>
                        <a:pt x="97" y="3"/>
                      </a:lnTo>
                      <a:lnTo>
                        <a:pt x="102" y="4"/>
                      </a:lnTo>
                      <a:lnTo>
                        <a:pt x="107" y="5"/>
                      </a:lnTo>
                      <a:lnTo>
                        <a:pt x="112" y="7"/>
                      </a:lnTo>
                      <a:lnTo>
                        <a:pt x="117" y="1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29" name="Freeform 66">
                  <a:extLst>
                    <a:ext uri="{FF2B5EF4-FFF2-40B4-BE49-F238E27FC236}">
                      <a16:creationId xmlns:a16="http://schemas.microsoft.com/office/drawing/2014/main" id="{7C50F08D-BB07-42A1-8EB9-DFAC289239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63" y="2284"/>
                  <a:ext cx="25" cy="20"/>
                </a:xfrm>
                <a:custGeom>
                  <a:avLst/>
                  <a:gdLst>
                    <a:gd name="T0" fmla="*/ 0 w 76"/>
                    <a:gd name="T1" fmla="*/ 0 h 58"/>
                    <a:gd name="T2" fmla="*/ 0 w 76"/>
                    <a:gd name="T3" fmla="*/ 0 h 58"/>
                    <a:gd name="T4" fmla="*/ 0 w 76"/>
                    <a:gd name="T5" fmla="*/ 0 h 58"/>
                    <a:gd name="T6" fmla="*/ 0 w 76"/>
                    <a:gd name="T7" fmla="*/ 0 h 58"/>
                    <a:gd name="T8" fmla="*/ 0 w 76"/>
                    <a:gd name="T9" fmla="*/ 0 h 58"/>
                    <a:gd name="T10" fmla="*/ 0 w 76"/>
                    <a:gd name="T11" fmla="*/ 0 h 58"/>
                    <a:gd name="T12" fmla="*/ 0 w 76"/>
                    <a:gd name="T13" fmla="*/ 0 h 58"/>
                    <a:gd name="T14" fmla="*/ 0 w 76"/>
                    <a:gd name="T15" fmla="*/ 0 h 58"/>
                    <a:gd name="T16" fmla="*/ 0 w 76"/>
                    <a:gd name="T17" fmla="*/ 0 h 58"/>
                    <a:gd name="T18" fmla="*/ 0 w 76"/>
                    <a:gd name="T19" fmla="*/ 0 h 58"/>
                    <a:gd name="T20" fmla="*/ 0 w 76"/>
                    <a:gd name="T21" fmla="*/ 0 h 58"/>
                    <a:gd name="T22" fmla="*/ 0 w 76"/>
                    <a:gd name="T23" fmla="*/ 0 h 58"/>
                    <a:gd name="T24" fmla="*/ 0 w 76"/>
                    <a:gd name="T25" fmla="*/ 0 h 58"/>
                    <a:gd name="T26" fmla="*/ 0 w 76"/>
                    <a:gd name="T27" fmla="*/ 0 h 58"/>
                    <a:gd name="T28" fmla="*/ 0 w 76"/>
                    <a:gd name="T29" fmla="*/ 0 h 58"/>
                    <a:gd name="T30" fmla="*/ 0 w 76"/>
                    <a:gd name="T31" fmla="*/ 0 h 58"/>
                    <a:gd name="T32" fmla="*/ 0 w 76"/>
                    <a:gd name="T33" fmla="*/ 0 h 58"/>
                    <a:gd name="T34" fmla="*/ 0 w 76"/>
                    <a:gd name="T35" fmla="*/ 0 h 58"/>
                    <a:gd name="T36" fmla="*/ 0 w 76"/>
                    <a:gd name="T37" fmla="*/ 0 h 58"/>
                    <a:gd name="T38" fmla="*/ 0 w 76"/>
                    <a:gd name="T39" fmla="*/ 0 h 58"/>
                    <a:gd name="T40" fmla="*/ 0 w 76"/>
                    <a:gd name="T41" fmla="*/ 0 h 58"/>
                    <a:gd name="T42" fmla="*/ 0 w 76"/>
                    <a:gd name="T43" fmla="*/ 0 h 58"/>
                    <a:gd name="T44" fmla="*/ 0 w 76"/>
                    <a:gd name="T45" fmla="*/ 0 h 58"/>
                    <a:gd name="T46" fmla="*/ 0 w 76"/>
                    <a:gd name="T47" fmla="*/ 0 h 58"/>
                    <a:gd name="T48" fmla="*/ 0 w 76"/>
                    <a:gd name="T49" fmla="*/ 0 h 58"/>
                    <a:gd name="T50" fmla="*/ 0 w 76"/>
                    <a:gd name="T51" fmla="*/ 0 h 58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w 76"/>
                    <a:gd name="T79" fmla="*/ 0 h 58"/>
                    <a:gd name="T80" fmla="*/ 76 w 76"/>
                    <a:gd name="T81" fmla="*/ 58 h 58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T78" t="T79" r="T80" b="T81"/>
                  <a:pathLst>
                    <a:path w="76" h="58">
                      <a:moveTo>
                        <a:pt x="76" y="13"/>
                      </a:moveTo>
                      <a:lnTo>
                        <a:pt x="76" y="54"/>
                      </a:lnTo>
                      <a:lnTo>
                        <a:pt x="66" y="53"/>
                      </a:lnTo>
                      <a:lnTo>
                        <a:pt x="57" y="51"/>
                      </a:lnTo>
                      <a:lnTo>
                        <a:pt x="47" y="50"/>
                      </a:lnTo>
                      <a:lnTo>
                        <a:pt x="38" y="50"/>
                      </a:lnTo>
                      <a:lnTo>
                        <a:pt x="29" y="51"/>
                      </a:lnTo>
                      <a:lnTo>
                        <a:pt x="19" y="52"/>
                      </a:lnTo>
                      <a:lnTo>
                        <a:pt x="11" y="54"/>
                      </a:lnTo>
                      <a:lnTo>
                        <a:pt x="0" y="58"/>
                      </a:lnTo>
                      <a:lnTo>
                        <a:pt x="1" y="48"/>
                      </a:lnTo>
                      <a:lnTo>
                        <a:pt x="3" y="40"/>
                      </a:lnTo>
                      <a:lnTo>
                        <a:pt x="6" y="32"/>
                      </a:lnTo>
                      <a:lnTo>
                        <a:pt x="11" y="24"/>
                      </a:lnTo>
                      <a:lnTo>
                        <a:pt x="17" y="16"/>
                      </a:lnTo>
                      <a:lnTo>
                        <a:pt x="23" y="10"/>
                      </a:lnTo>
                      <a:lnTo>
                        <a:pt x="30" y="4"/>
                      </a:lnTo>
                      <a:lnTo>
                        <a:pt x="38" y="0"/>
                      </a:lnTo>
                      <a:lnTo>
                        <a:pt x="41" y="1"/>
                      </a:lnTo>
                      <a:lnTo>
                        <a:pt x="47" y="1"/>
                      </a:lnTo>
                      <a:lnTo>
                        <a:pt x="52" y="1"/>
                      </a:lnTo>
                      <a:lnTo>
                        <a:pt x="58" y="1"/>
                      </a:lnTo>
                      <a:lnTo>
                        <a:pt x="64" y="3"/>
                      </a:lnTo>
                      <a:lnTo>
                        <a:pt x="69" y="4"/>
                      </a:lnTo>
                      <a:lnTo>
                        <a:pt x="74" y="7"/>
                      </a:lnTo>
                      <a:lnTo>
                        <a:pt x="76" y="1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30" name="Freeform 67">
                  <a:extLst>
                    <a:ext uri="{FF2B5EF4-FFF2-40B4-BE49-F238E27FC236}">
                      <a16:creationId xmlns:a16="http://schemas.microsoft.com/office/drawing/2014/main" id="{BD1E1A61-30DB-4923-B3EC-EF52182785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3" y="2305"/>
                  <a:ext cx="24" cy="9"/>
                </a:xfrm>
                <a:custGeom>
                  <a:avLst/>
                  <a:gdLst>
                    <a:gd name="T0" fmla="*/ 0 w 74"/>
                    <a:gd name="T1" fmla="*/ 0 h 26"/>
                    <a:gd name="T2" fmla="*/ 0 w 74"/>
                    <a:gd name="T3" fmla="*/ 0 h 26"/>
                    <a:gd name="T4" fmla="*/ 0 w 74"/>
                    <a:gd name="T5" fmla="*/ 0 h 26"/>
                    <a:gd name="T6" fmla="*/ 0 w 74"/>
                    <a:gd name="T7" fmla="*/ 0 h 26"/>
                    <a:gd name="T8" fmla="*/ 0 w 74"/>
                    <a:gd name="T9" fmla="*/ 0 h 26"/>
                    <a:gd name="T10" fmla="*/ 0 w 74"/>
                    <a:gd name="T11" fmla="*/ 0 h 26"/>
                    <a:gd name="T12" fmla="*/ 0 w 74"/>
                    <a:gd name="T13" fmla="*/ 0 h 26"/>
                    <a:gd name="T14" fmla="*/ 0 w 74"/>
                    <a:gd name="T15" fmla="*/ 0 h 26"/>
                    <a:gd name="T16" fmla="*/ 0 w 74"/>
                    <a:gd name="T17" fmla="*/ 0 h 26"/>
                    <a:gd name="T18" fmla="*/ 0 w 74"/>
                    <a:gd name="T19" fmla="*/ 0 h 26"/>
                    <a:gd name="T20" fmla="*/ 0 w 74"/>
                    <a:gd name="T21" fmla="*/ 0 h 26"/>
                    <a:gd name="T22" fmla="*/ 0 w 74"/>
                    <a:gd name="T23" fmla="*/ 0 h 26"/>
                    <a:gd name="T24" fmla="*/ 0 w 74"/>
                    <a:gd name="T25" fmla="*/ 0 h 26"/>
                    <a:gd name="T26" fmla="*/ 0 w 74"/>
                    <a:gd name="T27" fmla="*/ 0 h 26"/>
                    <a:gd name="T28" fmla="*/ 0 w 74"/>
                    <a:gd name="T29" fmla="*/ 0 h 26"/>
                    <a:gd name="T30" fmla="*/ 0 w 74"/>
                    <a:gd name="T31" fmla="*/ 0 h 26"/>
                    <a:gd name="T32" fmla="*/ 0 w 74"/>
                    <a:gd name="T33" fmla="*/ 0 h 26"/>
                    <a:gd name="T34" fmla="*/ 0 w 74"/>
                    <a:gd name="T35" fmla="*/ 0 h 26"/>
                    <a:gd name="T36" fmla="*/ 0 w 74"/>
                    <a:gd name="T37" fmla="*/ 0 h 26"/>
                    <a:gd name="T38" fmla="*/ 0 w 74"/>
                    <a:gd name="T39" fmla="*/ 0 h 26"/>
                    <a:gd name="T40" fmla="*/ 0 w 74"/>
                    <a:gd name="T41" fmla="*/ 0 h 26"/>
                    <a:gd name="T42" fmla="*/ 0 w 74"/>
                    <a:gd name="T43" fmla="*/ 0 h 26"/>
                    <a:gd name="T44" fmla="*/ 0 w 74"/>
                    <a:gd name="T45" fmla="*/ 0 h 26"/>
                    <a:gd name="T46" fmla="*/ 0 w 74"/>
                    <a:gd name="T47" fmla="*/ 0 h 26"/>
                    <a:gd name="T48" fmla="*/ 0 w 74"/>
                    <a:gd name="T49" fmla="*/ 0 h 26"/>
                    <a:gd name="T50" fmla="*/ 0 w 74"/>
                    <a:gd name="T51" fmla="*/ 0 h 26"/>
                    <a:gd name="T52" fmla="*/ 0 w 74"/>
                    <a:gd name="T53" fmla="*/ 0 h 2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74"/>
                    <a:gd name="T82" fmla="*/ 0 h 26"/>
                    <a:gd name="T83" fmla="*/ 74 w 74"/>
                    <a:gd name="T84" fmla="*/ 26 h 2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74" h="26">
                      <a:moveTo>
                        <a:pt x="74" y="2"/>
                      </a:moveTo>
                      <a:lnTo>
                        <a:pt x="64" y="4"/>
                      </a:lnTo>
                      <a:lnTo>
                        <a:pt x="56" y="8"/>
                      </a:lnTo>
                      <a:lnTo>
                        <a:pt x="47" y="13"/>
                      </a:lnTo>
                      <a:lnTo>
                        <a:pt x="39" y="18"/>
                      </a:lnTo>
                      <a:lnTo>
                        <a:pt x="30" y="23"/>
                      </a:lnTo>
                      <a:lnTo>
                        <a:pt x="22" y="25"/>
                      </a:lnTo>
                      <a:lnTo>
                        <a:pt x="17" y="26"/>
                      </a:lnTo>
                      <a:lnTo>
                        <a:pt x="12" y="26"/>
                      </a:lnTo>
                      <a:lnTo>
                        <a:pt x="7" y="26"/>
                      </a:lnTo>
                      <a:lnTo>
                        <a:pt x="3" y="25"/>
                      </a:lnTo>
                      <a:lnTo>
                        <a:pt x="0" y="23"/>
                      </a:lnTo>
                      <a:lnTo>
                        <a:pt x="0" y="20"/>
                      </a:lnTo>
                      <a:lnTo>
                        <a:pt x="0" y="18"/>
                      </a:lnTo>
                      <a:lnTo>
                        <a:pt x="3" y="15"/>
                      </a:lnTo>
                      <a:lnTo>
                        <a:pt x="4" y="14"/>
                      </a:lnTo>
                      <a:lnTo>
                        <a:pt x="7" y="13"/>
                      </a:lnTo>
                      <a:lnTo>
                        <a:pt x="10" y="12"/>
                      </a:lnTo>
                      <a:lnTo>
                        <a:pt x="12" y="12"/>
                      </a:lnTo>
                      <a:lnTo>
                        <a:pt x="19" y="11"/>
                      </a:lnTo>
                      <a:lnTo>
                        <a:pt x="28" y="9"/>
                      </a:lnTo>
                      <a:lnTo>
                        <a:pt x="35" y="6"/>
                      </a:lnTo>
                      <a:lnTo>
                        <a:pt x="44" y="3"/>
                      </a:lnTo>
                      <a:lnTo>
                        <a:pt x="51" y="1"/>
                      </a:lnTo>
                      <a:lnTo>
                        <a:pt x="58" y="0"/>
                      </a:lnTo>
                      <a:lnTo>
                        <a:pt x="67" y="0"/>
                      </a:lnTo>
                      <a:lnTo>
                        <a:pt x="74" y="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31" name="Freeform 68">
                  <a:extLst>
                    <a:ext uri="{FF2B5EF4-FFF2-40B4-BE49-F238E27FC236}">
                      <a16:creationId xmlns:a16="http://schemas.microsoft.com/office/drawing/2014/main" id="{C049EA45-B93D-4636-AEF4-456FAAD5EE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3" y="2305"/>
                  <a:ext cx="81" cy="88"/>
                </a:xfrm>
                <a:custGeom>
                  <a:avLst/>
                  <a:gdLst>
                    <a:gd name="T0" fmla="*/ 0 w 243"/>
                    <a:gd name="T1" fmla="*/ 0 h 265"/>
                    <a:gd name="T2" fmla="*/ 0 w 243"/>
                    <a:gd name="T3" fmla="*/ 0 h 265"/>
                    <a:gd name="T4" fmla="*/ 0 w 243"/>
                    <a:gd name="T5" fmla="*/ 0 h 265"/>
                    <a:gd name="T6" fmla="*/ 0 w 243"/>
                    <a:gd name="T7" fmla="*/ 0 h 265"/>
                    <a:gd name="T8" fmla="*/ 0 w 243"/>
                    <a:gd name="T9" fmla="*/ 0 h 265"/>
                    <a:gd name="T10" fmla="*/ 0 w 243"/>
                    <a:gd name="T11" fmla="*/ 0 h 265"/>
                    <a:gd name="T12" fmla="*/ 0 w 243"/>
                    <a:gd name="T13" fmla="*/ 0 h 265"/>
                    <a:gd name="T14" fmla="*/ 0 w 243"/>
                    <a:gd name="T15" fmla="*/ 0 h 265"/>
                    <a:gd name="T16" fmla="*/ 0 w 243"/>
                    <a:gd name="T17" fmla="*/ 0 h 265"/>
                    <a:gd name="T18" fmla="*/ 0 w 243"/>
                    <a:gd name="T19" fmla="*/ 0 h 265"/>
                    <a:gd name="T20" fmla="*/ 0 w 243"/>
                    <a:gd name="T21" fmla="*/ 0 h 265"/>
                    <a:gd name="T22" fmla="*/ 0 w 243"/>
                    <a:gd name="T23" fmla="*/ 0 h 265"/>
                    <a:gd name="T24" fmla="*/ 0 w 243"/>
                    <a:gd name="T25" fmla="*/ 0 h 265"/>
                    <a:gd name="T26" fmla="*/ 0 w 243"/>
                    <a:gd name="T27" fmla="*/ 0 h 265"/>
                    <a:gd name="T28" fmla="*/ 0 w 243"/>
                    <a:gd name="T29" fmla="*/ 0 h 265"/>
                    <a:gd name="T30" fmla="*/ 0 w 243"/>
                    <a:gd name="T31" fmla="*/ 0 h 265"/>
                    <a:gd name="T32" fmla="*/ 0 w 243"/>
                    <a:gd name="T33" fmla="*/ 0 h 265"/>
                    <a:gd name="T34" fmla="*/ 0 w 243"/>
                    <a:gd name="T35" fmla="*/ 0 h 265"/>
                    <a:gd name="T36" fmla="*/ 0 w 243"/>
                    <a:gd name="T37" fmla="*/ 0 h 265"/>
                    <a:gd name="T38" fmla="*/ 0 w 243"/>
                    <a:gd name="T39" fmla="*/ 0 h 265"/>
                    <a:gd name="T40" fmla="*/ 0 w 243"/>
                    <a:gd name="T41" fmla="*/ 0 h 265"/>
                    <a:gd name="T42" fmla="*/ 0 w 243"/>
                    <a:gd name="T43" fmla="*/ 0 h 265"/>
                    <a:gd name="T44" fmla="*/ 0 w 243"/>
                    <a:gd name="T45" fmla="*/ 0 h 265"/>
                    <a:gd name="T46" fmla="*/ 0 w 243"/>
                    <a:gd name="T47" fmla="*/ 0 h 265"/>
                    <a:gd name="T48" fmla="*/ 0 w 243"/>
                    <a:gd name="T49" fmla="*/ 0 h 265"/>
                    <a:gd name="T50" fmla="*/ 0 w 243"/>
                    <a:gd name="T51" fmla="*/ 0 h 265"/>
                    <a:gd name="T52" fmla="*/ 0 w 243"/>
                    <a:gd name="T53" fmla="*/ 0 h 265"/>
                    <a:gd name="T54" fmla="*/ 0 w 243"/>
                    <a:gd name="T55" fmla="*/ 0 h 265"/>
                    <a:gd name="T56" fmla="*/ 0 w 243"/>
                    <a:gd name="T57" fmla="*/ 0 h 265"/>
                    <a:gd name="T58" fmla="*/ 0 w 243"/>
                    <a:gd name="T59" fmla="*/ 0 h 265"/>
                    <a:gd name="T60" fmla="*/ 0 w 243"/>
                    <a:gd name="T61" fmla="*/ 0 h 265"/>
                    <a:gd name="T62" fmla="*/ 0 w 243"/>
                    <a:gd name="T63" fmla="*/ 0 h 265"/>
                    <a:gd name="T64" fmla="*/ 0 w 243"/>
                    <a:gd name="T65" fmla="*/ 0 h 265"/>
                    <a:gd name="T66" fmla="*/ 0 w 243"/>
                    <a:gd name="T67" fmla="*/ 0 h 265"/>
                    <a:gd name="T68" fmla="*/ 0 w 243"/>
                    <a:gd name="T69" fmla="*/ 0 h 265"/>
                    <a:gd name="T70" fmla="*/ 0 w 243"/>
                    <a:gd name="T71" fmla="*/ 0 h 265"/>
                    <a:gd name="T72" fmla="*/ 0 w 243"/>
                    <a:gd name="T73" fmla="*/ 0 h 265"/>
                    <a:gd name="T74" fmla="*/ 0 w 243"/>
                    <a:gd name="T75" fmla="*/ 0 h 265"/>
                    <a:gd name="T76" fmla="*/ 0 w 243"/>
                    <a:gd name="T77" fmla="*/ 0 h 265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w 243"/>
                    <a:gd name="T118" fmla="*/ 0 h 265"/>
                    <a:gd name="T119" fmla="*/ 243 w 243"/>
                    <a:gd name="T120" fmla="*/ 265 h 265"/>
                  </a:gdLst>
                  <a:ahLst/>
                  <a:cxnLst>
                    <a:cxn ang="T78">
                      <a:pos x="T0" y="T1"/>
                    </a:cxn>
                    <a:cxn ang="T79">
                      <a:pos x="T2" y="T3"/>
                    </a:cxn>
                    <a:cxn ang="T80">
                      <a:pos x="T4" y="T5"/>
                    </a:cxn>
                    <a:cxn ang="T81">
                      <a:pos x="T6" y="T7"/>
                    </a:cxn>
                    <a:cxn ang="T82">
                      <a:pos x="T8" y="T9"/>
                    </a:cxn>
                    <a:cxn ang="T83">
                      <a:pos x="T10" y="T11"/>
                    </a:cxn>
                    <a:cxn ang="T84">
                      <a:pos x="T12" y="T13"/>
                    </a:cxn>
                    <a:cxn ang="T85">
                      <a:pos x="T14" y="T15"/>
                    </a:cxn>
                    <a:cxn ang="T86">
                      <a:pos x="T16" y="T17"/>
                    </a:cxn>
                    <a:cxn ang="T87">
                      <a:pos x="T18" y="T19"/>
                    </a:cxn>
                    <a:cxn ang="T88">
                      <a:pos x="T20" y="T21"/>
                    </a:cxn>
                    <a:cxn ang="T89">
                      <a:pos x="T22" y="T23"/>
                    </a:cxn>
                    <a:cxn ang="T90">
                      <a:pos x="T24" y="T25"/>
                    </a:cxn>
                    <a:cxn ang="T91">
                      <a:pos x="T26" y="T27"/>
                    </a:cxn>
                    <a:cxn ang="T92">
                      <a:pos x="T28" y="T29"/>
                    </a:cxn>
                    <a:cxn ang="T93">
                      <a:pos x="T30" y="T31"/>
                    </a:cxn>
                    <a:cxn ang="T94">
                      <a:pos x="T32" y="T33"/>
                    </a:cxn>
                    <a:cxn ang="T95">
                      <a:pos x="T34" y="T35"/>
                    </a:cxn>
                    <a:cxn ang="T96">
                      <a:pos x="T36" y="T37"/>
                    </a:cxn>
                    <a:cxn ang="T97">
                      <a:pos x="T38" y="T39"/>
                    </a:cxn>
                    <a:cxn ang="T98">
                      <a:pos x="T40" y="T41"/>
                    </a:cxn>
                    <a:cxn ang="T99">
                      <a:pos x="T42" y="T43"/>
                    </a:cxn>
                    <a:cxn ang="T100">
                      <a:pos x="T44" y="T45"/>
                    </a:cxn>
                    <a:cxn ang="T101">
                      <a:pos x="T46" y="T47"/>
                    </a:cxn>
                    <a:cxn ang="T102">
                      <a:pos x="T48" y="T49"/>
                    </a:cxn>
                    <a:cxn ang="T103">
                      <a:pos x="T50" y="T51"/>
                    </a:cxn>
                    <a:cxn ang="T104">
                      <a:pos x="T52" y="T53"/>
                    </a:cxn>
                    <a:cxn ang="T105">
                      <a:pos x="T54" y="T55"/>
                    </a:cxn>
                    <a:cxn ang="T106">
                      <a:pos x="T56" y="T57"/>
                    </a:cxn>
                    <a:cxn ang="T107">
                      <a:pos x="T58" y="T59"/>
                    </a:cxn>
                    <a:cxn ang="T108">
                      <a:pos x="T60" y="T61"/>
                    </a:cxn>
                    <a:cxn ang="T109">
                      <a:pos x="T62" y="T63"/>
                    </a:cxn>
                    <a:cxn ang="T110">
                      <a:pos x="T64" y="T65"/>
                    </a:cxn>
                    <a:cxn ang="T111">
                      <a:pos x="T66" y="T67"/>
                    </a:cxn>
                    <a:cxn ang="T112">
                      <a:pos x="T68" y="T69"/>
                    </a:cxn>
                    <a:cxn ang="T113">
                      <a:pos x="T70" y="T71"/>
                    </a:cxn>
                    <a:cxn ang="T114">
                      <a:pos x="T72" y="T73"/>
                    </a:cxn>
                    <a:cxn ang="T115">
                      <a:pos x="T74" y="T75"/>
                    </a:cxn>
                    <a:cxn ang="T116">
                      <a:pos x="T76" y="T77"/>
                    </a:cxn>
                  </a:cxnLst>
                  <a:rect l="T117" t="T118" r="T119" b="T120"/>
                  <a:pathLst>
                    <a:path w="243" h="265">
                      <a:moveTo>
                        <a:pt x="243" y="133"/>
                      </a:moveTo>
                      <a:lnTo>
                        <a:pt x="241" y="152"/>
                      </a:lnTo>
                      <a:lnTo>
                        <a:pt x="232" y="166"/>
                      </a:lnTo>
                      <a:lnTo>
                        <a:pt x="224" y="179"/>
                      </a:lnTo>
                      <a:lnTo>
                        <a:pt x="216" y="194"/>
                      </a:lnTo>
                      <a:lnTo>
                        <a:pt x="207" y="207"/>
                      </a:lnTo>
                      <a:lnTo>
                        <a:pt x="197" y="221"/>
                      </a:lnTo>
                      <a:lnTo>
                        <a:pt x="190" y="236"/>
                      </a:lnTo>
                      <a:lnTo>
                        <a:pt x="182" y="250"/>
                      </a:lnTo>
                      <a:lnTo>
                        <a:pt x="175" y="265"/>
                      </a:lnTo>
                      <a:lnTo>
                        <a:pt x="172" y="265"/>
                      </a:lnTo>
                      <a:lnTo>
                        <a:pt x="170" y="265"/>
                      </a:lnTo>
                      <a:lnTo>
                        <a:pt x="169" y="264"/>
                      </a:lnTo>
                      <a:lnTo>
                        <a:pt x="169" y="262"/>
                      </a:lnTo>
                      <a:lnTo>
                        <a:pt x="167" y="260"/>
                      </a:lnTo>
                      <a:lnTo>
                        <a:pt x="166" y="258"/>
                      </a:lnTo>
                      <a:lnTo>
                        <a:pt x="165" y="256"/>
                      </a:lnTo>
                      <a:lnTo>
                        <a:pt x="163" y="255"/>
                      </a:lnTo>
                      <a:lnTo>
                        <a:pt x="147" y="231"/>
                      </a:lnTo>
                      <a:lnTo>
                        <a:pt x="130" y="208"/>
                      </a:lnTo>
                      <a:lnTo>
                        <a:pt x="112" y="188"/>
                      </a:lnTo>
                      <a:lnTo>
                        <a:pt x="93" y="167"/>
                      </a:lnTo>
                      <a:lnTo>
                        <a:pt x="72" y="149"/>
                      </a:lnTo>
                      <a:lnTo>
                        <a:pt x="49" y="132"/>
                      </a:lnTo>
                      <a:lnTo>
                        <a:pt x="37" y="124"/>
                      </a:lnTo>
                      <a:lnTo>
                        <a:pt x="25" y="117"/>
                      </a:lnTo>
                      <a:lnTo>
                        <a:pt x="13" y="109"/>
                      </a:lnTo>
                      <a:lnTo>
                        <a:pt x="0" y="103"/>
                      </a:lnTo>
                      <a:lnTo>
                        <a:pt x="2" y="101"/>
                      </a:lnTo>
                      <a:lnTo>
                        <a:pt x="3" y="99"/>
                      </a:lnTo>
                      <a:lnTo>
                        <a:pt x="5" y="96"/>
                      </a:lnTo>
                      <a:lnTo>
                        <a:pt x="6" y="94"/>
                      </a:lnTo>
                      <a:lnTo>
                        <a:pt x="7" y="90"/>
                      </a:lnTo>
                      <a:lnTo>
                        <a:pt x="8" y="88"/>
                      </a:lnTo>
                      <a:lnTo>
                        <a:pt x="9" y="85"/>
                      </a:lnTo>
                      <a:lnTo>
                        <a:pt x="12" y="83"/>
                      </a:lnTo>
                      <a:lnTo>
                        <a:pt x="13" y="85"/>
                      </a:lnTo>
                      <a:lnTo>
                        <a:pt x="15" y="88"/>
                      </a:lnTo>
                      <a:lnTo>
                        <a:pt x="17" y="90"/>
                      </a:lnTo>
                      <a:lnTo>
                        <a:pt x="19" y="91"/>
                      </a:lnTo>
                      <a:lnTo>
                        <a:pt x="22" y="92"/>
                      </a:lnTo>
                      <a:lnTo>
                        <a:pt x="24" y="95"/>
                      </a:lnTo>
                      <a:lnTo>
                        <a:pt x="28" y="96"/>
                      </a:lnTo>
                      <a:lnTo>
                        <a:pt x="30" y="96"/>
                      </a:lnTo>
                      <a:lnTo>
                        <a:pt x="32" y="94"/>
                      </a:lnTo>
                      <a:lnTo>
                        <a:pt x="34" y="90"/>
                      </a:lnTo>
                      <a:lnTo>
                        <a:pt x="34" y="88"/>
                      </a:lnTo>
                      <a:lnTo>
                        <a:pt x="34" y="85"/>
                      </a:lnTo>
                      <a:lnTo>
                        <a:pt x="30" y="80"/>
                      </a:lnTo>
                      <a:lnTo>
                        <a:pt x="26" y="76"/>
                      </a:lnTo>
                      <a:lnTo>
                        <a:pt x="23" y="71"/>
                      </a:lnTo>
                      <a:lnTo>
                        <a:pt x="20" y="66"/>
                      </a:lnTo>
                      <a:lnTo>
                        <a:pt x="20" y="62"/>
                      </a:lnTo>
                      <a:lnTo>
                        <a:pt x="20" y="60"/>
                      </a:lnTo>
                      <a:lnTo>
                        <a:pt x="22" y="56"/>
                      </a:lnTo>
                      <a:lnTo>
                        <a:pt x="24" y="53"/>
                      </a:lnTo>
                      <a:lnTo>
                        <a:pt x="28" y="47"/>
                      </a:lnTo>
                      <a:lnTo>
                        <a:pt x="31" y="41"/>
                      </a:lnTo>
                      <a:lnTo>
                        <a:pt x="34" y="35"/>
                      </a:lnTo>
                      <a:lnTo>
                        <a:pt x="36" y="27"/>
                      </a:lnTo>
                      <a:lnTo>
                        <a:pt x="38" y="21"/>
                      </a:lnTo>
                      <a:lnTo>
                        <a:pt x="41" y="14"/>
                      </a:lnTo>
                      <a:lnTo>
                        <a:pt x="42" y="7"/>
                      </a:lnTo>
                      <a:lnTo>
                        <a:pt x="44" y="0"/>
                      </a:lnTo>
                      <a:lnTo>
                        <a:pt x="73" y="7"/>
                      </a:lnTo>
                      <a:lnTo>
                        <a:pt x="103" y="17"/>
                      </a:lnTo>
                      <a:lnTo>
                        <a:pt x="118" y="21"/>
                      </a:lnTo>
                      <a:lnTo>
                        <a:pt x="132" y="27"/>
                      </a:lnTo>
                      <a:lnTo>
                        <a:pt x="146" y="35"/>
                      </a:lnTo>
                      <a:lnTo>
                        <a:pt x="160" y="43"/>
                      </a:lnTo>
                      <a:lnTo>
                        <a:pt x="172" y="51"/>
                      </a:lnTo>
                      <a:lnTo>
                        <a:pt x="185" y="60"/>
                      </a:lnTo>
                      <a:lnTo>
                        <a:pt x="197" y="70"/>
                      </a:lnTo>
                      <a:lnTo>
                        <a:pt x="208" y="80"/>
                      </a:lnTo>
                      <a:lnTo>
                        <a:pt x="218" y="92"/>
                      </a:lnTo>
                      <a:lnTo>
                        <a:pt x="228" y="106"/>
                      </a:lnTo>
                      <a:lnTo>
                        <a:pt x="236" y="119"/>
                      </a:lnTo>
                      <a:lnTo>
                        <a:pt x="243" y="133"/>
                      </a:lnTo>
                      <a:close/>
                    </a:path>
                  </a:pathLst>
                </a:custGeom>
                <a:solidFill>
                  <a:srgbClr val="3366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32" name="Freeform 69">
                  <a:extLst>
                    <a:ext uri="{FF2B5EF4-FFF2-40B4-BE49-F238E27FC236}">
                      <a16:creationId xmlns:a16="http://schemas.microsoft.com/office/drawing/2014/main" id="{2D59525F-E36E-47B1-8689-2AE9CF9765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40" y="2375"/>
                  <a:ext cx="4" cy="21"/>
                </a:xfrm>
                <a:custGeom>
                  <a:avLst/>
                  <a:gdLst>
                    <a:gd name="T0" fmla="*/ 0 w 13"/>
                    <a:gd name="T1" fmla="*/ 0 h 64"/>
                    <a:gd name="T2" fmla="*/ 0 w 13"/>
                    <a:gd name="T3" fmla="*/ 0 h 64"/>
                    <a:gd name="T4" fmla="*/ 0 w 13"/>
                    <a:gd name="T5" fmla="*/ 0 h 64"/>
                    <a:gd name="T6" fmla="*/ 0 w 13"/>
                    <a:gd name="T7" fmla="*/ 0 h 64"/>
                    <a:gd name="T8" fmla="*/ 0 w 13"/>
                    <a:gd name="T9" fmla="*/ 0 h 64"/>
                    <a:gd name="T10" fmla="*/ 0 w 13"/>
                    <a:gd name="T11" fmla="*/ 0 h 64"/>
                    <a:gd name="T12" fmla="*/ 0 w 13"/>
                    <a:gd name="T13" fmla="*/ 0 h 64"/>
                    <a:gd name="T14" fmla="*/ 0 w 13"/>
                    <a:gd name="T15" fmla="*/ 0 h 64"/>
                    <a:gd name="T16" fmla="*/ 0 w 13"/>
                    <a:gd name="T17" fmla="*/ 0 h 64"/>
                    <a:gd name="T18" fmla="*/ 0 w 13"/>
                    <a:gd name="T19" fmla="*/ 0 h 64"/>
                    <a:gd name="T20" fmla="*/ 0 w 13"/>
                    <a:gd name="T21" fmla="*/ 0 h 64"/>
                    <a:gd name="T22" fmla="*/ 0 w 13"/>
                    <a:gd name="T23" fmla="*/ 0 h 64"/>
                    <a:gd name="T24" fmla="*/ 0 w 13"/>
                    <a:gd name="T25" fmla="*/ 0 h 64"/>
                    <a:gd name="T26" fmla="*/ 0 w 13"/>
                    <a:gd name="T27" fmla="*/ 0 h 64"/>
                    <a:gd name="T28" fmla="*/ 0 w 13"/>
                    <a:gd name="T29" fmla="*/ 0 h 64"/>
                    <a:gd name="T30" fmla="*/ 0 w 13"/>
                    <a:gd name="T31" fmla="*/ 0 h 64"/>
                    <a:gd name="T32" fmla="*/ 0 w 13"/>
                    <a:gd name="T33" fmla="*/ 0 h 64"/>
                    <a:gd name="T34" fmla="*/ 0 w 13"/>
                    <a:gd name="T35" fmla="*/ 0 h 64"/>
                    <a:gd name="T36" fmla="*/ 0 w 13"/>
                    <a:gd name="T37" fmla="*/ 0 h 64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3"/>
                    <a:gd name="T58" fmla="*/ 0 h 64"/>
                    <a:gd name="T59" fmla="*/ 13 w 13"/>
                    <a:gd name="T60" fmla="*/ 64 h 64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3" h="64">
                      <a:moveTo>
                        <a:pt x="13" y="64"/>
                      </a:moveTo>
                      <a:lnTo>
                        <a:pt x="9" y="62"/>
                      </a:lnTo>
                      <a:lnTo>
                        <a:pt x="7" y="58"/>
                      </a:lnTo>
                      <a:lnTo>
                        <a:pt x="5" y="55"/>
                      </a:lnTo>
                      <a:lnTo>
                        <a:pt x="4" y="51"/>
                      </a:lnTo>
                      <a:lnTo>
                        <a:pt x="3" y="43"/>
                      </a:lnTo>
                      <a:lnTo>
                        <a:pt x="3" y="34"/>
                      </a:lnTo>
                      <a:lnTo>
                        <a:pt x="3" y="26"/>
                      </a:lnTo>
                      <a:lnTo>
                        <a:pt x="3" y="16"/>
                      </a:lnTo>
                      <a:lnTo>
                        <a:pt x="3" y="8"/>
                      </a:lnTo>
                      <a:lnTo>
                        <a:pt x="0" y="0"/>
                      </a:lnTo>
                      <a:lnTo>
                        <a:pt x="3" y="8"/>
                      </a:lnTo>
                      <a:lnTo>
                        <a:pt x="5" y="16"/>
                      </a:lnTo>
                      <a:lnTo>
                        <a:pt x="5" y="25"/>
                      </a:lnTo>
                      <a:lnTo>
                        <a:pt x="7" y="32"/>
                      </a:lnTo>
                      <a:lnTo>
                        <a:pt x="8" y="40"/>
                      </a:lnTo>
                      <a:lnTo>
                        <a:pt x="9" y="49"/>
                      </a:lnTo>
                      <a:lnTo>
                        <a:pt x="10" y="57"/>
                      </a:lnTo>
                      <a:lnTo>
                        <a:pt x="13" y="6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33" name="Freeform 70">
                  <a:extLst>
                    <a:ext uri="{FF2B5EF4-FFF2-40B4-BE49-F238E27FC236}">
                      <a16:creationId xmlns:a16="http://schemas.microsoft.com/office/drawing/2014/main" id="{2E00C3C1-584D-48C4-A227-BF2451703B2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50" y="2497"/>
                  <a:ext cx="28" cy="51"/>
                </a:xfrm>
                <a:custGeom>
                  <a:avLst/>
                  <a:gdLst>
                    <a:gd name="T0" fmla="*/ 0 w 84"/>
                    <a:gd name="T1" fmla="*/ 0 h 154"/>
                    <a:gd name="T2" fmla="*/ 0 w 84"/>
                    <a:gd name="T3" fmla="*/ 0 h 154"/>
                    <a:gd name="T4" fmla="*/ 0 w 84"/>
                    <a:gd name="T5" fmla="*/ 0 h 154"/>
                    <a:gd name="T6" fmla="*/ 0 w 84"/>
                    <a:gd name="T7" fmla="*/ 0 h 154"/>
                    <a:gd name="T8" fmla="*/ 0 w 84"/>
                    <a:gd name="T9" fmla="*/ 0 h 154"/>
                    <a:gd name="T10" fmla="*/ 0 w 84"/>
                    <a:gd name="T11" fmla="*/ 0 h 154"/>
                    <a:gd name="T12" fmla="*/ 0 w 84"/>
                    <a:gd name="T13" fmla="*/ 0 h 154"/>
                    <a:gd name="T14" fmla="*/ 0 w 84"/>
                    <a:gd name="T15" fmla="*/ 0 h 154"/>
                    <a:gd name="T16" fmla="*/ 0 w 84"/>
                    <a:gd name="T17" fmla="*/ 0 h 154"/>
                    <a:gd name="T18" fmla="*/ 0 w 84"/>
                    <a:gd name="T19" fmla="*/ 0 h 154"/>
                    <a:gd name="T20" fmla="*/ 0 w 84"/>
                    <a:gd name="T21" fmla="*/ 0 h 154"/>
                    <a:gd name="T22" fmla="*/ 0 w 84"/>
                    <a:gd name="T23" fmla="*/ 0 h 154"/>
                    <a:gd name="T24" fmla="*/ 0 w 84"/>
                    <a:gd name="T25" fmla="*/ 0 h 154"/>
                    <a:gd name="T26" fmla="*/ 0 w 84"/>
                    <a:gd name="T27" fmla="*/ 0 h 154"/>
                    <a:gd name="T28" fmla="*/ 0 w 84"/>
                    <a:gd name="T29" fmla="*/ 0 h 154"/>
                    <a:gd name="T30" fmla="*/ 0 w 84"/>
                    <a:gd name="T31" fmla="*/ 0 h 154"/>
                    <a:gd name="T32" fmla="*/ 0 w 84"/>
                    <a:gd name="T33" fmla="*/ 0 h 154"/>
                    <a:gd name="T34" fmla="*/ 0 w 84"/>
                    <a:gd name="T35" fmla="*/ 0 h 154"/>
                    <a:gd name="T36" fmla="*/ 0 w 84"/>
                    <a:gd name="T37" fmla="*/ 0 h 154"/>
                    <a:gd name="T38" fmla="*/ 0 w 84"/>
                    <a:gd name="T39" fmla="*/ 0 h 154"/>
                    <a:gd name="T40" fmla="*/ 0 w 84"/>
                    <a:gd name="T41" fmla="*/ 0 h 154"/>
                    <a:gd name="T42" fmla="*/ 0 w 84"/>
                    <a:gd name="T43" fmla="*/ 0 h 154"/>
                    <a:gd name="T44" fmla="*/ 0 w 84"/>
                    <a:gd name="T45" fmla="*/ 0 h 154"/>
                    <a:gd name="T46" fmla="*/ 0 w 84"/>
                    <a:gd name="T47" fmla="*/ 0 h 154"/>
                    <a:gd name="T48" fmla="*/ 0 w 84"/>
                    <a:gd name="T49" fmla="*/ 0 h 154"/>
                    <a:gd name="T50" fmla="*/ 0 w 84"/>
                    <a:gd name="T51" fmla="*/ 0 h 154"/>
                    <a:gd name="T52" fmla="*/ 0 w 84"/>
                    <a:gd name="T53" fmla="*/ 0 h 154"/>
                    <a:gd name="T54" fmla="*/ 0 w 84"/>
                    <a:gd name="T55" fmla="*/ 0 h 154"/>
                    <a:gd name="T56" fmla="*/ 0 w 84"/>
                    <a:gd name="T57" fmla="*/ 0 h 154"/>
                    <a:gd name="T58" fmla="*/ 0 w 84"/>
                    <a:gd name="T59" fmla="*/ 0 h 154"/>
                    <a:gd name="T60" fmla="*/ 0 w 84"/>
                    <a:gd name="T61" fmla="*/ 0 h 154"/>
                    <a:gd name="T62" fmla="*/ 0 w 84"/>
                    <a:gd name="T63" fmla="*/ 0 h 154"/>
                    <a:gd name="T64" fmla="*/ 0 w 84"/>
                    <a:gd name="T65" fmla="*/ 0 h 154"/>
                    <a:gd name="T66" fmla="*/ 0 w 84"/>
                    <a:gd name="T67" fmla="*/ 0 h 154"/>
                    <a:gd name="T68" fmla="*/ 0 w 84"/>
                    <a:gd name="T69" fmla="*/ 0 h 154"/>
                    <a:gd name="T70" fmla="*/ 0 w 84"/>
                    <a:gd name="T71" fmla="*/ 0 h 154"/>
                    <a:gd name="T72" fmla="*/ 0 w 84"/>
                    <a:gd name="T73" fmla="*/ 0 h 154"/>
                    <a:gd name="T74" fmla="*/ 0 w 84"/>
                    <a:gd name="T75" fmla="*/ 0 h 154"/>
                    <a:gd name="T76" fmla="*/ 0 w 84"/>
                    <a:gd name="T77" fmla="*/ 0 h 154"/>
                    <a:gd name="T78" fmla="*/ 0 w 84"/>
                    <a:gd name="T79" fmla="*/ 0 h 154"/>
                    <a:gd name="T80" fmla="*/ 0 w 84"/>
                    <a:gd name="T81" fmla="*/ 0 h 154"/>
                    <a:gd name="T82" fmla="*/ 0 w 84"/>
                    <a:gd name="T83" fmla="*/ 0 h 154"/>
                    <a:gd name="T84" fmla="*/ 0 w 84"/>
                    <a:gd name="T85" fmla="*/ 0 h 154"/>
                    <a:gd name="T86" fmla="*/ 0 w 84"/>
                    <a:gd name="T87" fmla="*/ 0 h 154"/>
                    <a:gd name="T88" fmla="*/ 0 w 84"/>
                    <a:gd name="T89" fmla="*/ 0 h 154"/>
                    <a:gd name="T90" fmla="*/ 0 w 84"/>
                    <a:gd name="T91" fmla="*/ 0 h 154"/>
                    <a:gd name="T92" fmla="*/ 0 w 84"/>
                    <a:gd name="T93" fmla="*/ 0 h 154"/>
                    <a:gd name="T94" fmla="*/ 0 w 84"/>
                    <a:gd name="T95" fmla="*/ 0 h 154"/>
                    <a:gd name="T96" fmla="*/ 0 w 84"/>
                    <a:gd name="T97" fmla="*/ 0 h 154"/>
                    <a:gd name="T98" fmla="*/ 0 w 84"/>
                    <a:gd name="T99" fmla="*/ 0 h 154"/>
                    <a:gd name="T100" fmla="*/ 0 w 84"/>
                    <a:gd name="T101" fmla="*/ 0 h 154"/>
                    <a:gd name="T102" fmla="*/ 0 w 84"/>
                    <a:gd name="T103" fmla="*/ 0 h 154"/>
                    <a:gd name="T104" fmla="*/ 0 w 84"/>
                    <a:gd name="T105" fmla="*/ 0 h 154"/>
                    <a:gd name="T106" fmla="*/ 0 w 84"/>
                    <a:gd name="T107" fmla="*/ 0 h 154"/>
                    <a:gd name="T108" fmla="*/ 0 w 84"/>
                    <a:gd name="T109" fmla="*/ 0 h 154"/>
                    <a:gd name="T110" fmla="*/ 0 w 84"/>
                    <a:gd name="T111" fmla="*/ 0 h 154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84"/>
                    <a:gd name="T169" fmla="*/ 0 h 154"/>
                    <a:gd name="T170" fmla="*/ 84 w 84"/>
                    <a:gd name="T171" fmla="*/ 154 h 154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84" h="154">
                      <a:moveTo>
                        <a:pt x="77" y="6"/>
                      </a:moveTo>
                      <a:lnTo>
                        <a:pt x="79" y="18"/>
                      </a:lnTo>
                      <a:lnTo>
                        <a:pt x="78" y="29"/>
                      </a:lnTo>
                      <a:lnTo>
                        <a:pt x="77" y="38"/>
                      </a:lnTo>
                      <a:lnTo>
                        <a:pt x="75" y="49"/>
                      </a:lnTo>
                      <a:lnTo>
                        <a:pt x="71" y="60"/>
                      </a:lnTo>
                      <a:lnTo>
                        <a:pt x="69" y="71"/>
                      </a:lnTo>
                      <a:lnTo>
                        <a:pt x="67" y="82"/>
                      </a:lnTo>
                      <a:lnTo>
                        <a:pt x="69" y="94"/>
                      </a:lnTo>
                      <a:lnTo>
                        <a:pt x="66" y="94"/>
                      </a:lnTo>
                      <a:lnTo>
                        <a:pt x="66" y="100"/>
                      </a:lnTo>
                      <a:lnTo>
                        <a:pt x="65" y="107"/>
                      </a:lnTo>
                      <a:lnTo>
                        <a:pt x="65" y="115"/>
                      </a:lnTo>
                      <a:lnTo>
                        <a:pt x="64" y="124"/>
                      </a:lnTo>
                      <a:lnTo>
                        <a:pt x="65" y="127"/>
                      </a:lnTo>
                      <a:lnTo>
                        <a:pt x="65" y="131"/>
                      </a:lnTo>
                      <a:lnTo>
                        <a:pt x="66" y="135"/>
                      </a:lnTo>
                      <a:lnTo>
                        <a:pt x="69" y="137"/>
                      </a:lnTo>
                      <a:lnTo>
                        <a:pt x="71" y="139"/>
                      </a:lnTo>
                      <a:lnTo>
                        <a:pt x="75" y="139"/>
                      </a:lnTo>
                      <a:lnTo>
                        <a:pt x="79" y="141"/>
                      </a:lnTo>
                      <a:lnTo>
                        <a:pt x="84" y="139"/>
                      </a:lnTo>
                      <a:lnTo>
                        <a:pt x="84" y="142"/>
                      </a:lnTo>
                      <a:lnTo>
                        <a:pt x="84" y="144"/>
                      </a:lnTo>
                      <a:lnTo>
                        <a:pt x="83" y="145"/>
                      </a:lnTo>
                      <a:lnTo>
                        <a:pt x="81" y="148"/>
                      </a:lnTo>
                      <a:lnTo>
                        <a:pt x="79" y="149"/>
                      </a:lnTo>
                      <a:lnTo>
                        <a:pt x="77" y="149"/>
                      </a:lnTo>
                      <a:lnTo>
                        <a:pt x="75" y="150"/>
                      </a:lnTo>
                      <a:lnTo>
                        <a:pt x="73" y="152"/>
                      </a:lnTo>
                      <a:lnTo>
                        <a:pt x="64" y="153"/>
                      </a:lnTo>
                      <a:lnTo>
                        <a:pt x="54" y="153"/>
                      </a:lnTo>
                      <a:lnTo>
                        <a:pt x="43" y="154"/>
                      </a:lnTo>
                      <a:lnTo>
                        <a:pt x="34" y="153"/>
                      </a:lnTo>
                      <a:lnTo>
                        <a:pt x="24" y="152"/>
                      </a:lnTo>
                      <a:lnTo>
                        <a:pt x="15" y="149"/>
                      </a:lnTo>
                      <a:lnTo>
                        <a:pt x="7" y="145"/>
                      </a:lnTo>
                      <a:lnTo>
                        <a:pt x="0" y="139"/>
                      </a:lnTo>
                      <a:lnTo>
                        <a:pt x="8" y="89"/>
                      </a:lnTo>
                      <a:lnTo>
                        <a:pt x="8" y="80"/>
                      </a:lnTo>
                      <a:lnTo>
                        <a:pt x="8" y="71"/>
                      </a:lnTo>
                      <a:lnTo>
                        <a:pt x="7" y="61"/>
                      </a:lnTo>
                      <a:lnTo>
                        <a:pt x="7" y="51"/>
                      </a:lnTo>
                      <a:lnTo>
                        <a:pt x="7" y="43"/>
                      </a:lnTo>
                      <a:lnTo>
                        <a:pt x="8" y="33"/>
                      </a:lnTo>
                      <a:lnTo>
                        <a:pt x="12" y="25"/>
                      </a:lnTo>
                      <a:lnTo>
                        <a:pt x="18" y="18"/>
                      </a:lnTo>
                      <a:lnTo>
                        <a:pt x="23" y="12"/>
                      </a:lnTo>
                      <a:lnTo>
                        <a:pt x="29" y="8"/>
                      </a:lnTo>
                      <a:lnTo>
                        <a:pt x="36" y="6"/>
                      </a:lnTo>
                      <a:lnTo>
                        <a:pt x="43" y="3"/>
                      </a:lnTo>
                      <a:lnTo>
                        <a:pt x="50" y="2"/>
                      </a:lnTo>
                      <a:lnTo>
                        <a:pt x="58" y="1"/>
                      </a:lnTo>
                      <a:lnTo>
                        <a:pt x="65" y="1"/>
                      </a:lnTo>
                      <a:lnTo>
                        <a:pt x="73" y="0"/>
                      </a:lnTo>
                      <a:lnTo>
                        <a:pt x="77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34" name="Freeform 71">
                  <a:extLst>
                    <a:ext uri="{FF2B5EF4-FFF2-40B4-BE49-F238E27FC236}">
                      <a16:creationId xmlns:a16="http://schemas.microsoft.com/office/drawing/2014/main" id="{00AD2445-E901-4418-BFA1-F8814EA218F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57" y="2503"/>
                  <a:ext cx="14" cy="38"/>
                </a:xfrm>
                <a:custGeom>
                  <a:avLst/>
                  <a:gdLst>
                    <a:gd name="T0" fmla="*/ 0 w 42"/>
                    <a:gd name="T1" fmla="*/ 0 h 114"/>
                    <a:gd name="T2" fmla="*/ 0 w 42"/>
                    <a:gd name="T3" fmla="*/ 0 h 114"/>
                    <a:gd name="T4" fmla="*/ 0 w 42"/>
                    <a:gd name="T5" fmla="*/ 0 h 114"/>
                    <a:gd name="T6" fmla="*/ 0 w 42"/>
                    <a:gd name="T7" fmla="*/ 0 h 114"/>
                    <a:gd name="T8" fmla="*/ 0 w 42"/>
                    <a:gd name="T9" fmla="*/ 0 h 114"/>
                    <a:gd name="T10" fmla="*/ 0 w 42"/>
                    <a:gd name="T11" fmla="*/ 0 h 114"/>
                    <a:gd name="T12" fmla="*/ 0 w 42"/>
                    <a:gd name="T13" fmla="*/ 0 h 114"/>
                    <a:gd name="T14" fmla="*/ 0 w 42"/>
                    <a:gd name="T15" fmla="*/ 0 h 114"/>
                    <a:gd name="T16" fmla="*/ 0 w 42"/>
                    <a:gd name="T17" fmla="*/ 0 h 114"/>
                    <a:gd name="T18" fmla="*/ 0 w 42"/>
                    <a:gd name="T19" fmla="*/ 0 h 114"/>
                    <a:gd name="T20" fmla="*/ 0 w 42"/>
                    <a:gd name="T21" fmla="*/ 0 h 114"/>
                    <a:gd name="T22" fmla="*/ 0 w 42"/>
                    <a:gd name="T23" fmla="*/ 0 h 114"/>
                    <a:gd name="T24" fmla="*/ 0 w 42"/>
                    <a:gd name="T25" fmla="*/ 0 h 114"/>
                    <a:gd name="T26" fmla="*/ 0 w 42"/>
                    <a:gd name="T27" fmla="*/ 0 h 114"/>
                    <a:gd name="T28" fmla="*/ 0 w 42"/>
                    <a:gd name="T29" fmla="*/ 0 h 114"/>
                    <a:gd name="T30" fmla="*/ 0 w 42"/>
                    <a:gd name="T31" fmla="*/ 0 h 114"/>
                    <a:gd name="T32" fmla="*/ 0 w 42"/>
                    <a:gd name="T33" fmla="*/ 0 h 114"/>
                    <a:gd name="T34" fmla="*/ 0 w 42"/>
                    <a:gd name="T35" fmla="*/ 0 h 114"/>
                    <a:gd name="T36" fmla="*/ 0 w 42"/>
                    <a:gd name="T37" fmla="*/ 0 h 114"/>
                    <a:gd name="T38" fmla="*/ 0 w 42"/>
                    <a:gd name="T39" fmla="*/ 0 h 114"/>
                    <a:gd name="T40" fmla="*/ 0 w 42"/>
                    <a:gd name="T41" fmla="*/ 0 h 114"/>
                    <a:gd name="T42" fmla="*/ 0 w 42"/>
                    <a:gd name="T43" fmla="*/ 0 h 114"/>
                    <a:gd name="T44" fmla="*/ 0 w 42"/>
                    <a:gd name="T45" fmla="*/ 0 h 114"/>
                    <a:gd name="T46" fmla="*/ 0 w 42"/>
                    <a:gd name="T47" fmla="*/ 0 h 114"/>
                    <a:gd name="T48" fmla="*/ 0 w 42"/>
                    <a:gd name="T49" fmla="*/ 0 h 114"/>
                    <a:gd name="T50" fmla="*/ 0 w 42"/>
                    <a:gd name="T51" fmla="*/ 0 h 114"/>
                    <a:gd name="T52" fmla="*/ 0 w 42"/>
                    <a:gd name="T53" fmla="*/ 0 h 114"/>
                    <a:gd name="T54" fmla="*/ 0 w 42"/>
                    <a:gd name="T55" fmla="*/ 0 h 114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42"/>
                    <a:gd name="T85" fmla="*/ 0 h 114"/>
                    <a:gd name="T86" fmla="*/ 42 w 42"/>
                    <a:gd name="T87" fmla="*/ 114 h 114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42" h="114">
                      <a:moveTo>
                        <a:pt x="30" y="85"/>
                      </a:moveTo>
                      <a:lnTo>
                        <a:pt x="29" y="114"/>
                      </a:lnTo>
                      <a:lnTo>
                        <a:pt x="1" y="112"/>
                      </a:lnTo>
                      <a:lnTo>
                        <a:pt x="1" y="108"/>
                      </a:lnTo>
                      <a:lnTo>
                        <a:pt x="0" y="102"/>
                      </a:lnTo>
                      <a:lnTo>
                        <a:pt x="0" y="97"/>
                      </a:lnTo>
                      <a:lnTo>
                        <a:pt x="0" y="91"/>
                      </a:lnTo>
                      <a:lnTo>
                        <a:pt x="1" y="87"/>
                      </a:lnTo>
                      <a:lnTo>
                        <a:pt x="1" y="80"/>
                      </a:lnTo>
                      <a:lnTo>
                        <a:pt x="4" y="76"/>
                      </a:lnTo>
                      <a:lnTo>
                        <a:pt x="6" y="71"/>
                      </a:lnTo>
                      <a:lnTo>
                        <a:pt x="5" y="62"/>
                      </a:lnTo>
                      <a:lnTo>
                        <a:pt x="4" y="54"/>
                      </a:lnTo>
                      <a:lnTo>
                        <a:pt x="4" y="46"/>
                      </a:lnTo>
                      <a:lnTo>
                        <a:pt x="4" y="36"/>
                      </a:lnTo>
                      <a:lnTo>
                        <a:pt x="5" y="27"/>
                      </a:lnTo>
                      <a:lnTo>
                        <a:pt x="7" y="19"/>
                      </a:lnTo>
                      <a:lnTo>
                        <a:pt x="10" y="12"/>
                      </a:lnTo>
                      <a:lnTo>
                        <a:pt x="15" y="5"/>
                      </a:lnTo>
                      <a:lnTo>
                        <a:pt x="18" y="5"/>
                      </a:lnTo>
                      <a:lnTo>
                        <a:pt x="23" y="3"/>
                      </a:lnTo>
                      <a:lnTo>
                        <a:pt x="28" y="2"/>
                      </a:lnTo>
                      <a:lnTo>
                        <a:pt x="31" y="0"/>
                      </a:lnTo>
                      <a:lnTo>
                        <a:pt x="35" y="0"/>
                      </a:lnTo>
                      <a:lnTo>
                        <a:pt x="39" y="1"/>
                      </a:lnTo>
                      <a:lnTo>
                        <a:pt x="41" y="3"/>
                      </a:lnTo>
                      <a:lnTo>
                        <a:pt x="42" y="9"/>
                      </a:lnTo>
                      <a:lnTo>
                        <a:pt x="30" y="85"/>
                      </a:lnTo>
                      <a:close/>
                    </a:path>
                  </a:pathLst>
                </a:custGeom>
                <a:solidFill>
                  <a:srgbClr val="2B527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35" name="Freeform 72">
                  <a:extLst>
                    <a:ext uri="{FF2B5EF4-FFF2-40B4-BE49-F238E27FC236}">
                      <a16:creationId xmlns:a16="http://schemas.microsoft.com/office/drawing/2014/main" id="{5BF13F84-EDF7-4F67-9C9F-4E0A8C5D7E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47" y="2533"/>
                  <a:ext cx="66" cy="23"/>
                </a:xfrm>
                <a:custGeom>
                  <a:avLst/>
                  <a:gdLst>
                    <a:gd name="T0" fmla="*/ 0 w 196"/>
                    <a:gd name="T1" fmla="*/ 0 h 70"/>
                    <a:gd name="T2" fmla="*/ 0 w 196"/>
                    <a:gd name="T3" fmla="*/ 0 h 70"/>
                    <a:gd name="T4" fmla="*/ 0 w 196"/>
                    <a:gd name="T5" fmla="*/ 0 h 70"/>
                    <a:gd name="T6" fmla="*/ 0 w 196"/>
                    <a:gd name="T7" fmla="*/ 0 h 70"/>
                    <a:gd name="T8" fmla="*/ 0 w 196"/>
                    <a:gd name="T9" fmla="*/ 0 h 70"/>
                    <a:gd name="T10" fmla="*/ 0 w 196"/>
                    <a:gd name="T11" fmla="*/ 0 h 70"/>
                    <a:gd name="T12" fmla="*/ 0 w 196"/>
                    <a:gd name="T13" fmla="*/ 0 h 70"/>
                    <a:gd name="T14" fmla="*/ 0 w 196"/>
                    <a:gd name="T15" fmla="*/ 0 h 70"/>
                    <a:gd name="T16" fmla="*/ 0 w 196"/>
                    <a:gd name="T17" fmla="*/ 0 h 70"/>
                    <a:gd name="T18" fmla="*/ 0 w 196"/>
                    <a:gd name="T19" fmla="*/ 0 h 70"/>
                    <a:gd name="T20" fmla="*/ 0 w 196"/>
                    <a:gd name="T21" fmla="*/ 0 h 70"/>
                    <a:gd name="T22" fmla="*/ 0 w 196"/>
                    <a:gd name="T23" fmla="*/ 0 h 70"/>
                    <a:gd name="T24" fmla="*/ 0 w 196"/>
                    <a:gd name="T25" fmla="*/ 0 h 70"/>
                    <a:gd name="T26" fmla="*/ 0 w 196"/>
                    <a:gd name="T27" fmla="*/ 0 h 70"/>
                    <a:gd name="T28" fmla="*/ 0 w 196"/>
                    <a:gd name="T29" fmla="*/ 0 h 70"/>
                    <a:gd name="T30" fmla="*/ 0 w 196"/>
                    <a:gd name="T31" fmla="*/ 0 h 70"/>
                    <a:gd name="T32" fmla="*/ 0 w 196"/>
                    <a:gd name="T33" fmla="*/ 0 h 70"/>
                    <a:gd name="T34" fmla="*/ 0 w 196"/>
                    <a:gd name="T35" fmla="*/ 0 h 70"/>
                    <a:gd name="T36" fmla="*/ 0 w 196"/>
                    <a:gd name="T37" fmla="*/ 0 h 70"/>
                    <a:gd name="T38" fmla="*/ 0 w 196"/>
                    <a:gd name="T39" fmla="*/ 0 h 70"/>
                    <a:gd name="T40" fmla="*/ 0 w 196"/>
                    <a:gd name="T41" fmla="*/ 0 h 70"/>
                    <a:gd name="T42" fmla="*/ 0 w 196"/>
                    <a:gd name="T43" fmla="*/ 0 h 70"/>
                    <a:gd name="T44" fmla="*/ 0 w 196"/>
                    <a:gd name="T45" fmla="*/ 0 h 70"/>
                    <a:gd name="T46" fmla="*/ 0 w 196"/>
                    <a:gd name="T47" fmla="*/ 0 h 70"/>
                    <a:gd name="T48" fmla="*/ 0 w 196"/>
                    <a:gd name="T49" fmla="*/ 0 h 70"/>
                    <a:gd name="T50" fmla="*/ 0 w 196"/>
                    <a:gd name="T51" fmla="*/ 0 h 70"/>
                    <a:gd name="T52" fmla="*/ 0 w 196"/>
                    <a:gd name="T53" fmla="*/ 0 h 70"/>
                    <a:gd name="T54" fmla="*/ 0 w 196"/>
                    <a:gd name="T55" fmla="*/ 0 h 70"/>
                    <a:gd name="T56" fmla="*/ 0 w 196"/>
                    <a:gd name="T57" fmla="*/ 0 h 70"/>
                    <a:gd name="T58" fmla="*/ 0 w 196"/>
                    <a:gd name="T59" fmla="*/ 0 h 70"/>
                    <a:gd name="T60" fmla="*/ 0 w 196"/>
                    <a:gd name="T61" fmla="*/ 0 h 70"/>
                    <a:gd name="T62" fmla="*/ 0 w 196"/>
                    <a:gd name="T63" fmla="*/ 0 h 70"/>
                    <a:gd name="T64" fmla="*/ 0 w 196"/>
                    <a:gd name="T65" fmla="*/ 0 h 70"/>
                    <a:gd name="T66" fmla="*/ 0 w 196"/>
                    <a:gd name="T67" fmla="*/ 0 h 7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196"/>
                    <a:gd name="T103" fmla="*/ 0 h 70"/>
                    <a:gd name="T104" fmla="*/ 196 w 196"/>
                    <a:gd name="T105" fmla="*/ 70 h 70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196" h="70">
                      <a:moveTo>
                        <a:pt x="185" y="36"/>
                      </a:moveTo>
                      <a:lnTo>
                        <a:pt x="186" y="41"/>
                      </a:lnTo>
                      <a:lnTo>
                        <a:pt x="188" y="45"/>
                      </a:lnTo>
                      <a:lnTo>
                        <a:pt x="190" y="48"/>
                      </a:lnTo>
                      <a:lnTo>
                        <a:pt x="192" y="53"/>
                      </a:lnTo>
                      <a:lnTo>
                        <a:pt x="193" y="57"/>
                      </a:lnTo>
                      <a:lnTo>
                        <a:pt x="194" y="62"/>
                      </a:lnTo>
                      <a:lnTo>
                        <a:pt x="196" y="66"/>
                      </a:lnTo>
                      <a:lnTo>
                        <a:pt x="196" y="70"/>
                      </a:lnTo>
                      <a:lnTo>
                        <a:pt x="179" y="69"/>
                      </a:lnTo>
                      <a:lnTo>
                        <a:pt x="162" y="68"/>
                      </a:lnTo>
                      <a:lnTo>
                        <a:pt x="146" y="65"/>
                      </a:lnTo>
                      <a:lnTo>
                        <a:pt x="129" y="63"/>
                      </a:lnTo>
                      <a:lnTo>
                        <a:pt x="114" y="59"/>
                      </a:lnTo>
                      <a:lnTo>
                        <a:pt x="97" y="56"/>
                      </a:lnTo>
                      <a:lnTo>
                        <a:pt x="81" y="51"/>
                      </a:lnTo>
                      <a:lnTo>
                        <a:pt x="64" y="45"/>
                      </a:lnTo>
                      <a:lnTo>
                        <a:pt x="57" y="41"/>
                      </a:lnTo>
                      <a:lnTo>
                        <a:pt x="48" y="36"/>
                      </a:lnTo>
                      <a:lnTo>
                        <a:pt x="40" y="33"/>
                      </a:lnTo>
                      <a:lnTo>
                        <a:pt x="33" y="28"/>
                      </a:lnTo>
                      <a:lnTo>
                        <a:pt x="24" y="24"/>
                      </a:lnTo>
                      <a:lnTo>
                        <a:pt x="16" y="19"/>
                      </a:lnTo>
                      <a:lnTo>
                        <a:pt x="8" y="15"/>
                      </a:lnTo>
                      <a:lnTo>
                        <a:pt x="0" y="9"/>
                      </a:lnTo>
                      <a:lnTo>
                        <a:pt x="24" y="9"/>
                      </a:lnTo>
                      <a:lnTo>
                        <a:pt x="46" y="7"/>
                      </a:lnTo>
                      <a:lnTo>
                        <a:pt x="68" y="6"/>
                      </a:lnTo>
                      <a:lnTo>
                        <a:pt x="89" y="4"/>
                      </a:lnTo>
                      <a:lnTo>
                        <a:pt x="111" y="3"/>
                      </a:lnTo>
                      <a:lnTo>
                        <a:pt x="133" y="1"/>
                      </a:lnTo>
                      <a:lnTo>
                        <a:pt x="155" y="0"/>
                      </a:lnTo>
                      <a:lnTo>
                        <a:pt x="177" y="1"/>
                      </a:lnTo>
                      <a:lnTo>
                        <a:pt x="185" y="36"/>
                      </a:lnTo>
                      <a:close/>
                    </a:path>
                  </a:pathLst>
                </a:custGeom>
                <a:solidFill>
                  <a:srgbClr val="A3B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36" name="Freeform 73">
                  <a:extLst>
                    <a:ext uri="{FF2B5EF4-FFF2-40B4-BE49-F238E27FC236}">
                      <a16:creationId xmlns:a16="http://schemas.microsoft.com/office/drawing/2014/main" id="{6ADA91DD-8311-4EBA-B1D2-6D6C100C0FF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72" y="2634"/>
                  <a:ext cx="72" cy="52"/>
                </a:xfrm>
                <a:custGeom>
                  <a:avLst/>
                  <a:gdLst>
                    <a:gd name="T0" fmla="*/ 0 w 216"/>
                    <a:gd name="T1" fmla="*/ 0 h 154"/>
                    <a:gd name="T2" fmla="*/ 0 w 216"/>
                    <a:gd name="T3" fmla="*/ 0 h 154"/>
                    <a:gd name="T4" fmla="*/ 0 w 216"/>
                    <a:gd name="T5" fmla="*/ 0 h 154"/>
                    <a:gd name="T6" fmla="*/ 0 w 216"/>
                    <a:gd name="T7" fmla="*/ 0 h 154"/>
                    <a:gd name="T8" fmla="*/ 0 w 216"/>
                    <a:gd name="T9" fmla="*/ 0 h 154"/>
                    <a:gd name="T10" fmla="*/ 0 w 216"/>
                    <a:gd name="T11" fmla="*/ 0 h 154"/>
                    <a:gd name="T12" fmla="*/ 0 w 216"/>
                    <a:gd name="T13" fmla="*/ 0 h 154"/>
                    <a:gd name="T14" fmla="*/ 0 w 216"/>
                    <a:gd name="T15" fmla="*/ 0 h 154"/>
                    <a:gd name="T16" fmla="*/ 0 w 216"/>
                    <a:gd name="T17" fmla="*/ 0 h 154"/>
                    <a:gd name="T18" fmla="*/ 0 w 216"/>
                    <a:gd name="T19" fmla="*/ 0 h 154"/>
                    <a:gd name="T20" fmla="*/ 0 w 216"/>
                    <a:gd name="T21" fmla="*/ 0 h 154"/>
                    <a:gd name="T22" fmla="*/ 0 w 216"/>
                    <a:gd name="T23" fmla="*/ 0 h 154"/>
                    <a:gd name="T24" fmla="*/ 0 w 216"/>
                    <a:gd name="T25" fmla="*/ 0 h 154"/>
                    <a:gd name="T26" fmla="*/ 0 w 216"/>
                    <a:gd name="T27" fmla="*/ 0 h 154"/>
                    <a:gd name="T28" fmla="*/ 0 w 216"/>
                    <a:gd name="T29" fmla="*/ 0 h 154"/>
                    <a:gd name="T30" fmla="*/ 0 w 216"/>
                    <a:gd name="T31" fmla="*/ 0 h 154"/>
                    <a:gd name="T32" fmla="*/ 0 w 216"/>
                    <a:gd name="T33" fmla="*/ 0 h 154"/>
                    <a:gd name="T34" fmla="*/ 0 w 216"/>
                    <a:gd name="T35" fmla="*/ 0 h 154"/>
                    <a:gd name="T36" fmla="*/ 0 w 216"/>
                    <a:gd name="T37" fmla="*/ 0 h 154"/>
                    <a:gd name="T38" fmla="*/ 0 w 216"/>
                    <a:gd name="T39" fmla="*/ 0 h 154"/>
                    <a:gd name="T40" fmla="*/ 0 w 216"/>
                    <a:gd name="T41" fmla="*/ 0 h 154"/>
                    <a:gd name="T42" fmla="*/ 0 w 216"/>
                    <a:gd name="T43" fmla="*/ 0 h 154"/>
                    <a:gd name="T44" fmla="*/ 0 w 216"/>
                    <a:gd name="T45" fmla="*/ 0 h 154"/>
                    <a:gd name="T46" fmla="*/ 0 w 216"/>
                    <a:gd name="T47" fmla="*/ 0 h 154"/>
                    <a:gd name="T48" fmla="*/ 0 w 216"/>
                    <a:gd name="T49" fmla="*/ 0 h 154"/>
                    <a:gd name="T50" fmla="*/ 0 w 216"/>
                    <a:gd name="T51" fmla="*/ 0 h 154"/>
                    <a:gd name="T52" fmla="*/ 0 w 216"/>
                    <a:gd name="T53" fmla="*/ 0 h 154"/>
                    <a:gd name="T54" fmla="*/ 0 w 216"/>
                    <a:gd name="T55" fmla="*/ 0 h 154"/>
                    <a:gd name="T56" fmla="*/ 0 w 216"/>
                    <a:gd name="T57" fmla="*/ 0 h 154"/>
                    <a:gd name="T58" fmla="*/ 0 w 216"/>
                    <a:gd name="T59" fmla="*/ 0 h 154"/>
                    <a:gd name="T60" fmla="*/ 0 w 216"/>
                    <a:gd name="T61" fmla="*/ 0 h 154"/>
                    <a:gd name="T62" fmla="*/ 0 w 216"/>
                    <a:gd name="T63" fmla="*/ 0 h 154"/>
                    <a:gd name="T64" fmla="*/ 0 w 216"/>
                    <a:gd name="T65" fmla="*/ 0 h 154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216"/>
                    <a:gd name="T100" fmla="*/ 0 h 154"/>
                    <a:gd name="T101" fmla="*/ 216 w 216"/>
                    <a:gd name="T102" fmla="*/ 154 h 154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216" h="154">
                      <a:moveTo>
                        <a:pt x="178" y="74"/>
                      </a:moveTo>
                      <a:lnTo>
                        <a:pt x="178" y="78"/>
                      </a:lnTo>
                      <a:lnTo>
                        <a:pt x="178" y="82"/>
                      </a:lnTo>
                      <a:lnTo>
                        <a:pt x="178" y="87"/>
                      </a:lnTo>
                      <a:lnTo>
                        <a:pt x="177" y="90"/>
                      </a:lnTo>
                      <a:lnTo>
                        <a:pt x="177" y="95"/>
                      </a:lnTo>
                      <a:lnTo>
                        <a:pt x="176" y="99"/>
                      </a:lnTo>
                      <a:lnTo>
                        <a:pt x="174" y="103"/>
                      </a:lnTo>
                      <a:lnTo>
                        <a:pt x="172" y="106"/>
                      </a:lnTo>
                      <a:lnTo>
                        <a:pt x="177" y="110"/>
                      </a:lnTo>
                      <a:lnTo>
                        <a:pt x="182" y="112"/>
                      </a:lnTo>
                      <a:lnTo>
                        <a:pt x="187" y="113"/>
                      </a:lnTo>
                      <a:lnTo>
                        <a:pt x="193" y="115"/>
                      </a:lnTo>
                      <a:lnTo>
                        <a:pt x="198" y="115"/>
                      </a:lnTo>
                      <a:lnTo>
                        <a:pt x="204" y="116"/>
                      </a:lnTo>
                      <a:lnTo>
                        <a:pt x="209" y="116"/>
                      </a:lnTo>
                      <a:lnTo>
                        <a:pt x="216" y="117"/>
                      </a:lnTo>
                      <a:lnTo>
                        <a:pt x="212" y="118"/>
                      </a:lnTo>
                      <a:lnTo>
                        <a:pt x="211" y="119"/>
                      </a:lnTo>
                      <a:lnTo>
                        <a:pt x="210" y="121"/>
                      </a:lnTo>
                      <a:lnTo>
                        <a:pt x="209" y="122"/>
                      </a:lnTo>
                      <a:lnTo>
                        <a:pt x="209" y="125"/>
                      </a:lnTo>
                      <a:lnTo>
                        <a:pt x="210" y="129"/>
                      </a:lnTo>
                      <a:lnTo>
                        <a:pt x="210" y="134"/>
                      </a:lnTo>
                      <a:lnTo>
                        <a:pt x="209" y="136"/>
                      </a:lnTo>
                      <a:lnTo>
                        <a:pt x="206" y="137"/>
                      </a:lnTo>
                      <a:lnTo>
                        <a:pt x="199" y="137"/>
                      </a:lnTo>
                      <a:lnTo>
                        <a:pt x="196" y="141"/>
                      </a:lnTo>
                      <a:lnTo>
                        <a:pt x="193" y="144"/>
                      </a:lnTo>
                      <a:lnTo>
                        <a:pt x="189" y="146"/>
                      </a:lnTo>
                      <a:lnTo>
                        <a:pt x="186" y="147"/>
                      </a:lnTo>
                      <a:lnTo>
                        <a:pt x="182" y="150"/>
                      </a:lnTo>
                      <a:lnTo>
                        <a:pt x="178" y="151"/>
                      </a:lnTo>
                      <a:lnTo>
                        <a:pt x="174" y="152"/>
                      </a:lnTo>
                      <a:lnTo>
                        <a:pt x="170" y="154"/>
                      </a:lnTo>
                      <a:lnTo>
                        <a:pt x="163" y="153"/>
                      </a:lnTo>
                      <a:lnTo>
                        <a:pt x="157" y="152"/>
                      </a:lnTo>
                      <a:lnTo>
                        <a:pt x="151" y="148"/>
                      </a:lnTo>
                      <a:lnTo>
                        <a:pt x="146" y="144"/>
                      </a:lnTo>
                      <a:lnTo>
                        <a:pt x="140" y="140"/>
                      </a:lnTo>
                      <a:lnTo>
                        <a:pt x="135" y="135"/>
                      </a:lnTo>
                      <a:lnTo>
                        <a:pt x="130" y="131"/>
                      </a:lnTo>
                      <a:lnTo>
                        <a:pt x="124" y="129"/>
                      </a:lnTo>
                      <a:lnTo>
                        <a:pt x="107" y="119"/>
                      </a:lnTo>
                      <a:lnTo>
                        <a:pt x="90" y="110"/>
                      </a:lnTo>
                      <a:lnTo>
                        <a:pt x="76" y="100"/>
                      </a:lnTo>
                      <a:lnTo>
                        <a:pt x="61" y="89"/>
                      </a:lnTo>
                      <a:lnTo>
                        <a:pt x="46" y="80"/>
                      </a:lnTo>
                      <a:lnTo>
                        <a:pt x="31" y="69"/>
                      </a:lnTo>
                      <a:lnTo>
                        <a:pt x="16" y="59"/>
                      </a:lnTo>
                      <a:lnTo>
                        <a:pt x="0" y="48"/>
                      </a:lnTo>
                      <a:lnTo>
                        <a:pt x="2" y="41"/>
                      </a:lnTo>
                      <a:lnTo>
                        <a:pt x="6" y="35"/>
                      </a:lnTo>
                      <a:lnTo>
                        <a:pt x="10" y="28"/>
                      </a:lnTo>
                      <a:lnTo>
                        <a:pt x="12" y="22"/>
                      </a:lnTo>
                      <a:lnTo>
                        <a:pt x="17" y="16"/>
                      </a:lnTo>
                      <a:lnTo>
                        <a:pt x="22" y="10"/>
                      </a:lnTo>
                      <a:lnTo>
                        <a:pt x="28" y="5"/>
                      </a:lnTo>
                      <a:lnTo>
                        <a:pt x="34" y="0"/>
                      </a:lnTo>
                      <a:lnTo>
                        <a:pt x="53" y="6"/>
                      </a:lnTo>
                      <a:lnTo>
                        <a:pt x="72" y="13"/>
                      </a:lnTo>
                      <a:lnTo>
                        <a:pt x="90" y="22"/>
                      </a:lnTo>
                      <a:lnTo>
                        <a:pt x="108" y="30"/>
                      </a:lnTo>
                      <a:lnTo>
                        <a:pt x="127" y="40"/>
                      </a:lnTo>
                      <a:lnTo>
                        <a:pt x="145" y="51"/>
                      </a:lnTo>
                      <a:lnTo>
                        <a:pt x="162" y="62"/>
                      </a:lnTo>
                      <a:lnTo>
                        <a:pt x="178" y="74"/>
                      </a:lnTo>
                      <a:close/>
                    </a:path>
                  </a:pathLst>
                </a:custGeom>
                <a:solidFill>
                  <a:srgbClr val="708EA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37" name="Freeform 74">
                  <a:extLst>
                    <a:ext uri="{FF2B5EF4-FFF2-40B4-BE49-F238E27FC236}">
                      <a16:creationId xmlns:a16="http://schemas.microsoft.com/office/drawing/2014/main" id="{8DCCF722-8716-4CC4-9C13-D93E9889F79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29" y="2663"/>
                  <a:ext cx="144" cy="103"/>
                </a:xfrm>
                <a:custGeom>
                  <a:avLst/>
                  <a:gdLst>
                    <a:gd name="T0" fmla="*/ 0 w 432"/>
                    <a:gd name="T1" fmla="*/ 0 h 307"/>
                    <a:gd name="T2" fmla="*/ 0 w 432"/>
                    <a:gd name="T3" fmla="*/ 0 h 307"/>
                    <a:gd name="T4" fmla="*/ 0 w 432"/>
                    <a:gd name="T5" fmla="*/ 0 h 307"/>
                    <a:gd name="T6" fmla="*/ 0 w 432"/>
                    <a:gd name="T7" fmla="*/ 0 h 307"/>
                    <a:gd name="T8" fmla="*/ 0 w 432"/>
                    <a:gd name="T9" fmla="*/ 0 h 307"/>
                    <a:gd name="T10" fmla="*/ 0 w 432"/>
                    <a:gd name="T11" fmla="*/ 0 h 307"/>
                    <a:gd name="T12" fmla="*/ 0 w 432"/>
                    <a:gd name="T13" fmla="*/ 0 h 307"/>
                    <a:gd name="T14" fmla="*/ 0 w 432"/>
                    <a:gd name="T15" fmla="*/ 0 h 307"/>
                    <a:gd name="T16" fmla="*/ 0 w 432"/>
                    <a:gd name="T17" fmla="*/ 0 h 307"/>
                    <a:gd name="T18" fmla="*/ 0 w 432"/>
                    <a:gd name="T19" fmla="*/ 0 h 307"/>
                    <a:gd name="T20" fmla="*/ 0 w 432"/>
                    <a:gd name="T21" fmla="*/ 0 h 307"/>
                    <a:gd name="T22" fmla="*/ 0 w 432"/>
                    <a:gd name="T23" fmla="*/ 0 h 307"/>
                    <a:gd name="T24" fmla="*/ 0 w 432"/>
                    <a:gd name="T25" fmla="*/ 0 h 307"/>
                    <a:gd name="T26" fmla="*/ 0 w 432"/>
                    <a:gd name="T27" fmla="*/ 0 h 307"/>
                    <a:gd name="T28" fmla="*/ 0 w 432"/>
                    <a:gd name="T29" fmla="*/ 0 h 307"/>
                    <a:gd name="T30" fmla="*/ 0 w 432"/>
                    <a:gd name="T31" fmla="*/ 0 h 307"/>
                    <a:gd name="T32" fmla="*/ 0 w 432"/>
                    <a:gd name="T33" fmla="*/ 0 h 307"/>
                    <a:gd name="T34" fmla="*/ 0 w 432"/>
                    <a:gd name="T35" fmla="*/ 0 h 307"/>
                    <a:gd name="T36" fmla="*/ 0 w 432"/>
                    <a:gd name="T37" fmla="*/ 0 h 307"/>
                    <a:gd name="T38" fmla="*/ 0 w 432"/>
                    <a:gd name="T39" fmla="*/ 0 h 307"/>
                    <a:gd name="T40" fmla="*/ 0 w 432"/>
                    <a:gd name="T41" fmla="*/ 0 h 307"/>
                    <a:gd name="T42" fmla="*/ 0 w 432"/>
                    <a:gd name="T43" fmla="*/ 0 h 307"/>
                    <a:gd name="T44" fmla="*/ 0 w 432"/>
                    <a:gd name="T45" fmla="*/ 0 h 307"/>
                    <a:gd name="T46" fmla="*/ 0 w 432"/>
                    <a:gd name="T47" fmla="*/ 0 h 307"/>
                    <a:gd name="T48" fmla="*/ 0 w 432"/>
                    <a:gd name="T49" fmla="*/ 0 h 307"/>
                    <a:gd name="T50" fmla="*/ 0 w 432"/>
                    <a:gd name="T51" fmla="*/ 0 h 307"/>
                    <a:gd name="T52" fmla="*/ 0 w 432"/>
                    <a:gd name="T53" fmla="*/ 0 h 307"/>
                    <a:gd name="T54" fmla="*/ 0 w 432"/>
                    <a:gd name="T55" fmla="*/ 0 h 307"/>
                    <a:gd name="T56" fmla="*/ 0 w 432"/>
                    <a:gd name="T57" fmla="*/ 0 h 307"/>
                    <a:gd name="T58" fmla="*/ 0 w 432"/>
                    <a:gd name="T59" fmla="*/ 0 h 307"/>
                    <a:gd name="T60" fmla="*/ 0 w 432"/>
                    <a:gd name="T61" fmla="*/ 0 h 307"/>
                    <a:gd name="T62" fmla="*/ 0 w 432"/>
                    <a:gd name="T63" fmla="*/ 0 h 307"/>
                    <a:gd name="T64" fmla="*/ 0 w 432"/>
                    <a:gd name="T65" fmla="*/ 0 h 307"/>
                    <a:gd name="T66" fmla="*/ 0 w 432"/>
                    <a:gd name="T67" fmla="*/ 0 h 307"/>
                    <a:gd name="T68" fmla="*/ 0 w 432"/>
                    <a:gd name="T69" fmla="*/ 0 h 307"/>
                    <a:gd name="T70" fmla="*/ 0 w 432"/>
                    <a:gd name="T71" fmla="*/ 0 h 307"/>
                    <a:gd name="T72" fmla="*/ 0 w 432"/>
                    <a:gd name="T73" fmla="*/ 0 h 307"/>
                    <a:gd name="T74" fmla="*/ 0 w 432"/>
                    <a:gd name="T75" fmla="*/ 0 h 307"/>
                    <a:gd name="T76" fmla="*/ 0 w 432"/>
                    <a:gd name="T77" fmla="*/ 0 h 307"/>
                    <a:gd name="T78" fmla="*/ 0 w 432"/>
                    <a:gd name="T79" fmla="*/ 0 h 307"/>
                    <a:gd name="T80" fmla="*/ 0 w 432"/>
                    <a:gd name="T81" fmla="*/ 0 h 307"/>
                    <a:gd name="T82" fmla="*/ 0 w 432"/>
                    <a:gd name="T83" fmla="*/ 0 h 307"/>
                    <a:gd name="T84" fmla="*/ 0 w 432"/>
                    <a:gd name="T85" fmla="*/ 0 h 307"/>
                    <a:gd name="T86" fmla="*/ 0 w 432"/>
                    <a:gd name="T87" fmla="*/ 0 h 307"/>
                    <a:gd name="T88" fmla="*/ 0 w 432"/>
                    <a:gd name="T89" fmla="*/ 0 h 307"/>
                    <a:gd name="T90" fmla="*/ 0 w 432"/>
                    <a:gd name="T91" fmla="*/ 0 h 307"/>
                    <a:gd name="T92" fmla="*/ 0 w 432"/>
                    <a:gd name="T93" fmla="*/ 0 h 307"/>
                    <a:gd name="T94" fmla="*/ 0 w 432"/>
                    <a:gd name="T95" fmla="*/ 0 h 307"/>
                    <a:gd name="T96" fmla="*/ 0 w 432"/>
                    <a:gd name="T97" fmla="*/ 0 h 307"/>
                    <a:gd name="T98" fmla="*/ 0 w 432"/>
                    <a:gd name="T99" fmla="*/ 0 h 307"/>
                    <a:gd name="T100" fmla="*/ 0 w 432"/>
                    <a:gd name="T101" fmla="*/ 0 h 307"/>
                    <a:gd name="T102" fmla="*/ 0 w 432"/>
                    <a:gd name="T103" fmla="*/ 0 h 307"/>
                    <a:gd name="T104" fmla="*/ 0 w 432"/>
                    <a:gd name="T105" fmla="*/ 0 h 307"/>
                    <a:gd name="T106" fmla="*/ 0 w 432"/>
                    <a:gd name="T107" fmla="*/ 0 h 307"/>
                    <a:gd name="T108" fmla="*/ 0 w 432"/>
                    <a:gd name="T109" fmla="*/ 0 h 307"/>
                    <a:gd name="T110" fmla="*/ 0 w 432"/>
                    <a:gd name="T111" fmla="*/ 0 h 307"/>
                    <a:gd name="T112" fmla="*/ 0 w 432"/>
                    <a:gd name="T113" fmla="*/ 0 h 307"/>
                    <a:gd name="T114" fmla="*/ 0 w 432"/>
                    <a:gd name="T115" fmla="*/ 0 h 307"/>
                    <a:gd name="T116" fmla="*/ 0 w 432"/>
                    <a:gd name="T117" fmla="*/ 0 h 307"/>
                    <a:gd name="T118" fmla="*/ 0 w 432"/>
                    <a:gd name="T119" fmla="*/ 0 h 307"/>
                    <a:gd name="T120" fmla="*/ 0 w 432"/>
                    <a:gd name="T121" fmla="*/ 0 h 307"/>
                    <a:gd name="T122" fmla="*/ 0 w 432"/>
                    <a:gd name="T123" fmla="*/ 0 h 307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432"/>
                    <a:gd name="T187" fmla="*/ 0 h 307"/>
                    <a:gd name="T188" fmla="*/ 432 w 432"/>
                    <a:gd name="T189" fmla="*/ 307 h 307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432" h="307">
                      <a:moveTo>
                        <a:pt x="117" y="2"/>
                      </a:moveTo>
                      <a:lnTo>
                        <a:pt x="128" y="11"/>
                      </a:lnTo>
                      <a:lnTo>
                        <a:pt x="140" y="18"/>
                      </a:lnTo>
                      <a:lnTo>
                        <a:pt x="151" y="25"/>
                      </a:lnTo>
                      <a:lnTo>
                        <a:pt x="163" y="32"/>
                      </a:lnTo>
                      <a:lnTo>
                        <a:pt x="174" y="40"/>
                      </a:lnTo>
                      <a:lnTo>
                        <a:pt x="184" y="47"/>
                      </a:lnTo>
                      <a:lnTo>
                        <a:pt x="197" y="55"/>
                      </a:lnTo>
                      <a:lnTo>
                        <a:pt x="206" y="65"/>
                      </a:lnTo>
                      <a:lnTo>
                        <a:pt x="206" y="78"/>
                      </a:lnTo>
                      <a:lnTo>
                        <a:pt x="204" y="94"/>
                      </a:lnTo>
                      <a:lnTo>
                        <a:pt x="201" y="110"/>
                      </a:lnTo>
                      <a:lnTo>
                        <a:pt x="200" y="125"/>
                      </a:lnTo>
                      <a:lnTo>
                        <a:pt x="201" y="132"/>
                      </a:lnTo>
                      <a:lnTo>
                        <a:pt x="203" y="140"/>
                      </a:lnTo>
                      <a:lnTo>
                        <a:pt x="205" y="146"/>
                      </a:lnTo>
                      <a:lnTo>
                        <a:pt x="207" y="152"/>
                      </a:lnTo>
                      <a:lnTo>
                        <a:pt x="212" y="157"/>
                      </a:lnTo>
                      <a:lnTo>
                        <a:pt x="219" y="161"/>
                      </a:lnTo>
                      <a:lnTo>
                        <a:pt x="227" y="164"/>
                      </a:lnTo>
                      <a:lnTo>
                        <a:pt x="236" y="166"/>
                      </a:lnTo>
                      <a:lnTo>
                        <a:pt x="251" y="173"/>
                      </a:lnTo>
                      <a:lnTo>
                        <a:pt x="266" y="181"/>
                      </a:lnTo>
                      <a:lnTo>
                        <a:pt x="282" y="185"/>
                      </a:lnTo>
                      <a:lnTo>
                        <a:pt x="298" y="189"/>
                      </a:lnTo>
                      <a:lnTo>
                        <a:pt x="305" y="190"/>
                      </a:lnTo>
                      <a:lnTo>
                        <a:pt x="313" y="192"/>
                      </a:lnTo>
                      <a:lnTo>
                        <a:pt x="322" y="190"/>
                      </a:lnTo>
                      <a:lnTo>
                        <a:pt x="329" y="190"/>
                      </a:lnTo>
                      <a:lnTo>
                        <a:pt x="338" y="188"/>
                      </a:lnTo>
                      <a:lnTo>
                        <a:pt x="345" y="185"/>
                      </a:lnTo>
                      <a:lnTo>
                        <a:pt x="353" y="182"/>
                      </a:lnTo>
                      <a:lnTo>
                        <a:pt x="360" y="177"/>
                      </a:lnTo>
                      <a:lnTo>
                        <a:pt x="369" y="176"/>
                      </a:lnTo>
                      <a:lnTo>
                        <a:pt x="379" y="175"/>
                      </a:lnTo>
                      <a:lnTo>
                        <a:pt x="388" y="175"/>
                      </a:lnTo>
                      <a:lnTo>
                        <a:pt x="397" y="177"/>
                      </a:lnTo>
                      <a:lnTo>
                        <a:pt x="405" y="179"/>
                      </a:lnTo>
                      <a:lnTo>
                        <a:pt x="412" y="184"/>
                      </a:lnTo>
                      <a:lnTo>
                        <a:pt x="416" y="188"/>
                      </a:lnTo>
                      <a:lnTo>
                        <a:pt x="418" y="192"/>
                      </a:lnTo>
                      <a:lnTo>
                        <a:pt x="421" y="195"/>
                      </a:lnTo>
                      <a:lnTo>
                        <a:pt x="423" y="200"/>
                      </a:lnTo>
                      <a:lnTo>
                        <a:pt x="427" y="206"/>
                      </a:lnTo>
                      <a:lnTo>
                        <a:pt x="429" y="212"/>
                      </a:lnTo>
                      <a:lnTo>
                        <a:pt x="430" y="218"/>
                      </a:lnTo>
                      <a:lnTo>
                        <a:pt x="432" y="224"/>
                      </a:lnTo>
                      <a:lnTo>
                        <a:pt x="432" y="236"/>
                      </a:lnTo>
                      <a:lnTo>
                        <a:pt x="429" y="248"/>
                      </a:lnTo>
                      <a:lnTo>
                        <a:pt x="427" y="260"/>
                      </a:lnTo>
                      <a:lnTo>
                        <a:pt x="422" y="272"/>
                      </a:lnTo>
                      <a:lnTo>
                        <a:pt x="417" y="283"/>
                      </a:lnTo>
                      <a:lnTo>
                        <a:pt x="413" y="295"/>
                      </a:lnTo>
                      <a:lnTo>
                        <a:pt x="399" y="304"/>
                      </a:lnTo>
                      <a:lnTo>
                        <a:pt x="369" y="305"/>
                      </a:lnTo>
                      <a:lnTo>
                        <a:pt x="339" y="305"/>
                      </a:lnTo>
                      <a:lnTo>
                        <a:pt x="309" y="306"/>
                      </a:lnTo>
                      <a:lnTo>
                        <a:pt x="280" y="307"/>
                      </a:lnTo>
                      <a:lnTo>
                        <a:pt x="250" y="306"/>
                      </a:lnTo>
                      <a:lnTo>
                        <a:pt x="219" y="305"/>
                      </a:lnTo>
                      <a:lnTo>
                        <a:pt x="190" y="301"/>
                      </a:lnTo>
                      <a:lnTo>
                        <a:pt x="160" y="295"/>
                      </a:lnTo>
                      <a:lnTo>
                        <a:pt x="156" y="292"/>
                      </a:lnTo>
                      <a:lnTo>
                        <a:pt x="151" y="288"/>
                      </a:lnTo>
                      <a:lnTo>
                        <a:pt x="145" y="283"/>
                      </a:lnTo>
                      <a:lnTo>
                        <a:pt x="140" y="280"/>
                      </a:lnTo>
                      <a:lnTo>
                        <a:pt x="135" y="276"/>
                      </a:lnTo>
                      <a:lnTo>
                        <a:pt x="130" y="271"/>
                      </a:lnTo>
                      <a:lnTo>
                        <a:pt x="127" y="266"/>
                      </a:lnTo>
                      <a:lnTo>
                        <a:pt x="124" y="260"/>
                      </a:lnTo>
                      <a:lnTo>
                        <a:pt x="122" y="253"/>
                      </a:lnTo>
                      <a:lnTo>
                        <a:pt x="122" y="246"/>
                      </a:lnTo>
                      <a:lnTo>
                        <a:pt x="122" y="239"/>
                      </a:lnTo>
                      <a:lnTo>
                        <a:pt x="122" y="231"/>
                      </a:lnTo>
                      <a:lnTo>
                        <a:pt x="125" y="217"/>
                      </a:lnTo>
                      <a:lnTo>
                        <a:pt x="129" y="201"/>
                      </a:lnTo>
                      <a:lnTo>
                        <a:pt x="134" y="187"/>
                      </a:lnTo>
                      <a:lnTo>
                        <a:pt x="139" y="172"/>
                      </a:lnTo>
                      <a:lnTo>
                        <a:pt x="140" y="165"/>
                      </a:lnTo>
                      <a:lnTo>
                        <a:pt x="141" y="157"/>
                      </a:lnTo>
                      <a:lnTo>
                        <a:pt x="141" y="151"/>
                      </a:lnTo>
                      <a:lnTo>
                        <a:pt x="140" y="143"/>
                      </a:lnTo>
                      <a:lnTo>
                        <a:pt x="139" y="141"/>
                      </a:lnTo>
                      <a:lnTo>
                        <a:pt x="136" y="138"/>
                      </a:lnTo>
                      <a:lnTo>
                        <a:pt x="135" y="137"/>
                      </a:lnTo>
                      <a:lnTo>
                        <a:pt x="134" y="135"/>
                      </a:lnTo>
                      <a:lnTo>
                        <a:pt x="133" y="132"/>
                      </a:lnTo>
                      <a:lnTo>
                        <a:pt x="130" y="130"/>
                      </a:lnTo>
                      <a:lnTo>
                        <a:pt x="129" y="129"/>
                      </a:lnTo>
                      <a:lnTo>
                        <a:pt x="127" y="126"/>
                      </a:lnTo>
                      <a:lnTo>
                        <a:pt x="116" y="126"/>
                      </a:lnTo>
                      <a:lnTo>
                        <a:pt x="106" y="128"/>
                      </a:lnTo>
                      <a:lnTo>
                        <a:pt x="96" y="130"/>
                      </a:lnTo>
                      <a:lnTo>
                        <a:pt x="87" y="134"/>
                      </a:lnTo>
                      <a:lnTo>
                        <a:pt x="78" y="137"/>
                      </a:lnTo>
                      <a:lnTo>
                        <a:pt x="70" y="141"/>
                      </a:lnTo>
                      <a:lnTo>
                        <a:pt x="60" y="143"/>
                      </a:lnTo>
                      <a:lnTo>
                        <a:pt x="51" y="145"/>
                      </a:lnTo>
                      <a:lnTo>
                        <a:pt x="45" y="140"/>
                      </a:lnTo>
                      <a:lnTo>
                        <a:pt x="40" y="134"/>
                      </a:lnTo>
                      <a:lnTo>
                        <a:pt x="35" y="126"/>
                      </a:lnTo>
                      <a:lnTo>
                        <a:pt x="30" y="120"/>
                      </a:lnTo>
                      <a:lnTo>
                        <a:pt x="23" y="106"/>
                      </a:lnTo>
                      <a:lnTo>
                        <a:pt x="18" y="90"/>
                      </a:lnTo>
                      <a:lnTo>
                        <a:pt x="13" y="75"/>
                      </a:lnTo>
                      <a:lnTo>
                        <a:pt x="8" y="59"/>
                      </a:lnTo>
                      <a:lnTo>
                        <a:pt x="5" y="43"/>
                      </a:lnTo>
                      <a:lnTo>
                        <a:pt x="0" y="28"/>
                      </a:lnTo>
                      <a:lnTo>
                        <a:pt x="7" y="23"/>
                      </a:lnTo>
                      <a:lnTo>
                        <a:pt x="16" y="19"/>
                      </a:lnTo>
                      <a:lnTo>
                        <a:pt x="25" y="17"/>
                      </a:lnTo>
                      <a:lnTo>
                        <a:pt x="35" y="14"/>
                      </a:lnTo>
                      <a:lnTo>
                        <a:pt x="45" y="12"/>
                      </a:lnTo>
                      <a:lnTo>
                        <a:pt x="54" y="11"/>
                      </a:lnTo>
                      <a:lnTo>
                        <a:pt x="64" y="8"/>
                      </a:lnTo>
                      <a:lnTo>
                        <a:pt x="74" y="5"/>
                      </a:lnTo>
                      <a:lnTo>
                        <a:pt x="78" y="5"/>
                      </a:lnTo>
                      <a:lnTo>
                        <a:pt x="84" y="3"/>
                      </a:lnTo>
                      <a:lnTo>
                        <a:pt x="89" y="2"/>
                      </a:lnTo>
                      <a:lnTo>
                        <a:pt x="95" y="1"/>
                      </a:lnTo>
                      <a:lnTo>
                        <a:pt x="100" y="0"/>
                      </a:lnTo>
                      <a:lnTo>
                        <a:pt x="106" y="0"/>
                      </a:lnTo>
                      <a:lnTo>
                        <a:pt x="112" y="1"/>
                      </a:lnTo>
                      <a:lnTo>
                        <a:pt x="117" y="2"/>
                      </a:lnTo>
                      <a:close/>
                    </a:path>
                  </a:pathLst>
                </a:custGeom>
                <a:solidFill>
                  <a:srgbClr val="33666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38" name="Freeform 75">
                  <a:extLst>
                    <a:ext uri="{FF2B5EF4-FFF2-40B4-BE49-F238E27FC236}">
                      <a16:creationId xmlns:a16="http://schemas.microsoft.com/office/drawing/2014/main" id="{A6E53064-3442-4CE5-A558-ABD15DC6E3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3" y="2384"/>
                  <a:ext cx="183" cy="109"/>
                </a:xfrm>
                <a:custGeom>
                  <a:avLst/>
                  <a:gdLst>
                    <a:gd name="T0" fmla="*/ 0 w 550"/>
                    <a:gd name="T1" fmla="*/ 0 h 325"/>
                    <a:gd name="T2" fmla="*/ 0 w 550"/>
                    <a:gd name="T3" fmla="*/ 0 h 325"/>
                    <a:gd name="T4" fmla="*/ 0 w 550"/>
                    <a:gd name="T5" fmla="*/ 0 h 325"/>
                    <a:gd name="T6" fmla="*/ 0 w 550"/>
                    <a:gd name="T7" fmla="*/ 0 h 325"/>
                    <a:gd name="T8" fmla="*/ 0 w 550"/>
                    <a:gd name="T9" fmla="*/ 0 h 325"/>
                    <a:gd name="T10" fmla="*/ 0 w 550"/>
                    <a:gd name="T11" fmla="*/ 0 h 325"/>
                    <a:gd name="T12" fmla="*/ 0 w 550"/>
                    <a:gd name="T13" fmla="*/ 0 h 325"/>
                    <a:gd name="T14" fmla="*/ 0 w 550"/>
                    <a:gd name="T15" fmla="*/ 0 h 325"/>
                    <a:gd name="T16" fmla="*/ 0 w 550"/>
                    <a:gd name="T17" fmla="*/ 0 h 325"/>
                    <a:gd name="T18" fmla="*/ 0 w 550"/>
                    <a:gd name="T19" fmla="*/ 0 h 325"/>
                    <a:gd name="T20" fmla="*/ 0 w 550"/>
                    <a:gd name="T21" fmla="*/ 0 h 325"/>
                    <a:gd name="T22" fmla="*/ 0 w 550"/>
                    <a:gd name="T23" fmla="*/ 0 h 325"/>
                    <a:gd name="T24" fmla="*/ 0 w 550"/>
                    <a:gd name="T25" fmla="*/ 0 h 325"/>
                    <a:gd name="T26" fmla="*/ 0 w 550"/>
                    <a:gd name="T27" fmla="*/ 0 h 325"/>
                    <a:gd name="T28" fmla="*/ 0 w 550"/>
                    <a:gd name="T29" fmla="*/ 0 h 325"/>
                    <a:gd name="T30" fmla="*/ 0 w 550"/>
                    <a:gd name="T31" fmla="*/ 0 h 325"/>
                    <a:gd name="T32" fmla="*/ 0 w 550"/>
                    <a:gd name="T33" fmla="*/ 0 h 325"/>
                    <a:gd name="T34" fmla="*/ 0 w 550"/>
                    <a:gd name="T35" fmla="*/ 0 h 325"/>
                    <a:gd name="T36" fmla="*/ 0 w 550"/>
                    <a:gd name="T37" fmla="*/ 0 h 325"/>
                    <a:gd name="T38" fmla="*/ 0 w 550"/>
                    <a:gd name="T39" fmla="*/ 0 h 325"/>
                    <a:gd name="T40" fmla="*/ 0 w 550"/>
                    <a:gd name="T41" fmla="*/ 0 h 325"/>
                    <a:gd name="T42" fmla="*/ 0 w 550"/>
                    <a:gd name="T43" fmla="*/ 0 h 325"/>
                    <a:gd name="T44" fmla="*/ 0 w 550"/>
                    <a:gd name="T45" fmla="*/ 0 h 325"/>
                    <a:gd name="T46" fmla="*/ 0 w 550"/>
                    <a:gd name="T47" fmla="*/ 0 h 325"/>
                    <a:gd name="T48" fmla="*/ 0 w 550"/>
                    <a:gd name="T49" fmla="*/ 0 h 325"/>
                    <a:gd name="T50" fmla="*/ 0 w 550"/>
                    <a:gd name="T51" fmla="*/ 0 h 325"/>
                    <a:gd name="T52" fmla="*/ 0 w 550"/>
                    <a:gd name="T53" fmla="*/ 0 h 325"/>
                    <a:gd name="T54" fmla="*/ 0 w 550"/>
                    <a:gd name="T55" fmla="*/ 0 h 325"/>
                    <a:gd name="T56" fmla="*/ 0 w 550"/>
                    <a:gd name="T57" fmla="*/ 0 h 325"/>
                    <a:gd name="T58" fmla="*/ 0 w 550"/>
                    <a:gd name="T59" fmla="*/ 0 h 325"/>
                    <a:gd name="T60" fmla="*/ 0 w 550"/>
                    <a:gd name="T61" fmla="*/ 0 h 325"/>
                    <a:gd name="T62" fmla="*/ 0 w 550"/>
                    <a:gd name="T63" fmla="*/ 0 h 325"/>
                    <a:gd name="T64" fmla="*/ 0 w 550"/>
                    <a:gd name="T65" fmla="*/ 0 h 325"/>
                    <a:gd name="T66" fmla="*/ 0 w 550"/>
                    <a:gd name="T67" fmla="*/ 0 h 325"/>
                    <a:gd name="T68" fmla="*/ 0 w 550"/>
                    <a:gd name="T69" fmla="*/ 0 h 325"/>
                    <a:gd name="T70" fmla="*/ 0 w 550"/>
                    <a:gd name="T71" fmla="*/ 0 h 325"/>
                    <a:gd name="T72" fmla="*/ 0 w 550"/>
                    <a:gd name="T73" fmla="*/ 0 h 325"/>
                    <a:gd name="T74" fmla="*/ 0 w 550"/>
                    <a:gd name="T75" fmla="*/ 0 h 325"/>
                    <a:gd name="T76" fmla="*/ 0 w 550"/>
                    <a:gd name="T77" fmla="*/ 0 h 325"/>
                    <a:gd name="T78" fmla="*/ 0 w 550"/>
                    <a:gd name="T79" fmla="*/ 0 h 325"/>
                    <a:gd name="T80" fmla="*/ 0 w 550"/>
                    <a:gd name="T81" fmla="*/ 0 h 325"/>
                    <a:gd name="T82" fmla="*/ 0 w 550"/>
                    <a:gd name="T83" fmla="*/ 0 h 325"/>
                    <a:gd name="T84" fmla="*/ 0 w 550"/>
                    <a:gd name="T85" fmla="*/ 0 h 325"/>
                    <a:gd name="T86" fmla="*/ 0 w 550"/>
                    <a:gd name="T87" fmla="*/ 0 h 325"/>
                    <a:gd name="T88" fmla="*/ 0 w 550"/>
                    <a:gd name="T89" fmla="*/ 0 h 325"/>
                    <a:gd name="T90" fmla="*/ 0 w 550"/>
                    <a:gd name="T91" fmla="*/ 0 h 325"/>
                    <a:gd name="T92" fmla="*/ 0 w 550"/>
                    <a:gd name="T93" fmla="*/ 0 h 325"/>
                    <a:gd name="T94" fmla="*/ 0 w 550"/>
                    <a:gd name="T95" fmla="*/ 0 h 325"/>
                    <a:gd name="T96" fmla="*/ 0 w 550"/>
                    <a:gd name="T97" fmla="*/ 0 h 325"/>
                    <a:gd name="T98" fmla="*/ 0 w 550"/>
                    <a:gd name="T99" fmla="*/ 0 h 325"/>
                    <a:gd name="T100" fmla="*/ 0 w 550"/>
                    <a:gd name="T101" fmla="*/ 0 h 325"/>
                    <a:gd name="T102" fmla="*/ 0 w 550"/>
                    <a:gd name="T103" fmla="*/ 0 h 325"/>
                    <a:gd name="T104" fmla="*/ 0 w 550"/>
                    <a:gd name="T105" fmla="*/ 0 h 325"/>
                    <a:gd name="T106" fmla="*/ 0 w 550"/>
                    <a:gd name="T107" fmla="*/ 0 h 325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550"/>
                    <a:gd name="T163" fmla="*/ 0 h 325"/>
                    <a:gd name="T164" fmla="*/ 550 w 550"/>
                    <a:gd name="T165" fmla="*/ 325 h 325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550" h="325">
                      <a:moveTo>
                        <a:pt x="0" y="140"/>
                      </a:moveTo>
                      <a:lnTo>
                        <a:pt x="15" y="153"/>
                      </a:lnTo>
                      <a:lnTo>
                        <a:pt x="29" y="168"/>
                      </a:lnTo>
                      <a:lnTo>
                        <a:pt x="44" y="181"/>
                      </a:lnTo>
                      <a:lnTo>
                        <a:pt x="61" y="194"/>
                      </a:lnTo>
                      <a:lnTo>
                        <a:pt x="76" y="206"/>
                      </a:lnTo>
                      <a:lnTo>
                        <a:pt x="94" y="219"/>
                      </a:lnTo>
                      <a:lnTo>
                        <a:pt x="111" y="228"/>
                      </a:lnTo>
                      <a:lnTo>
                        <a:pt x="129" y="235"/>
                      </a:lnTo>
                      <a:lnTo>
                        <a:pt x="147" y="241"/>
                      </a:lnTo>
                      <a:lnTo>
                        <a:pt x="167" y="245"/>
                      </a:lnTo>
                      <a:lnTo>
                        <a:pt x="175" y="246"/>
                      </a:lnTo>
                      <a:lnTo>
                        <a:pt x="185" y="246"/>
                      </a:lnTo>
                      <a:lnTo>
                        <a:pt x="194" y="246"/>
                      </a:lnTo>
                      <a:lnTo>
                        <a:pt x="203" y="245"/>
                      </a:lnTo>
                      <a:lnTo>
                        <a:pt x="212" y="243"/>
                      </a:lnTo>
                      <a:lnTo>
                        <a:pt x="222" y="240"/>
                      </a:lnTo>
                      <a:lnTo>
                        <a:pt x="232" y="237"/>
                      </a:lnTo>
                      <a:lnTo>
                        <a:pt x="240" y="232"/>
                      </a:lnTo>
                      <a:lnTo>
                        <a:pt x="250" y="226"/>
                      </a:lnTo>
                      <a:lnTo>
                        <a:pt x="258" y="220"/>
                      </a:lnTo>
                      <a:lnTo>
                        <a:pt x="268" y="212"/>
                      </a:lnTo>
                      <a:lnTo>
                        <a:pt x="276" y="204"/>
                      </a:lnTo>
                      <a:lnTo>
                        <a:pt x="276" y="200"/>
                      </a:lnTo>
                      <a:lnTo>
                        <a:pt x="274" y="197"/>
                      </a:lnTo>
                      <a:lnTo>
                        <a:pt x="270" y="192"/>
                      </a:lnTo>
                      <a:lnTo>
                        <a:pt x="267" y="186"/>
                      </a:lnTo>
                      <a:lnTo>
                        <a:pt x="262" y="181"/>
                      </a:lnTo>
                      <a:lnTo>
                        <a:pt x="259" y="176"/>
                      </a:lnTo>
                      <a:lnTo>
                        <a:pt x="257" y="171"/>
                      </a:lnTo>
                      <a:lnTo>
                        <a:pt x="256" y="169"/>
                      </a:lnTo>
                      <a:lnTo>
                        <a:pt x="264" y="171"/>
                      </a:lnTo>
                      <a:lnTo>
                        <a:pt x="274" y="176"/>
                      </a:lnTo>
                      <a:lnTo>
                        <a:pt x="285" y="181"/>
                      </a:lnTo>
                      <a:lnTo>
                        <a:pt x="296" y="185"/>
                      </a:lnTo>
                      <a:lnTo>
                        <a:pt x="306" y="190"/>
                      </a:lnTo>
                      <a:lnTo>
                        <a:pt x="318" y="193"/>
                      </a:lnTo>
                      <a:lnTo>
                        <a:pt x="329" y="196"/>
                      </a:lnTo>
                      <a:lnTo>
                        <a:pt x="340" y="197"/>
                      </a:lnTo>
                      <a:lnTo>
                        <a:pt x="347" y="190"/>
                      </a:lnTo>
                      <a:lnTo>
                        <a:pt x="347" y="126"/>
                      </a:lnTo>
                      <a:lnTo>
                        <a:pt x="340" y="126"/>
                      </a:lnTo>
                      <a:lnTo>
                        <a:pt x="340" y="123"/>
                      </a:lnTo>
                      <a:lnTo>
                        <a:pt x="341" y="121"/>
                      </a:lnTo>
                      <a:lnTo>
                        <a:pt x="341" y="118"/>
                      </a:lnTo>
                      <a:lnTo>
                        <a:pt x="343" y="116"/>
                      </a:lnTo>
                      <a:lnTo>
                        <a:pt x="341" y="115"/>
                      </a:lnTo>
                      <a:lnTo>
                        <a:pt x="340" y="114"/>
                      </a:lnTo>
                      <a:lnTo>
                        <a:pt x="338" y="112"/>
                      </a:lnTo>
                      <a:lnTo>
                        <a:pt x="333" y="112"/>
                      </a:lnTo>
                      <a:lnTo>
                        <a:pt x="347" y="112"/>
                      </a:lnTo>
                      <a:lnTo>
                        <a:pt x="362" y="114"/>
                      </a:lnTo>
                      <a:lnTo>
                        <a:pt x="378" y="116"/>
                      </a:lnTo>
                      <a:lnTo>
                        <a:pt x="393" y="118"/>
                      </a:lnTo>
                      <a:lnTo>
                        <a:pt x="409" y="122"/>
                      </a:lnTo>
                      <a:lnTo>
                        <a:pt x="425" y="123"/>
                      </a:lnTo>
                      <a:lnTo>
                        <a:pt x="440" y="126"/>
                      </a:lnTo>
                      <a:lnTo>
                        <a:pt x="453" y="126"/>
                      </a:lnTo>
                      <a:lnTo>
                        <a:pt x="456" y="122"/>
                      </a:lnTo>
                      <a:lnTo>
                        <a:pt x="462" y="116"/>
                      </a:lnTo>
                      <a:lnTo>
                        <a:pt x="469" y="110"/>
                      </a:lnTo>
                      <a:lnTo>
                        <a:pt x="479" y="102"/>
                      </a:lnTo>
                      <a:lnTo>
                        <a:pt x="490" y="96"/>
                      </a:lnTo>
                      <a:lnTo>
                        <a:pt x="498" y="90"/>
                      </a:lnTo>
                      <a:lnTo>
                        <a:pt x="505" y="85"/>
                      </a:lnTo>
                      <a:lnTo>
                        <a:pt x="510" y="84"/>
                      </a:lnTo>
                      <a:lnTo>
                        <a:pt x="510" y="73"/>
                      </a:lnTo>
                      <a:lnTo>
                        <a:pt x="509" y="63"/>
                      </a:lnTo>
                      <a:lnTo>
                        <a:pt x="508" y="52"/>
                      </a:lnTo>
                      <a:lnTo>
                        <a:pt x="507" y="41"/>
                      </a:lnTo>
                      <a:lnTo>
                        <a:pt x="504" y="32"/>
                      </a:lnTo>
                      <a:lnTo>
                        <a:pt x="502" y="21"/>
                      </a:lnTo>
                      <a:lnTo>
                        <a:pt x="500" y="10"/>
                      </a:lnTo>
                      <a:lnTo>
                        <a:pt x="498" y="0"/>
                      </a:lnTo>
                      <a:lnTo>
                        <a:pt x="504" y="8"/>
                      </a:lnTo>
                      <a:lnTo>
                        <a:pt x="510" y="15"/>
                      </a:lnTo>
                      <a:lnTo>
                        <a:pt x="516" y="22"/>
                      </a:lnTo>
                      <a:lnTo>
                        <a:pt x="522" y="28"/>
                      </a:lnTo>
                      <a:lnTo>
                        <a:pt x="529" y="34"/>
                      </a:lnTo>
                      <a:lnTo>
                        <a:pt x="535" y="40"/>
                      </a:lnTo>
                      <a:lnTo>
                        <a:pt x="543" y="46"/>
                      </a:lnTo>
                      <a:lnTo>
                        <a:pt x="550" y="51"/>
                      </a:lnTo>
                      <a:lnTo>
                        <a:pt x="534" y="84"/>
                      </a:lnTo>
                      <a:lnTo>
                        <a:pt x="519" y="116"/>
                      </a:lnTo>
                      <a:lnTo>
                        <a:pt x="503" y="147"/>
                      </a:lnTo>
                      <a:lnTo>
                        <a:pt x="488" y="180"/>
                      </a:lnTo>
                      <a:lnTo>
                        <a:pt x="474" y="212"/>
                      </a:lnTo>
                      <a:lnTo>
                        <a:pt x="460" y="245"/>
                      </a:lnTo>
                      <a:lnTo>
                        <a:pt x="446" y="278"/>
                      </a:lnTo>
                      <a:lnTo>
                        <a:pt x="433" y="311"/>
                      </a:lnTo>
                      <a:lnTo>
                        <a:pt x="402" y="314"/>
                      </a:lnTo>
                      <a:lnTo>
                        <a:pt x="369" y="317"/>
                      </a:lnTo>
                      <a:lnTo>
                        <a:pt x="335" y="321"/>
                      </a:lnTo>
                      <a:lnTo>
                        <a:pt x="302" y="323"/>
                      </a:lnTo>
                      <a:lnTo>
                        <a:pt x="268" y="325"/>
                      </a:lnTo>
                      <a:lnTo>
                        <a:pt x="234" y="323"/>
                      </a:lnTo>
                      <a:lnTo>
                        <a:pt x="217" y="322"/>
                      </a:lnTo>
                      <a:lnTo>
                        <a:pt x="200" y="319"/>
                      </a:lnTo>
                      <a:lnTo>
                        <a:pt x="185" y="315"/>
                      </a:lnTo>
                      <a:lnTo>
                        <a:pt x="168" y="311"/>
                      </a:lnTo>
                      <a:lnTo>
                        <a:pt x="146" y="288"/>
                      </a:lnTo>
                      <a:lnTo>
                        <a:pt x="124" y="268"/>
                      </a:lnTo>
                      <a:lnTo>
                        <a:pt x="103" y="246"/>
                      </a:lnTo>
                      <a:lnTo>
                        <a:pt x="81" y="226"/>
                      </a:lnTo>
                      <a:lnTo>
                        <a:pt x="59" y="205"/>
                      </a:lnTo>
                      <a:lnTo>
                        <a:pt x="39" y="185"/>
                      </a:lnTo>
                      <a:lnTo>
                        <a:pt x="18" y="162"/>
                      </a:lnTo>
                      <a:lnTo>
                        <a:pt x="0" y="140"/>
                      </a:lnTo>
                      <a:close/>
                    </a:path>
                  </a:pathLst>
                </a:custGeom>
                <a:solidFill>
                  <a:srgbClr val="A3B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39" name="Freeform 76">
                  <a:extLst>
                    <a:ext uri="{FF2B5EF4-FFF2-40B4-BE49-F238E27FC236}">
                      <a16:creationId xmlns:a16="http://schemas.microsoft.com/office/drawing/2014/main" id="{293F9B05-46BB-479C-A3E5-F8BFD3BA4B9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71" y="2256"/>
                  <a:ext cx="133" cy="130"/>
                </a:xfrm>
                <a:custGeom>
                  <a:avLst/>
                  <a:gdLst>
                    <a:gd name="T0" fmla="*/ 0 w 399"/>
                    <a:gd name="T1" fmla="*/ 0 h 391"/>
                    <a:gd name="T2" fmla="*/ 0 w 399"/>
                    <a:gd name="T3" fmla="*/ 0 h 391"/>
                    <a:gd name="T4" fmla="*/ 0 w 399"/>
                    <a:gd name="T5" fmla="*/ 0 h 391"/>
                    <a:gd name="T6" fmla="*/ 0 w 399"/>
                    <a:gd name="T7" fmla="*/ 0 h 391"/>
                    <a:gd name="T8" fmla="*/ 0 w 399"/>
                    <a:gd name="T9" fmla="*/ 0 h 391"/>
                    <a:gd name="T10" fmla="*/ 0 w 399"/>
                    <a:gd name="T11" fmla="*/ 0 h 391"/>
                    <a:gd name="T12" fmla="*/ 0 w 399"/>
                    <a:gd name="T13" fmla="*/ 0 h 391"/>
                    <a:gd name="T14" fmla="*/ 0 w 399"/>
                    <a:gd name="T15" fmla="*/ 0 h 391"/>
                    <a:gd name="T16" fmla="*/ 0 w 399"/>
                    <a:gd name="T17" fmla="*/ 0 h 391"/>
                    <a:gd name="T18" fmla="*/ 0 w 399"/>
                    <a:gd name="T19" fmla="*/ 0 h 391"/>
                    <a:gd name="T20" fmla="*/ 0 w 399"/>
                    <a:gd name="T21" fmla="*/ 0 h 391"/>
                    <a:gd name="T22" fmla="*/ 0 w 399"/>
                    <a:gd name="T23" fmla="*/ 0 h 391"/>
                    <a:gd name="T24" fmla="*/ 0 w 399"/>
                    <a:gd name="T25" fmla="*/ 0 h 391"/>
                    <a:gd name="T26" fmla="*/ 0 w 399"/>
                    <a:gd name="T27" fmla="*/ 0 h 391"/>
                    <a:gd name="T28" fmla="*/ 0 w 399"/>
                    <a:gd name="T29" fmla="*/ 0 h 391"/>
                    <a:gd name="T30" fmla="*/ 0 w 399"/>
                    <a:gd name="T31" fmla="*/ 0 h 391"/>
                    <a:gd name="T32" fmla="*/ 0 w 399"/>
                    <a:gd name="T33" fmla="*/ 0 h 391"/>
                    <a:gd name="T34" fmla="*/ 0 w 399"/>
                    <a:gd name="T35" fmla="*/ 0 h 391"/>
                    <a:gd name="T36" fmla="*/ 0 w 399"/>
                    <a:gd name="T37" fmla="*/ 0 h 391"/>
                    <a:gd name="T38" fmla="*/ 0 w 399"/>
                    <a:gd name="T39" fmla="*/ 0 h 391"/>
                    <a:gd name="T40" fmla="*/ 0 w 399"/>
                    <a:gd name="T41" fmla="*/ 0 h 391"/>
                    <a:gd name="T42" fmla="*/ 0 w 399"/>
                    <a:gd name="T43" fmla="*/ 0 h 391"/>
                    <a:gd name="T44" fmla="*/ 0 w 399"/>
                    <a:gd name="T45" fmla="*/ 0 h 391"/>
                    <a:gd name="T46" fmla="*/ 0 w 399"/>
                    <a:gd name="T47" fmla="*/ 0 h 391"/>
                    <a:gd name="T48" fmla="*/ 0 w 399"/>
                    <a:gd name="T49" fmla="*/ 0 h 391"/>
                    <a:gd name="T50" fmla="*/ 0 w 399"/>
                    <a:gd name="T51" fmla="*/ 0 h 391"/>
                    <a:gd name="T52" fmla="*/ 0 w 399"/>
                    <a:gd name="T53" fmla="*/ 0 h 391"/>
                    <a:gd name="T54" fmla="*/ 0 w 399"/>
                    <a:gd name="T55" fmla="*/ 0 h 391"/>
                    <a:gd name="T56" fmla="*/ 0 w 399"/>
                    <a:gd name="T57" fmla="*/ 0 h 391"/>
                    <a:gd name="T58" fmla="*/ 0 w 399"/>
                    <a:gd name="T59" fmla="*/ 0 h 391"/>
                    <a:gd name="T60" fmla="*/ 0 w 399"/>
                    <a:gd name="T61" fmla="*/ 0 h 391"/>
                    <a:gd name="T62" fmla="*/ 0 w 399"/>
                    <a:gd name="T63" fmla="*/ 0 h 391"/>
                    <a:gd name="T64" fmla="*/ 0 w 399"/>
                    <a:gd name="T65" fmla="*/ 0 h 391"/>
                    <a:gd name="T66" fmla="*/ 0 w 399"/>
                    <a:gd name="T67" fmla="*/ 0 h 391"/>
                    <a:gd name="T68" fmla="*/ 0 w 399"/>
                    <a:gd name="T69" fmla="*/ 0 h 391"/>
                    <a:gd name="T70" fmla="*/ 0 w 399"/>
                    <a:gd name="T71" fmla="*/ 0 h 391"/>
                    <a:gd name="T72" fmla="*/ 0 w 399"/>
                    <a:gd name="T73" fmla="*/ 0 h 391"/>
                    <a:gd name="T74" fmla="*/ 0 w 399"/>
                    <a:gd name="T75" fmla="*/ 0 h 391"/>
                    <a:gd name="T76" fmla="*/ 0 w 399"/>
                    <a:gd name="T77" fmla="*/ 0 h 391"/>
                    <a:gd name="T78" fmla="*/ 0 w 399"/>
                    <a:gd name="T79" fmla="*/ 0 h 391"/>
                    <a:gd name="T80" fmla="*/ 0 w 399"/>
                    <a:gd name="T81" fmla="*/ 0 h 391"/>
                    <a:gd name="T82" fmla="*/ 0 w 399"/>
                    <a:gd name="T83" fmla="*/ 0 h 391"/>
                    <a:gd name="T84" fmla="*/ 0 w 399"/>
                    <a:gd name="T85" fmla="*/ 0 h 391"/>
                    <a:gd name="T86" fmla="*/ 0 w 399"/>
                    <a:gd name="T87" fmla="*/ 0 h 391"/>
                    <a:gd name="T88" fmla="*/ 0 w 399"/>
                    <a:gd name="T89" fmla="*/ 0 h 391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399"/>
                    <a:gd name="T136" fmla="*/ 0 h 391"/>
                    <a:gd name="T137" fmla="*/ 399 w 399"/>
                    <a:gd name="T138" fmla="*/ 391 h 391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399" h="391">
                      <a:moveTo>
                        <a:pt x="1" y="284"/>
                      </a:moveTo>
                      <a:lnTo>
                        <a:pt x="1" y="290"/>
                      </a:lnTo>
                      <a:lnTo>
                        <a:pt x="0" y="296"/>
                      </a:lnTo>
                      <a:lnTo>
                        <a:pt x="0" y="302"/>
                      </a:lnTo>
                      <a:lnTo>
                        <a:pt x="0" y="309"/>
                      </a:lnTo>
                      <a:lnTo>
                        <a:pt x="0" y="315"/>
                      </a:lnTo>
                      <a:lnTo>
                        <a:pt x="0" y="321"/>
                      </a:lnTo>
                      <a:lnTo>
                        <a:pt x="0" y="327"/>
                      </a:lnTo>
                      <a:lnTo>
                        <a:pt x="0" y="335"/>
                      </a:lnTo>
                      <a:lnTo>
                        <a:pt x="4" y="336"/>
                      </a:lnTo>
                      <a:lnTo>
                        <a:pt x="9" y="341"/>
                      </a:lnTo>
                      <a:lnTo>
                        <a:pt x="15" y="348"/>
                      </a:lnTo>
                      <a:lnTo>
                        <a:pt x="21" y="356"/>
                      </a:lnTo>
                      <a:lnTo>
                        <a:pt x="28" y="365"/>
                      </a:lnTo>
                      <a:lnTo>
                        <a:pt x="34" y="373"/>
                      </a:lnTo>
                      <a:lnTo>
                        <a:pt x="39" y="379"/>
                      </a:lnTo>
                      <a:lnTo>
                        <a:pt x="42" y="384"/>
                      </a:lnTo>
                      <a:lnTo>
                        <a:pt x="50" y="384"/>
                      </a:lnTo>
                      <a:lnTo>
                        <a:pt x="58" y="384"/>
                      </a:lnTo>
                      <a:lnTo>
                        <a:pt x="65" y="384"/>
                      </a:lnTo>
                      <a:lnTo>
                        <a:pt x="74" y="384"/>
                      </a:lnTo>
                      <a:lnTo>
                        <a:pt x="80" y="385"/>
                      </a:lnTo>
                      <a:lnTo>
                        <a:pt x="87" y="387"/>
                      </a:lnTo>
                      <a:lnTo>
                        <a:pt x="93" y="389"/>
                      </a:lnTo>
                      <a:lnTo>
                        <a:pt x="99" y="391"/>
                      </a:lnTo>
                      <a:lnTo>
                        <a:pt x="100" y="377"/>
                      </a:lnTo>
                      <a:lnTo>
                        <a:pt x="103" y="364"/>
                      </a:lnTo>
                      <a:lnTo>
                        <a:pt x="105" y="349"/>
                      </a:lnTo>
                      <a:lnTo>
                        <a:pt x="110" y="335"/>
                      </a:lnTo>
                      <a:lnTo>
                        <a:pt x="114" y="321"/>
                      </a:lnTo>
                      <a:lnTo>
                        <a:pt x="117" y="308"/>
                      </a:lnTo>
                      <a:lnTo>
                        <a:pt x="120" y="296"/>
                      </a:lnTo>
                      <a:lnTo>
                        <a:pt x="120" y="284"/>
                      </a:lnTo>
                      <a:lnTo>
                        <a:pt x="127" y="278"/>
                      </a:lnTo>
                      <a:lnTo>
                        <a:pt x="134" y="278"/>
                      </a:lnTo>
                      <a:lnTo>
                        <a:pt x="141" y="278"/>
                      </a:lnTo>
                      <a:lnTo>
                        <a:pt x="149" y="242"/>
                      </a:lnTo>
                      <a:lnTo>
                        <a:pt x="156" y="235"/>
                      </a:lnTo>
                      <a:lnTo>
                        <a:pt x="162" y="232"/>
                      </a:lnTo>
                      <a:lnTo>
                        <a:pt x="171" y="231"/>
                      </a:lnTo>
                      <a:lnTo>
                        <a:pt x="182" y="230"/>
                      </a:lnTo>
                      <a:lnTo>
                        <a:pt x="194" y="229"/>
                      </a:lnTo>
                      <a:lnTo>
                        <a:pt x="206" y="229"/>
                      </a:lnTo>
                      <a:lnTo>
                        <a:pt x="217" y="229"/>
                      </a:lnTo>
                      <a:lnTo>
                        <a:pt x="227" y="229"/>
                      </a:lnTo>
                      <a:lnTo>
                        <a:pt x="233" y="229"/>
                      </a:lnTo>
                      <a:lnTo>
                        <a:pt x="234" y="218"/>
                      </a:lnTo>
                      <a:lnTo>
                        <a:pt x="235" y="207"/>
                      </a:lnTo>
                      <a:lnTo>
                        <a:pt x="238" y="195"/>
                      </a:lnTo>
                      <a:lnTo>
                        <a:pt x="240" y="182"/>
                      </a:lnTo>
                      <a:lnTo>
                        <a:pt x="249" y="154"/>
                      </a:lnTo>
                      <a:lnTo>
                        <a:pt x="258" y="125"/>
                      </a:lnTo>
                      <a:lnTo>
                        <a:pt x="269" y="97"/>
                      </a:lnTo>
                      <a:lnTo>
                        <a:pt x="281" y="72"/>
                      </a:lnTo>
                      <a:lnTo>
                        <a:pt x="287" y="61"/>
                      </a:lnTo>
                      <a:lnTo>
                        <a:pt x="293" y="51"/>
                      </a:lnTo>
                      <a:lnTo>
                        <a:pt x="298" y="43"/>
                      </a:lnTo>
                      <a:lnTo>
                        <a:pt x="304" y="37"/>
                      </a:lnTo>
                      <a:lnTo>
                        <a:pt x="353" y="37"/>
                      </a:lnTo>
                      <a:lnTo>
                        <a:pt x="353" y="30"/>
                      </a:lnTo>
                      <a:lnTo>
                        <a:pt x="396" y="23"/>
                      </a:lnTo>
                      <a:lnTo>
                        <a:pt x="396" y="21"/>
                      </a:lnTo>
                      <a:lnTo>
                        <a:pt x="397" y="19"/>
                      </a:lnTo>
                      <a:lnTo>
                        <a:pt x="397" y="16"/>
                      </a:lnTo>
                      <a:lnTo>
                        <a:pt x="397" y="13"/>
                      </a:lnTo>
                      <a:lnTo>
                        <a:pt x="398" y="10"/>
                      </a:lnTo>
                      <a:lnTo>
                        <a:pt x="398" y="7"/>
                      </a:lnTo>
                      <a:lnTo>
                        <a:pt x="399" y="3"/>
                      </a:lnTo>
                      <a:lnTo>
                        <a:pt x="399" y="0"/>
                      </a:lnTo>
                      <a:lnTo>
                        <a:pt x="398" y="0"/>
                      </a:lnTo>
                      <a:lnTo>
                        <a:pt x="397" y="1"/>
                      </a:lnTo>
                      <a:lnTo>
                        <a:pt x="396" y="1"/>
                      </a:lnTo>
                      <a:lnTo>
                        <a:pt x="394" y="2"/>
                      </a:lnTo>
                      <a:lnTo>
                        <a:pt x="393" y="2"/>
                      </a:lnTo>
                      <a:lnTo>
                        <a:pt x="392" y="3"/>
                      </a:lnTo>
                      <a:lnTo>
                        <a:pt x="391" y="3"/>
                      </a:lnTo>
                      <a:lnTo>
                        <a:pt x="391" y="4"/>
                      </a:lnTo>
                      <a:lnTo>
                        <a:pt x="370" y="6"/>
                      </a:lnTo>
                      <a:lnTo>
                        <a:pt x="350" y="8"/>
                      </a:lnTo>
                      <a:lnTo>
                        <a:pt x="329" y="12"/>
                      </a:lnTo>
                      <a:lnTo>
                        <a:pt x="308" y="15"/>
                      </a:lnTo>
                      <a:lnTo>
                        <a:pt x="287" y="18"/>
                      </a:lnTo>
                      <a:lnTo>
                        <a:pt x="265" y="18"/>
                      </a:lnTo>
                      <a:lnTo>
                        <a:pt x="256" y="18"/>
                      </a:lnTo>
                      <a:lnTo>
                        <a:pt x="245" y="15"/>
                      </a:lnTo>
                      <a:lnTo>
                        <a:pt x="235" y="13"/>
                      </a:lnTo>
                      <a:lnTo>
                        <a:pt x="224" y="9"/>
                      </a:lnTo>
                      <a:lnTo>
                        <a:pt x="223" y="23"/>
                      </a:lnTo>
                      <a:lnTo>
                        <a:pt x="221" y="36"/>
                      </a:lnTo>
                      <a:lnTo>
                        <a:pt x="216" y="49"/>
                      </a:lnTo>
                      <a:lnTo>
                        <a:pt x="211" y="61"/>
                      </a:lnTo>
                      <a:lnTo>
                        <a:pt x="204" y="73"/>
                      </a:lnTo>
                      <a:lnTo>
                        <a:pt x="198" y="84"/>
                      </a:lnTo>
                      <a:lnTo>
                        <a:pt x="191" y="96"/>
                      </a:lnTo>
                      <a:lnTo>
                        <a:pt x="183" y="108"/>
                      </a:lnTo>
                      <a:lnTo>
                        <a:pt x="185" y="108"/>
                      </a:lnTo>
                      <a:lnTo>
                        <a:pt x="186" y="109"/>
                      </a:lnTo>
                      <a:lnTo>
                        <a:pt x="187" y="112"/>
                      </a:lnTo>
                      <a:lnTo>
                        <a:pt x="187" y="113"/>
                      </a:lnTo>
                      <a:lnTo>
                        <a:pt x="187" y="114"/>
                      </a:lnTo>
                      <a:lnTo>
                        <a:pt x="187" y="117"/>
                      </a:lnTo>
                      <a:lnTo>
                        <a:pt x="186" y="118"/>
                      </a:lnTo>
                      <a:lnTo>
                        <a:pt x="183" y="119"/>
                      </a:lnTo>
                      <a:lnTo>
                        <a:pt x="179" y="120"/>
                      </a:lnTo>
                      <a:lnTo>
                        <a:pt x="174" y="123"/>
                      </a:lnTo>
                      <a:lnTo>
                        <a:pt x="171" y="126"/>
                      </a:lnTo>
                      <a:lnTo>
                        <a:pt x="168" y="130"/>
                      </a:lnTo>
                      <a:lnTo>
                        <a:pt x="165" y="135"/>
                      </a:lnTo>
                      <a:lnTo>
                        <a:pt x="163" y="138"/>
                      </a:lnTo>
                      <a:lnTo>
                        <a:pt x="159" y="141"/>
                      </a:lnTo>
                      <a:lnTo>
                        <a:pt x="153" y="143"/>
                      </a:lnTo>
                      <a:lnTo>
                        <a:pt x="153" y="148"/>
                      </a:lnTo>
                      <a:lnTo>
                        <a:pt x="153" y="151"/>
                      </a:lnTo>
                      <a:lnTo>
                        <a:pt x="152" y="156"/>
                      </a:lnTo>
                      <a:lnTo>
                        <a:pt x="150" y="160"/>
                      </a:lnTo>
                      <a:lnTo>
                        <a:pt x="147" y="165"/>
                      </a:lnTo>
                      <a:lnTo>
                        <a:pt x="145" y="168"/>
                      </a:lnTo>
                      <a:lnTo>
                        <a:pt x="141" y="172"/>
                      </a:lnTo>
                      <a:lnTo>
                        <a:pt x="138" y="174"/>
                      </a:lnTo>
                      <a:lnTo>
                        <a:pt x="133" y="176"/>
                      </a:lnTo>
                      <a:lnTo>
                        <a:pt x="128" y="178"/>
                      </a:lnTo>
                      <a:lnTo>
                        <a:pt x="123" y="182"/>
                      </a:lnTo>
                      <a:lnTo>
                        <a:pt x="120" y="186"/>
                      </a:lnTo>
                      <a:lnTo>
                        <a:pt x="115" y="190"/>
                      </a:lnTo>
                      <a:lnTo>
                        <a:pt x="111" y="194"/>
                      </a:lnTo>
                      <a:lnTo>
                        <a:pt x="108" y="197"/>
                      </a:lnTo>
                      <a:lnTo>
                        <a:pt x="103" y="200"/>
                      </a:lnTo>
                      <a:lnTo>
                        <a:pt x="92" y="212"/>
                      </a:lnTo>
                      <a:lnTo>
                        <a:pt x="80" y="224"/>
                      </a:lnTo>
                      <a:lnTo>
                        <a:pt x="68" y="235"/>
                      </a:lnTo>
                      <a:lnTo>
                        <a:pt x="56" y="247"/>
                      </a:lnTo>
                      <a:lnTo>
                        <a:pt x="44" y="258"/>
                      </a:lnTo>
                      <a:lnTo>
                        <a:pt x="30" y="268"/>
                      </a:lnTo>
                      <a:lnTo>
                        <a:pt x="16" y="277"/>
                      </a:lnTo>
                      <a:lnTo>
                        <a:pt x="1" y="284"/>
                      </a:lnTo>
                      <a:close/>
                    </a:path>
                  </a:pathLst>
                </a:custGeom>
                <a:solidFill>
                  <a:srgbClr val="A3B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40" name="Freeform 77">
                  <a:extLst>
                    <a:ext uri="{FF2B5EF4-FFF2-40B4-BE49-F238E27FC236}">
                      <a16:creationId xmlns:a16="http://schemas.microsoft.com/office/drawing/2014/main" id="{7FB5F519-8CAF-4C13-AA72-C3EDB91017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20" y="2266"/>
                  <a:ext cx="31" cy="35"/>
                </a:xfrm>
                <a:custGeom>
                  <a:avLst/>
                  <a:gdLst>
                    <a:gd name="T0" fmla="*/ 0 w 94"/>
                    <a:gd name="T1" fmla="*/ 0 h 105"/>
                    <a:gd name="T2" fmla="*/ 0 w 94"/>
                    <a:gd name="T3" fmla="*/ 0 h 105"/>
                    <a:gd name="T4" fmla="*/ 0 w 94"/>
                    <a:gd name="T5" fmla="*/ 0 h 105"/>
                    <a:gd name="T6" fmla="*/ 0 w 94"/>
                    <a:gd name="T7" fmla="*/ 0 h 105"/>
                    <a:gd name="T8" fmla="*/ 0 w 94"/>
                    <a:gd name="T9" fmla="*/ 0 h 105"/>
                    <a:gd name="T10" fmla="*/ 0 w 94"/>
                    <a:gd name="T11" fmla="*/ 0 h 105"/>
                    <a:gd name="T12" fmla="*/ 0 w 94"/>
                    <a:gd name="T13" fmla="*/ 0 h 105"/>
                    <a:gd name="T14" fmla="*/ 0 w 94"/>
                    <a:gd name="T15" fmla="*/ 0 h 105"/>
                    <a:gd name="T16" fmla="*/ 0 w 94"/>
                    <a:gd name="T17" fmla="*/ 0 h 105"/>
                    <a:gd name="T18" fmla="*/ 0 w 94"/>
                    <a:gd name="T19" fmla="*/ 0 h 105"/>
                    <a:gd name="T20" fmla="*/ 0 w 94"/>
                    <a:gd name="T21" fmla="*/ 0 h 105"/>
                    <a:gd name="T22" fmla="*/ 0 w 94"/>
                    <a:gd name="T23" fmla="*/ 0 h 105"/>
                    <a:gd name="T24" fmla="*/ 0 w 94"/>
                    <a:gd name="T25" fmla="*/ 0 h 105"/>
                    <a:gd name="T26" fmla="*/ 0 w 94"/>
                    <a:gd name="T27" fmla="*/ 0 h 105"/>
                    <a:gd name="T28" fmla="*/ 0 w 94"/>
                    <a:gd name="T29" fmla="*/ 0 h 105"/>
                    <a:gd name="T30" fmla="*/ 0 w 94"/>
                    <a:gd name="T31" fmla="*/ 0 h 105"/>
                    <a:gd name="T32" fmla="*/ 0 w 94"/>
                    <a:gd name="T33" fmla="*/ 0 h 105"/>
                    <a:gd name="T34" fmla="*/ 0 w 94"/>
                    <a:gd name="T35" fmla="*/ 0 h 105"/>
                    <a:gd name="T36" fmla="*/ 0 w 94"/>
                    <a:gd name="T37" fmla="*/ 0 h 105"/>
                    <a:gd name="T38" fmla="*/ 0 w 94"/>
                    <a:gd name="T39" fmla="*/ 0 h 105"/>
                    <a:gd name="T40" fmla="*/ 0 w 94"/>
                    <a:gd name="T41" fmla="*/ 0 h 105"/>
                    <a:gd name="T42" fmla="*/ 0 w 94"/>
                    <a:gd name="T43" fmla="*/ 0 h 105"/>
                    <a:gd name="T44" fmla="*/ 0 w 94"/>
                    <a:gd name="T45" fmla="*/ 0 h 105"/>
                    <a:gd name="T46" fmla="*/ 0 w 94"/>
                    <a:gd name="T47" fmla="*/ 0 h 105"/>
                    <a:gd name="T48" fmla="*/ 0 w 94"/>
                    <a:gd name="T49" fmla="*/ 0 h 105"/>
                    <a:gd name="T50" fmla="*/ 0 w 94"/>
                    <a:gd name="T51" fmla="*/ 0 h 105"/>
                    <a:gd name="T52" fmla="*/ 0 w 94"/>
                    <a:gd name="T53" fmla="*/ 0 h 105"/>
                    <a:gd name="T54" fmla="*/ 0 w 94"/>
                    <a:gd name="T55" fmla="*/ 0 h 105"/>
                    <a:gd name="T56" fmla="*/ 0 w 94"/>
                    <a:gd name="T57" fmla="*/ 0 h 105"/>
                    <a:gd name="T58" fmla="*/ 0 w 94"/>
                    <a:gd name="T59" fmla="*/ 0 h 105"/>
                    <a:gd name="T60" fmla="*/ 0 w 94"/>
                    <a:gd name="T61" fmla="*/ 0 h 105"/>
                    <a:gd name="T62" fmla="*/ 0 w 94"/>
                    <a:gd name="T63" fmla="*/ 0 h 105"/>
                    <a:gd name="T64" fmla="*/ 0 w 94"/>
                    <a:gd name="T65" fmla="*/ 0 h 105"/>
                    <a:gd name="T66" fmla="*/ 0 w 94"/>
                    <a:gd name="T67" fmla="*/ 0 h 105"/>
                    <a:gd name="T68" fmla="*/ 0 w 94"/>
                    <a:gd name="T69" fmla="*/ 0 h 105"/>
                    <a:gd name="T70" fmla="*/ 0 w 94"/>
                    <a:gd name="T71" fmla="*/ 0 h 105"/>
                    <a:gd name="T72" fmla="*/ 0 w 94"/>
                    <a:gd name="T73" fmla="*/ 0 h 105"/>
                    <a:gd name="T74" fmla="*/ 0 w 94"/>
                    <a:gd name="T75" fmla="*/ 0 h 105"/>
                    <a:gd name="T76" fmla="*/ 0 w 94"/>
                    <a:gd name="T77" fmla="*/ 0 h 105"/>
                    <a:gd name="T78" fmla="*/ 0 w 94"/>
                    <a:gd name="T79" fmla="*/ 0 h 105"/>
                    <a:gd name="T80" fmla="*/ 0 w 94"/>
                    <a:gd name="T81" fmla="*/ 0 h 105"/>
                    <a:gd name="T82" fmla="*/ 0 w 94"/>
                    <a:gd name="T83" fmla="*/ 0 h 105"/>
                    <a:gd name="T84" fmla="*/ 0 w 94"/>
                    <a:gd name="T85" fmla="*/ 0 h 105"/>
                    <a:gd name="T86" fmla="*/ 0 w 94"/>
                    <a:gd name="T87" fmla="*/ 0 h 105"/>
                    <a:gd name="T88" fmla="*/ 0 w 94"/>
                    <a:gd name="T89" fmla="*/ 0 h 105"/>
                    <a:gd name="T90" fmla="*/ 0 w 94"/>
                    <a:gd name="T91" fmla="*/ 0 h 105"/>
                    <a:gd name="T92" fmla="*/ 0 w 94"/>
                    <a:gd name="T93" fmla="*/ 0 h 105"/>
                    <a:gd name="T94" fmla="*/ 0 w 94"/>
                    <a:gd name="T95" fmla="*/ 0 h 105"/>
                    <a:gd name="T96" fmla="*/ 0 w 94"/>
                    <a:gd name="T97" fmla="*/ 0 h 105"/>
                    <a:gd name="T98" fmla="*/ 0 w 94"/>
                    <a:gd name="T99" fmla="*/ 0 h 105"/>
                    <a:gd name="T100" fmla="*/ 0 w 94"/>
                    <a:gd name="T101" fmla="*/ 0 h 105"/>
                    <a:gd name="T102" fmla="*/ 0 w 94"/>
                    <a:gd name="T103" fmla="*/ 0 h 105"/>
                    <a:gd name="T104" fmla="*/ 0 w 94"/>
                    <a:gd name="T105" fmla="*/ 0 h 105"/>
                    <a:gd name="T106" fmla="*/ 0 w 94"/>
                    <a:gd name="T107" fmla="*/ 0 h 105"/>
                    <a:gd name="T108" fmla="*/ 0 w 94"/>
                    <a:gd name="T109" fmla="*/ 0 h 105"/>
                    <a:gd name="T110" fmla="*/ 0 w 94"/>
                    <a:gd name="T111" fmla="*/ 0 h 105"/>
                    <a:gd name="T112" fmla="*/ 0 w 94"/>
                    <a:gd name="T113" fmla="*/ 0 h 105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94"/>
                    <a:gd name="T172" fmla="*/ 0 h 105"/>
                    <a:gd name="T173" fmla="*/ 94 w 94"/>
                    <a:gd name="T174" fmla="*/ 105 h 105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94" h="105">
                      <a:moveTo>
                        <a:pt x="32" y="0"/>
                      </a:moveTo>
                      <a:lnTo>
                        <a:pt x="29" y="0"/>
                      </a:lnTo>
                      <a:lnTo>
                        <a:pt x="28" y="0"/>
                      </a:lnTo>
                      <a:lnTo>
                        <a:pt x="26" y="0"/>
                      </a:lnTo>
                      <a:lnTo>
                        <a:pt x="23" y="1"/>
                      </a:lnTo>
                      <a:lnTo>
                        <a:pt x="21" y="1"/>
                      </a:lnTo>
                      <a:lnTo>
                        <a:pt x="19" y="1"/>
                      </a:lnTo>
                      <a:lnTo>
                        <a:pt x="16" y="2"/>
                      </a:lnTo>
                      <a:lnTo>
                        <a:pt x="14" y="2"/>
                      </a:lnTo>
                      <a:lnTo>
                        <a:pt x="12" y="15"/>
                      </a:lnTo>
                      <a:lnTo>
                        <a:pt x="12" y="27"/>
                      </a:lnTo>
                      <a:lnTo>
                        <a:pt x="11" y="41"/>
                      </a:lnTo>
                      <a:lnTo>
                        <a:pt x="9" y="53"/>
                      </a:lnTo>
                      <a:lnTo>
                        <a:pt x="8" y="65"/>
                      </a:lnTo>
                      <a:lnTo>
                        <a:pt x="5" y="77"/>
                      </a:lnTo>
                      <a:lnTo>
                        <a:pt x="3" y="89"/>
                      </a:lnTo>
                      <a:lnTo>
                        <a:pt x="0" y="101"/>
                      </a:lnTo>
                      <a:lnTo>
                        <a:pt x="5" y="101"/>
                      </a:lnTo>
                      <a:lnTo>
                        <a:pt x="10" y="101"/>
                      </a:lnTo>
                      <a:lnTo>
                        <a:pt x="16" y="101"/>
                      </a:lnTo>
                      <a:lnTo>
                        <a:pt x="21" y="101"/>
                      </a:lnTo>
                      <a:lnTo>
                        <a:pt x="26" y="101"/>
                      </a:lnTo>
                      <a:lnTo>
                        <a:pt x="32" y="102"/>
                      </a:lnTo>
                      <a:lnTo>
                        <a:pt x="37" y="103"/>
                      </a:lnTo>
                      <a:lnTo>
                        <a:pt x="41" y="105"/>
                      </a:lnTo>
                      <a:lnTo>
                        <a:pt x="41" y="102"/>
                      </a:lnTo>
                      <a:lnTo>
                        <a:pt x="41" y="100"/>
                      </a:lnTo>
                      <a:lnTo>
                        <a:pt x="41" y="97"/>
                      </a:lnTo>
                      <a:lnTo>
                        <a:pt x="41" y="95"/>
                      </a:lnTo>
                      <a:lnTo>
                        <a:pt x="41" y="93"/>
                      </a:lnTo>
                      <a:lnTo>
                        <a:pt x="41" y="90"/>
                      </a:lnTo>
                      <a:lnTo>
                        <a:pt x="41" y="88"/>
                      </a:lnTo>
                      <a:lnTo>
                        <a:pt x="41" y="85"/>
                      </a:lnTo>
                      <a:lnTo>
                        <a:pt x="44" y="84"/>
                      </a:lnTo>
                      <a:lnTo>
                        <a:pt x="49" y="83"/>
                      </a:lnTo>
                      <a:lnTo>
                        <a:pt x="55" y="82"/>
                      </a:lnTo>
                      <a:lnTo>
                        <a:pt x="61" y="79"/>
                      </a:lnTo>
                      <a:lnTo>
                        <a:pt x="67" y="77"/>
                      </a:lnTo>
                      <a:lnTo>
                        <a:pt x="74" y="73"/>
                      </a:lnTo>
                      <a:lnTo>
                        <a:pt x="81" y="71"/>
                      </a:lnTo>
                      <a:lnTo>
                        <a:pt x="90" y="67"/>
                      </a:lnTo>
                      <a:lnTo>
                        <a:pt x="90" y="62"/>
                      </a:lnTo>
                      <a:lnTo>
                        <a:pt x="91" y="58"/>
                      </a:lnTo>
                      <a:lnTo>
                        <a:pt x="91" y="52"/>
                      </a:lnTo>
                      <a:lnTo>
                        <a:pt x="91" y="47"/>
                      </a:lnTo>
                      <a:lnTo>
                        <a:pt x="91" y="41"/>
                      </a:lnTo>
                      <a:lnTo>
                        <a:pt x="91" y="36"/>
                      </a:lnTo>
                      <a:lnTo>
                        <a:pt x="92" y="31"/>
                      </a:lnTo>
                      <a:lnTo>
                        <a:pt x="94" y="27"/>
                      </a:lnTo>
                      <a:lnTo>
                        <a:pt x="87" y="24"/>
                      </a:lnTo>
                      <a:lnTo>
                        <a:pt x="79" y="21"/>
                      </a:lnTo>
                      <a:lnTo>
                        <a:pt x="70" y="19"/>
                      </a:lnTo>
                      <a:lnTo>
                        <a:pt x="63" y="15"/>
                      </a:lnTo>
                      <a:lnTo>
                        <a:pt x="55" y="12"/>
                      </a:lnTo>
                      <a:lnTo>
                        <a:pt x="47" y="8"/>
                      </a:lnTo>
                      <a:lnTo>
                        <a:pt x="39" y="3"/>
                      </a:lnTo>
                      <a:lnTo>
                        <a:pt x="32" y="0"/>
                      </a:lnTo>
                      <a:close/>
                    </a:path>
                  </a:pathLst>
                </a:custGeom>
                <a:solidFill>
                  <a:srgbClr val="A3B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41" name="Freeform 78">
                  <a:extLst>
                    <a:ext uri="{FF2B5EF4-FFF2-40B4-BE49-F238E27FC236}">
                      <a16:creationId xmlns:a16="http://schemas.microsoft.com/office/drawing/2014/main" id="{66FA0F7F-B05E-40D0-B18F-5D14B9BEE21F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249" y="2414"/>
                  <a:ext cx="394" cy="234"/>
                </a:xfrm>
                <a:custGeom>
                  <a:avLst/>
                  <a:gdLst>
                    <a:gd name="T0" fmla="*/ 0 w 1180"/>
                    <a:gd name="T1" fmla="*/ 0 h 701"/>
                    <a:gd name="T2" fmla="*/ 0 w 1180"/>
                    <a:gd name="T3" fmla="*/ 0 h 701"/>
                    <a:gd name="T4" fmla="*/ 0 w 1180"/>
                    <a:gd name="T5" fmla="*/ 0 h 701"/>
                    <a:gd name="T6" fmla="*/ 0 w 1180"/>
                    <a:gd name="T7" fmla="*/ 0 h 701"/>
                    <a:gd name="T8" fmla="*/ 0 w 1180"/>
                    <a:gd name="T9" fmla="*/ 0 h 701"/>
                    <a:gd name="T10" fmla="*/ 0 w 1180"/>
                    <a:gd name="T11" fmla="*/ 0 h 701"/>
                    <a:gd name="T12" fmla="*/ 0 w 1180"/>
                    <a:gd name="T13" fmla="*/ 0 h 701"/>
                    <a:gd name="T14" fmla="*/ 0 w 1180"/>
                    <a:gd name="T15" fmla="*/ 0 h 701"/>
                    <a:gd name="T16" fmla="*/ 0 w 1180"/>
                    <a:gd name="T17" fmla="*/ 0 h 701"/>
                    <a:gd name="T18" fmla="*/ 0 w 1180"/>
                    <a:gd name="T19" fmla="*/ 0 h 701"/>
                    <a:gd name="T20" fmla="*/ 0 w 1180"/>
                    <a:gd name="T21" fmla="*/ 0 h 701"/>
                    <a:gd name="T22" fmla="*/ 0 w 1180"/>
                    <a:gd name="T23" fmla="*/ 0 h 701"/>
                    <a:gd name="T24" fmla="*/ 0 w 1180"/>
                    <a:gd name="T25" fmla="*/ 0 h 701"/>
                    <a:gd name="T26" fmla="*/ 0 w 1180"/>
                    <a:gd name="T27" fmla="*/ 0 h 701"/>
                    <a:gd name="T28" fmla="*/ 0 w 1180"/>
                    <a:gd name="T29" fmla="*/ 0 h 701"/>
                    <a:gd name="T30" fmla="*/ 0 w 1180"/>
                    <a:gd name="T31" fmla="*/ 0 h 701"/>
                    <a:gd name="T32" fmla="*/ 0 w 1180"/>
                    <a:gd name="T33" fmla="*/ 0 h 701"/>
                    <a:gd name="T34" fmla="*/ 0 w 1180"/>
                    <a:gd name="T35" fmla="*/ 0 h 701"/>
                    <a:gd name="T36" fmla="*/ 0 w 1180"/>
                    <a:gd name="T37" fmla="*/ 0 h 701"/>
                    <a:gd name="T38" fmla="*/ 0 w 1180"/>
                    <a:gd name="T39" fmla="*/ 0 h 701"/>
                    <a:gd name="T40" fmla="*/ 0 w 1180"/>
                    <a:gd name="T41" fmla="*/ 0 h 701"/>
                    <a:gd name="T42" fmla="*/ 0 w 1180"/>
                    <a:gd name="T43" fmla="*/ 0 h 701"/>
                    <a:gd name="T44" fmla="*/ 0 w 1180"/>
                    <a:gd name="T45" fmla="*/ 0 h 701"/>
                    <a:gd name="T46" fmla="*/ 0 w 1180"/>
                    <a:gd name="T47" fmla="*/ 0 h 701"/>
                    <a:gd name="T48" fmla="*/ 0 w 1180"/>
                    <a:gd name="T49" fmla="*/ 0 h 701"/>
                    <a:gd name="T50" fmla="*/ 0 w 1180"/>
                    <a:gd name="T51" fmla="*/ 0 h 701"/>
                    <a:gd name="T52" fmla="*/ 0 w 1180"/>
                    <a:gd name="T53" fmla="*/ 0 h 701"/>
                    <a:gd name="T54" fmla="*/ 0 w 1180"/>
                    <a:gd name="T55" fmla="*/ 0 h 701"/>
                    <a:gd name="T56" fmla="*/ 0 w 1180"/>
                    <a:gd name="T57" fmla="*/ 0 h 701"/>
                    <a:gd name="T58" fmla="*/ 0 w 1180"/>
                    <a:gd name="T59" fmla="*/ 0 h 701"/>
                    <a:gd name="T60" fmla="*/ 0 w 1180"/>
                    <a:gd name="T61" fmla="*/ 0 h 701"/>
                    <a:gd name="T62" fmla="*/ 0 w 1180"/>
                    <a:gd name="T63" fmla="*/ 0 h 701"/>
                    <a:gd name="T64" fmla="*/ 0 w 1180"/>
                    <a:gd name="T65" fmla="*/ 0 h 701"/>
                    <a:gd name="T66" fmla="*/ 0 w 1180"/>
                    <a:gd name="T67" fmla="*/ 0 h 701"/>
                    <a:gd name="T68" fmla="*/ 0 w 1180"/>
                    <a:gd name="T69" fmla="*/ 0 h 701"/>
                    <a:gd name="T70" fmla="*/ 0 w 1180"/>
                    <a:gd name="T71" fmla="*/ 0 h 701"/>
                    <a:gd name="T72" fmla="*/ 0 w 1180"/>
                    <a:gd name="T73" fmla="*/ 0 h 701"/>
                    <a:gd name="T74" fmla="*/ 0 w 1180"/>
                    <a:gd name="T75" fmla="*/ 0 h 701"/>
                    <a:gd name="T76" fmla="*/ 0 w 1180"/>
                    <a:gd name="T77" fmla="*/ 0 h 701"/>
                    <a:gd name="T78" fmla="*/ 0 w 1180"/>
                    <a:gd name="T79" fmla="*/ 0 h 701"/>
                    <a:gd name="T80" fmla="*/ 0 w 1180"/>
                    <a:gd name="T81" fmla="*/ 0 h 701"/>
                    <a:gd name="T82" fmla="*/ 0 w 1180"/>
                    <a:gd name="T83" fmla="*/ 0 h 701"/>
                    <a:gd name="T84" fmla="*/ 0 w 1180"/>
                    <a:gd name="T85" fmla="*/ 0 h 701"/>
                    <a:gd name="T86" fmla="*/ 0 w 1180"/>
                    <a:gd name="T87" fmla="*/ 0 h 701"/>
                    <a:gd name="T88" fmla="*/ 0 w 1180"/>
                    <a:gd name="T89" fmla="*/ 0 h 701"/>
                    <a:gd name="T90" fmla="*/ 0 w 1180"/>
                    <a:gd name="T91" fmla="*/ 0 h 701"/>
                    <a:gd name="T92" fmla="*/ 0 w 1180"/>
                    <a:gd name="T93" fmla="*/ 0 h 701"/>
                    <a:gd name="T94" fmla="*/ 0 w 1180"/>
                    <a:gd name="T95" fmla="*/ 0 h 701"/>
                    <a:gd name="T96" fmla="*/ 0 w 1180"/>
                    <a:gd name="T97" fmla="*/ 0 h 701"/>
                    <a:gd name="T98" fmla="*/ 0 w 1180"/>
                    <a:gd name="T99" fmla="*/ 0 h 701"/>
                    <a:gd name="T100" fmla="*/ 0 w 1180"/>
                    <a:gd name="T101" fmla="*/ 0 h 701"/>
                    <a:gd name="T102" fmla="*/ 0 w 1180"/>
                    <a:gd name="T103" fmla="*/ 0 h 701"/>
                    <a:gd name="T104" fmla="*/ 0 w 1180"/>
                    <a:gd name="T105" fmla="*/ 0 h 701"/>
                    <a:gd name="T106" fmla="*/ 0 w 1180"/>
                    <a:gd name="T107" fmla="*/ 0 h 701"/>
                    <a:gd name="T108" fmla="*/ 0 w 1180"/>
                    <a:gd name="T109" fmla="*/ 0 h 701"/>
                    <a:gd name="T110" fmla="*/ 0 w 1180"/>
                    <a:gd name="T111" fmla="*/ 0 h 701"/>
                    <a:gd name="T112" fmla="*/ 0 w 1180"/>
                    <a:gd name="T113" fmla="*/ 0 h 701"/>
                    <a:gd name="T114" fmla="*/ 0 w 1180"/>
                    <a:gd name="T115" fmla="*/ 0 h 701"/>
                    <a:gd name="T116" fmla="*/ 0 w 1180"/>
                    <a:gd name="T117" fmla="*/ 0 h 701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1180"/>
                    <a:gd name="T178" fmla="*/ 0 h 701"/>
                    <a:gd name="T179" fmla="*/ 1180 w 1180"/>
                    <a:gd name="T180" fmla="*/ 701 h 701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1180" h="701">
                      <a:moveTo>
                        <a:pt x="0" y="0"/>
                      </a:moveTo>
                      <a:lnTo>
                        <a:pt x="17" y="28"/>
                      </a:lnTo>
                      <a:lnTo>
                        <a:pt x="35" y="57"/>
                      </a:lnTo>
                      <a:lnTo>
                        <a:pt x="52" y="85"/>
                      </a:lnTo>
                      <a:lnTo>
                        <a:pt x="71" y="110"/>
                      </a:lnTo>
                      <a:lnTo>
                        <a:pt x="89" y="132"/>
                      </a:lnTo>
                      <a:lnTo>
                        <a:pt x="107" y="151"/>
                      </a:lnTo>
                      <a:lnTo>
                        <a:pt x="116" y="160"/>
                      </a:lnTo>
                      <a:lnTo>
                        <a:pt x="126" y="167"/>
                      </a:lnTo>
                      <a:lnTo>
                        <a:pt x="134" y="173"/>
                      </a:lnTo>
                      <a:lnTo>
                        <a:pt x="142" y="178"/>
                      </a:lnTo>
                      <a:lnTo>
                        <a:pt x="144" y="186"/>
                      </a:lnTo>
                      <a:lnTo>
                        <a:pt x="146" y="195"/>
                      </a:lnTo>
                      <a:lnTo>
                        <a:pt x="151" y="203"/>
                      </a:lnTo>
                      <a:lnTo>
                        <a:pt x="157" y="213"/>
                      </a:lnTo>
                      <a:lnTo>
                        <a:pt x="173" y="232"/>
                      </a:lnTo>
                      <a:lnTo>
                        <a:pt x="191" y="251"/>
                      </a:lnTo>
                      <a:lnTo>
                        <a:pt x="209" y="270"/>
                      </a:lnTo>
                      <a:lnTo>
                        <a:pt x="226" y="288"/>
                      </a:lnTo>
                      <a:lnTo>
                        <a:pt x="234" y="296"/>
                      </a:lnTo>
                      <a:lnTo>
                        <a:pt x="240" y="304"/>
                      </a:lnTo>
                      <a:lnTo>
                        <a:pt x="245" y="312"/>
                      </a:lnTo>
                      <a:lnTo>
                        <a:pt x="248" y="319"/>
                      </a:lnTo>
                      <a:lnTo>
                        <a:pt x="252" y="319"/>
                      </a:lnTo>
                      <a:lnTo>
                        <a:pt x="255" y="320"/>
                      </a:lnTo>
                      <a:lnTo>
                        <a:pt x="258" y="321"/>
                      </a:lnTo>
                      <a:lnTo>
                        <a:pt x="262" y="324"/>
                      </a:lnTo>
                      <a:lnTo>
                        <a:pt x="265" y="326"/>
                      </a:lnTo>
                      <a:lnTo>
                        <a:pt x="268" y="329"/>
                      </a:lnTo>
                      <a:lnTo>
                        <a:pt x="269" y="331"/>
                      </a:lnTo>
                      <a:lnTo>
                        <a:pt x="270" y="333"/>
                      </a:lnTo>
                      <a:lnTo>
                        <a:pt x="283" y="332"/>
                      </a:lnTo>
                      <a:lnTo>
                        <a:pt x="297" y="331"/>
                      </a:lnTo>
                      <a:lnTo>
                        <a:pt x="310" y="330"/>
                      </a:lnTo>
                      <a:lnTo>
                        <a:pt x="323" y="326"/>
                      </a:lnTo>
                      <a:lnTo>
                        <a:pt x="350" y="320"/>
                      </a:lnTo>
                      <a:lnTo>
                        <a:pt x="376" y="312"/>
                      </a:lnTo>
                      <a:lnTo>
                        <a:pt x="403" y="304"/>
                      </a:lnTo>
                      <a:lnTo>
                        <a:pt x="429" y="297"/>
                      </a:lnTo>
                      <a:lnTo>
                        <a:pt x="443" y="295"/>
                      </a:lnTo>
                      <a:lnTo>
                        <a:pt x="456" y="292"/>
                      </a:lnTo>
                      <a:lnTo>
                        <a:pt x="469" y="291"/>
                      </a:lnTo>
                      <a:lnTo>
                        <a:pt x="482" y="291"/>
                      </a:lnTo>
                      <a:lnTo>
                        <a:pt x="488" y="297"/>
                      </a:lnTo>
                      <a:lnTo>
                        <a:pt x="496" y="303"/>
                      </a:lnTo>
                      <a:lnTo>
                        <a:pt x="503" y="312"/>
                      </a:lnTo>
                      <a:lnTo>
                        <a:pt x="511" y="319"/>
                      </a:lnTo>
                      <a:lnTo>
                        <a:pt x="520" y="327"/>
                      </a:lnTo>
                      <a:lnTo>
                        <a:pt x="529" y="335"/>
                      </a:lnTo>
                      <a:lnTo>
                        <a:pt x="538" y="342"/>
                      </a:lnTo>
                      <a:lnTo>
                        <a:pt x="546" y="348"/>
                      </a:lnTo>
                      <a:lnTo>
                        <a:pt x="553" y="347"/>
                      </a:lnTo>
                      <a:lnTo>
                        <a:pt x="563" y="345"/>
                      </a:lnTo>
                      <a:lnTo>
                        <a:pt x="571" y="343"/>
                      </a:lnTo>
                      <a:lnTo>
                        <a:pt x="580" y="341"/>
                      </a:lnTo>
                      <a:lnTo>
                        <a:pt x="587" y="338"/>
                      </a:lnTo>
                      <a:lnTo>
                        <a:pt x="593" y="336"/>
                      </a:lnTo>
                      <a:lnTo>
                        <a:pt x="599" y="333"/>
                      </a:lnTo>
                      <a:lnTo>
                        <a:pt x="603" y="333"/>
                      </a:lnTo>
                      <a:lnTo>
                        <a:pt x="603" y="338"/>
                      </a:lnTo>
                      <a:lnTo>
                        <a:pt x="604" y="343"/>
                      </a:lnTo>
                      <a:lnTo>
                        <a:pt x="605" y="347"/>
                      </a:lnTo>
                      <a:lnTo>
                        <a:pt x="608" y="350"/>
                      </a:lnTo>
                      <a:lnTo>
                        <a:pt x="610" y="354"/>
                      </a:lnTo>
                      <a:lnTo>
                        <a:pt x="614" y="356"/>
                      </a:lnTo>
                      <a:lnTo>
                        <a:pt x="617" y="359"/>
                      </a:lnTo>
                      <a:lnTo>
                        <a:pt x="621" y="361"/>
                      </a:lnTo>
                      <a:lnTo>
                        <a:pt x="631" y="364"/>
                      </a:lnTo>
                      <a:lnTo>
                        <a:pt x="640" y="365"/>
                      </a:lnTo>
                      <a:lnTo>
                        <a:pt x="651" y="364"/>
                      </a:lnTo>
                      <a:lnTo>
                        <a:pt x="662" y="362"/>
                      </a:lnTo>
                      <a:lnTo>
                        <a:pt x="674" y="360"/>
                      </a:lnTo>
                      <a:lnTo>
                        <a:pt x="685" y="355"/>
                      </a:lnTo>
                      <a:lnTo>
                        <a:pt x="694" y="350"/>
                      </a:lnTo>
                      <a:lnTo>
                        <a:pt x="704" y="344"/>
                      </a:lnTo>
                      <a:lnTo>
                        <a:pt x="711" y="337"/>
                      </a:lnTo>
                      <a:lnTo>
                        <a:pt x="717" y="330"/>
                      </a:lnTo>
                      <a:lnTo>
                        <a:pt x="720" y="325"/>
                      </a:lnTo>
                      <a:lnTo>
                        <a:pt x="721" y="321"/>
                      </a:lnTo>
                      <a:lnTo>
                        <a:pt x="722" y="317"/>
                      </a:lnTo>
                      <a:lnTo>
                        <a:pt x="722" y="312"/>
                      </a:lnTo>
                      <a:lnTo>
                        <a:pt x="737" y="304"/>
                      </a:lnTo>
                      <a:lnTo>
                        <a:pt x="738" y="298"/>
                      </a:lnTo>
                      <a:lnTo>
                        <a:pt x="739" y="291"/>
                      </a:lnTo>
                      <a:lnTo>
                        <a:pt x="740" y="284"/>
                      </a:lnTo>
                      <a:lnTo>
                        <a:pt x="744" y="277"/>
                      </a:lnTo>
                      <a:lnTo>
                        <a:pt x="750" y="262"/>
                      </a:lnTo>
                      <a:lnTo>
                        <a:pt x="758" y="248"/>
                      </a:lnTo>
                      <a:lnTo>
                        <a:pt x="766" y="233"/>
                      </a:lnTo>
                      <a:lnTo>
                        <a:pt x="773" y="219"/>
                      </a:lnTo>
                      <a:lnTo>
                        <a:pt x="775" y="212"/>
                      </a:lnTo>
                      <a:lnTo>
                        <a:pt x="778" y="206"/>
                      </a:lnTo>
                      <a:lnTo>
                        <a:pt x="779" y="198"/>
                      </a:lnTo>
                      <a:lnTo>
                        <a:pt x="779" y="191"/>
                      </a:lnTo>
                      <a:lnTo>
                        <a:pt x="782" y="191"/>
                      </a:lnTo>
                      <a:lnTo>
                        <a:pt x="785" y="190"/>
                      </a:lnTo>
                      <a:lnTo>
                        <a:pt x="787" y="189"/>
                      </a:lnTo>
                      <a:lnTo>
                        <a:pt x="790" y="188"/>
                      </a:lnTo>
                      <a:lnTo>
                        <a:pt x="792" y="185"/>
                      </a:lnTo>
                      <a:lnTo>
                        <a:pt x="796" y="183"/>
                      </a:lnTo>
                      <a:lnTo>
                        <a:pt x="798" y="180"/>
                      </a:lnTo>
                      <a:lnTo>
                        <a:pt x="800" y="178"/>
                      </a:lnTo>
                      <a:lnTo>
                        <a:pt x="804" y="186"/>
                      </a:lnTo>
                      <a:lnTo>
                        <a:pt x="809" y="197"/>
                      </a:lnTo>
                      <a:lnTo>
                        <a:pt x="815" y="208"/>
                      </a:lnTo>
                      <a:lnTo>
                        <a:pt x="821" y="219"/>
                      </a:lnTo>
                      <a:lnTo>
                        <a:pt x="827" y="230"/>
                      </a:lnTo>
                      <a:lnTo>
                        <a:pt x="832" y="241"/>
                      </a:lnTo>
                      <a:lnTo>
                        <a:pt x="834" y="249"/>
                      </a:lnTo>
                      <a:lnTo>
                        <a:pt x="835" y="255"/>
                      </a:lnTo>
                      <a:lnTo>
                        <a:pt x="841" y="254"/>
                      </a:lnTo>
                      <a:lnTo>
                        <a:pt x="847" y="251"/>
                      </a:lnTo>
                      <a:lnTo>
                        <a:pt x="854" y="247"/>
                      </a:lnTo>
                      <a:lnTo>
                        <a:pt x="860" y="241"/>
                      </a:lnTo>
                      <a:lnTo>
                        <a:pt x="866" y="235"/>
                      </a:lnTo>
                      <a:lnTo>
                        <a:pt x="870" y="229"/>
                      </a:lnTo>
                      <a:lnTo>
                        <a:pt x="875" y="224"/>
                      </a:lnTo>
                      <a:lnTo>
                        <a:pt x="878" y="220"/>
                      </a:lnTo>
                      <a:lnTo>
                        <a:pt x="879" y="232"/>
                      </a:lnTo>
                      <a:lnTo>
                        <a:pt x="879" y="243"/>
                      </a:lnTo>
                      <a:lnTo>
                        <a:pt x="881" y="254"/>
                      </a:lnTo>
                      <a:lnTo>
                        <a:pt x="882" y="264"/>
                      </a:lnTo>
                      <a:lnTo>
                        <a:pt x="886" y="273"/>
                      </a:lnTo>
                      <a:lnTo>
                        <a:pt x="888" y="283"/>
                      </a:lnTo>
                      <a:lnTo>
                        <a:pt x="892" y="291"/>
                      </a:lnTo>
                      <a:lnTo>
                        <a:pt x="897" y="300"/>
                      </a:lnTo>
                      <a:lnTo>
                        <a:pt x="901" y="307"/>
                      </a:lnTo>
                      <a:lnTo>
                        <a:pt x="905" y="314"/>
                      </a:lnTo>
                      <a:lnTo>
                        <a:pt x="911" y="321"/>
                      </a:lnTo>
                      <a:lnTo>
                        <a:pt x="917" y="327"/>
                      </a:lnTo>
                      <a:lnTo>
                        <a:pt x="923" y="332"/>
                      </a:lnTo>
                      <a:lnTo>
                        <a:pt x="929" y="338"/>
                      </a:lnTo>
                      <a:lnTo>
                        <a:pt x="937" y="342"/>
                      </a:lnTo>
                      <a:lnTo>
                        <a:pt x="944" y="347"/>
                      </a:lnTo>
                      <a:lnTo>
                        <a:pt x="958" y="353"/>
                      </a:lnTo>
                      <a:lnTo>
                        <a:pt x="975" y="358"/>
                      </a:lnTo>
                      <a:lnTo>
                        <a:pt x="992" y="360"/>
                      </a:lnTo>
                      <a:lnTo>
                        <a:pt x="1009" y="360"/>
                      </a:lnTo>
                      <a:lnTo>
                        <a:pt x="1027" y="359"/>
                      </a:lnTo>
                      <a:lnTo>
                        <a:pt x="1046" y="355"/>
                      </a:lnTo>
                      <a:lnTo>
                        <a:pt x="1064" y="349"/>
                      </a:lnTo>
                      <a:lnTo>
                        <a:pt x="1084" y="341"/>
                      </a:lnTo>
                      <a:lnTo>
                        <a:pt x="1084" y="355"/>
                      </a:lnTo>
                      <a:lnTo>
                        <a:pt x="1086" y="368"/>
                      </a:lnTo>
                      <a:lnTo>
                        <a:pt x="1089" y="380"/>
                      </a:lnTo>
                      <a:lnTo>
                        <a:pt x="1092" y="392"/>
                      </a:lnTo>
                      <a:lnTo>
                        <a:pt x="1097" y="403"/>
                      </a:lnTo>
                      <a:lnTo>
                        <a:pt x="1102" y="415"/>
                      </a:lnTo>
                      <a:lnTo>
                        <a:pt x="1107" y="426"/>
                      </a:lnTo>
                      <a:lnTo>
                        <a:pt x="1111" y="439"/>
                      </a:lnTo>
                      <a:lnTo>
                        <a:pt x="1113" y="439"/>
                      </a:lnTo>
                      <a:lnTo>
                        <a:pt x="1114" y="439"/>
                      </a:lnTo>
                      <a:lnTo>
                        <a:pt x="1115" y="441"/>
                      </a:lnTo>
                      <a:lnTo>
                        <a:pt x="1117" y="441"/>
                      </a:lnTo>
                      <a:lnTo>
                        <a:pt x="1119" y="442"/>
                      </a:lnTo>
                      <a:lnTo>
                        <a:pt x="1120" y="443"/>
                      </a:lnTo>
                      <a:lnTo>
                        <a:pt x="1122" y="444"/>
                      </a:lnTo>
                      <a:lnTo>
                        <a:pt x="1124" y="446"/>
                      </a:lnTo>
                      <a:lnTo>
                        <a:pt x="1115" y="444"/>
                      </a:lnTo>
                      <a:lnTo>
                        <a:pt x="1105" y="444"/>
                      </a:lnTo>
                      <a:lnTo>
                        <a:pt x="1096" y="444"/>
                      </a:lnTo>
                      <a:lnTo>
                        <a:pt x="1086" y="444"/>
                      </a:lnTo>
                      <a:lnTo>
                        <a:pt x="1076" y="444"/>
                      </a:lnTo>
                      <a:lnTo>
                        <a:pt x="1066" y="444"/>
                      </a:lnTo>
                      <a:lnTo>
                        <a:pt x="1056" y="444"/>
                      </a:lnTo>
                      <a:lnTo>
                        <a:pt x="1045" y="444"/>
                      </a:lnTo>
                      <a:lnTo>
                        <a:pt x="1037" y="439"/>
                      </a:lnTo>
                      <a:lnTo>
                        <a:pt x="1029" y="433"/>
                      </a:lnTo>
                      <a:lnTo>
                        <a:pt x="1023" y="427"/>
                      </a:lnTo>
                      <a:lnTo>
                        <a:pt x="1019" y="421"/>
                      </a:lnTo>
                      <a:lnTo>
                        <a:pt x="1013" y="414"/>
                      </a:lnTo>
                      <a:lnTo>
                        <a:pt x="1008" y="407"/>
                      </a:lnTo>
                      <a:lnTo>
                        <a:pt x="1002" y="401"/>
                      </a:lnTo>
                      <a:lnTo>
                        <a:pt x="996" y="394"/>
                      </a:lnTo>
                      <a:lnTo>
                        <a:pt x="987" y="386"/>
                      </a:lnTo>
                      <a:lnTo>
                        <a:pt x="979" y="380"/>
                      </a:lnTo>
                      <a:lnTo>
                        <a:pt x="970" y="374"/>
                      </a:lnTo>
                      <a:lnTo>
                        <a:pt x="961" y="368"/>
                      </a:lnTo>
                      <a:lnTo>
                        <a:pt x="943" y="360"/>
                      </a:lnTo>
                      <a:lnTo>
                        <a:pt x="922" y="354"/>
                      </a:lnTo>
                      <a:lnTo>
                        <a:pt x="903" y="348"/>
                      </a:lnTo>
                      <a:lnTo>
                        <a:pt x="881" y="344"/>
                      </a:lnTo>
                      <a:lnTo>
                        <a:pt x="861" y="342"/>
                      </a:lnTo>
                      <a:lnTo>
                        <a:pt x="839" y="341"/>
                      </a:lnTo>
                      <a:lnTo>
                        <a:pt x="831" y="343"/>
                      </a:lnTo>
                      <a:lnTo>
                        <a:pt x="825" y="347"/>
                      </a:lnTo>
                      <a:lnTo>
                        <a:pt x="820" y="353"/>
                      </a:lnTo>
                      <a:lnTo>
                        <a:pt x="816" y="359"/>
                      </a:lnTo>
                      <a:lnTo>
                        <a:pt x="813" y="366"/>
                      </a:lnTo>
                      <a:lnTo>
                        <a:pt x="809" y="373"/>
                      </a:lnTo>
                      <a:lnTo>
                        <a:pt x="804" y="379"/>
                      </a:lnTo>
                      <a:lnTo>
                        <a:pt x="797" y="384"/>
                      </a:lnTo>
                      <a:lnTo>
                        <a:pt x="784" y="392"/>
                      </a:lnTo>
                      <a:lnTo>
                        <a:pt x="768" y="400"/>
                      </a:lnTo>
                      <a:lnTo>
                        <a:pt x="753" y="407"/>
                      </a:lnTo>
                      <a:lnTo>
                        <a:pt x="738" y="413"/>
                      </a:lnTo>
                      <a:lnTo>
                        <a:pt x="721" y="418"/>
                      </a:lnTo>
                      <a:lnTo>
                        <a:pt x="704" y="421"/>
                      </a:lnTo>
                      <a:lnTo>
                        <a:pt x="687" y="425"/>
                      </a:lnTo>
                      <a:lnTo>
                        <a:pt x="670" y="427"/>
                      </a:lnTo>
                      <a:lnTo>
                        <a:pt x="635" y="430"/>
                      </a:lnTo>
                      <a:lnTo>
                        <a:pt x="600" y="430"/>
                      </a:lnTo>
                      <a:lnTo>
                        <a:pt x="567" y="429"/>
                      </a:lnTo>
                      <a:lnTo>
                        <a:pt x="534" y="425"/>
                      </a:lnTo>
                      <a:lnTo>
                        <a:pt x="528" y="424"/>
                      </a:lnTo>
                      <a:lnTo>
                        <a:pt x="524" y="421"/>
                      </a:lnTo>
                      <a:lnTo>
                        <a:pt x="520" y="419"/>
                      </a:lnTo>
                      <a:lnTo>
                        <a:pt x="516" y="415"/>
                      </a:lnTo>
                      <a:lnTo>
                        <a:pt x="511" y="407"/>
                      </a:lnTo>
                      <a:lnTo>
                        <a:pt x="508" y="397"/>
                      </a:lnTo>
                      <a:lnTo>
                        <a:pt x="504" y="388"/>
                      </a:lnTo>
                      <a:lnTo>
                        <a:pt x="502" y="377"/>
                      </a:lnTo>
                      <a:lnTo>
                        <a:pt x="499" y="367"/>
                      </a:lnTo>
                      <a:lnTo>
                        <a:pt x="497" y="359"/>
                      </a:lnTo>
                      <a:lnTo>
                        <a:pt x="497" y="360"/>
                      </a:lnTo>
                      <a:lnTo>
                        <a:pt x="498" y="361"/>
                      </a:lnTo>
                      <a:lnTo>
                        <a:pt x="499" y="361"/>
                      </a:lnTo>
                      <a:lnTo>
                        <a:pt x="500" y="361"/>
                      </a:lnTo>
                      <a:lnTo>
                        <a:pt x="502" y="361"/>
                      </a:lnTo>
                      <a:lnTo>
                        <a:pt x="503" y="361"/>
                      </a:lnTo>
                      <a:lnTo>
                        <a:pt x="504" y="361"/>
                      </a:lnTo>
                      <a:lnTo>
                        <a:pt x="506" y="359"/>
                      </a:lnTo>
                      <a:lnTo>
                        <a:pt x="508" y="356"/>
                      </a:lnTo>
                      <a:lnTo>
                        <a:pt x="508" y="353"/>
                      </a:lnTo>
                      <a:lnTo>
                        <a:pt x="508" y="350"/>
                      </a:lnTo>
                      <a:lnTo>
                        <a:pt x="506" y="348"/>
                      </a:lnTo>
                      <a:lnTo>
                        <a:pt x="505" y="344"/>
                      </a:lnTo>
                      <a:lnTo>
                        <a:pt x="504" y="342"/>
                      </a:lnTo>
                      <a:lnTo>
                        <a:pt x="504" y="338"/>
                      </a:lnTo>
                      <a:lnTo>
                        <a:pt x="499" y="335"/>
                      </a:lnTo>
                      <a:lnTo>
                        <a:pt x="496" y="331"/>
                      </a:lnTo>
                      <a:lnTo>
                        <a:pt x="492" y="329"/>
                      </a:lnTo>
                      <a:lnTo>
                        <a:pt x="487" y="327"/>
                      </a:lnTo>
                      <a:lnTo>
                        <a:pt x="479" y="327"/>
                      </a:lnTo>
                      <a:lnTo>
                        <a:pt x="469" y="329"/>
                      </a:lnTo>
                      <a:lnTo>
                        <a:pt x="459" y="331"/>
                      </a:lnTo>
                      <a:lnTo>
                        <a:pt x="450" y="332"/>
                      </a:lnTo>
                      <a:lnTo>
                        <a:pt x="445" y="332"/>
                      </a:lnTo>
                      <a:lnTo>
                        <a:pt x="441" y="332"/>
                      </a:lnTo>
                      <a:lnTo>
                        <a:pt x="437" y="331"/>
                      </a:lnTo>
                      <a:lnTo>
                        <a:pt x="432" y="329"/>
                      </a:lnTo>
                      <a:lnTo>
                        <a:pt x="411" y="333"/>
                      </a:lnTo>
                      <a:lnTo>
                        <a:pt x="391" y="336"/>
                      </a:lnTo>
                      <a:lnTo>
                        <a:pt x="369" y="336"/>
                      </a:lnTo>
                      <a:lnTo>
                        <a:pt x="347" y="336"/>
                      </a:lnTo>
                      <a:lnTo>
                        <a:pt x="326" y="336"/>
                      </a:lnTo>
                      <a:lnTo>
                        <a:pt x="305" y="336"/>
                      </a:lnTo>
                      <a:lnTo>
                        <a:pt x="285" y="337"/>
                      </a:lnTo>
                      <a:lnTo>
                        <a:pt x="265" y="338"/>
                      </a:lnTo>
                      <a:lnTo>
                        <a:pt x="240" y="318"/>
                      </a:lnTo>
                      <a:lnTo>
                        <a:pt x="215" y="296"/>
                      </a:lnTo>
                      <a:lnTo>
                        <a:pt x="189" y="273"/>
                      </a:lnTo>
                      <a:lnTo>
                        <a:pt x="165" y="250"/>
                      </a:lnTo>
                      <a:lnTo>
                        <a:pt x="142" y="225"/>
                      </a:lnTo>
                      <a:lnTo>
                        <a:pt x="122" y="200"/>
                      </a:lnTo>
                      <a:lnTo>
                        <a:pt x="112" y="185"/>
                      </a:lnTo>
                      <a:lnTo>
                        <a:pt x="103" y="172"/>
                      </a:lnTo>
                      <a:lnTo>
                        <a:pt x="93" y="157"/>
                      </a:lnTo>
                      <a:lnTo>
                        <a:pt x="86" y="143"/>
                      </a:lnTo>
                      <a:lnTo>
                        <a:pt x="73" y="126"/>
                      </a:lnTo>
                      <a:lnTo>
                        <a:pt x="60" y="109"/>
                      </a:lnTo>
                      <a:lnTo>
                        <a:pt x="50" y="92"/>
                      </a:lnTo>
                      <a:lnTo>
                        <a:pt x="38" y="74"/>
                      </a:lnTo>
                      <a:lnTo>
                        <a:pt x="28" y="56"/>
                      </a:lnTo>
                      <a:lnTo>
                        <a:pt x="18" y="38"/>
                      </a:lnTo>
                      <a:lnTo>
                        <a:pt x="9" y="19"/>
                      </a:lnTo>
                      <a:lnTo>
                        <a:pt x="0" y="0"/>
                      </a:lnTo>
                      <a:close/>
                      <a:moveTo>
                        <a:pt x="1142" y="476"/>
                      </a:moveTo>
                      <a:lnTo>
                        <a:pt x="1142" y="479"/>
                      </a:lnTo>
                      <a:lnTo>
                        <a:pt x="1143" y="484"/>
                      </a:lnTo>
                      <a:lnTo>
                        <a:pt x="1143" y="488"/>
                      </a:lnTo>
                      <a:lnTo>
                        <a:pt x="1144" y="493"/>
                      </a:lnTo>
                      <a:lnTo>
                        <a:pt x="1144" y="496"/>
                      </a:lnTo>
                      <a:lnTo>
                        <a:pt x="1144" y="501"/>
                      </a:lnTo>
                      <a:lnTo>
                        <a:pt x="1145" y="505"/>
                      </a:lnTo>
                      <a:lnTo>
                        <a:pt x="1145" y="509"/>
                      </a:lnTo>
                      <a:lnTo>
                        <a:pt x="1145" y="508"/>
                      </a:lnTo>
                      <a:lnTo>
                        <a:pt x="1144" y="508"/>
                      </a:lnTo>
                      <a:lnTo>
                        <a:pt x="1144" y="507"/>
                      </a:lnTo>
                      <a:lnTo>
                        <a:pt x="1143" y="507"/>
                      </a:lnTo>
                      <a:lnTo>
                        <a:pt x="1143" y="506"/>
                      </a:lnTo>
                      <a:lnTo>
                        <a:pt x="1142" y="506"/>
                      </a:lnTo>
                      <a:lnTo>
                        <a:pt x="1133" y="502"/>
                      </a:lnTo>
                      <a:lnTo>
                        <a:pt x="1124" y="499"/>
                      </a:lnTo>
                      <a:lnTo>
                        <a:pt x="1114" y="496"/>
                      </a:lnTo>
                      <a:lnTo>
                        <a:pt x="1105" y="494"/>
                      </a:lnTo>
                      <a:lnTo>
                        <a:pt x="1096" y="491"/>
                      </a:lnTo>
                      <a:lnTo>
                        <a:pt x="1086" y="488"/>
                      </a:lnTo>
                      <a:lnTo>
                        <a:pt x="1078" y="484"/>
                      </a:lnTo>
                      <a:lnTo>
                        <a:pt x="1069" y="479"/>
                      </a:lnTo>
                      <a:lnTo>
                        <a:pt x="1078" y="477"/>
                      </a:lnTo>
                      <a:lnTo>
                        <a:pt x="1086" y="474"/>
                      </a:lnTo>
                      <a:lnTo>
                        <a:pt x="1095" y="474"/>
                      </a:lnTo>
                      <a:lnTo>
                        <a:pt x="1104" y="473"/>
                      </a:lnTo>
                      <a:lnTo>
                        <a:pt x="1113" y="473"/>
                      </a:lnTo>
                      <a:lnTo>
                        <a:pt x="1122" y="473"/>
                      </a:lnTo>
                      <a:lnTo>
                        <a:pt x="1132" y="474"/>
                      </a:lnTo>
                      <a:lnTo>
                        <a:pt x="1142" y="476"/>
                      </a:lnTo>
                      <a:close/>
                      <a:moveTo>
                        <a:pt x="1163" y="536"/>
                      </a:moveTo>
                      <a:lnTo>
                        <a:pt x="1168" y="541"/>
                      </a:lnTo>
                      <a:lnTo>
                        <a:pt x="1173" y="546"/>
                      </a:lnTo>
                      <a:lnTo>
                        <a:pt x="1175" y="553"/>
                      </a:lnTo>
                      <a:lnTo>
                        <a:pt x="1178" y="561"/>
                      </a:lnTo>
                      <a:lnTo>
                        <a:pt x="1179" y="571"/>
                      </a:lnTo>
                      <a:lnTo>
                        <a:pt x="1180" y="581"/>
                      </a:lnTo>
                      <a:lnTo>
                        <a:pt x="1180" y="591"/>
                      </a:lnTo>
                      <a:lnTo>
                        <a:pt x="1179" y="603"/>
                      </a:lnTo>
                      <a:lnTo>
                        <a:pt x="1175" y="628"/>
                      </a:lnTo>
                      <a:lnTo>
                        <a:pt x="1171" y="653"/>
                      </a:lnTo>
                      <a:lnTo>
                        <a:pt x="1164" y="678"/>
                      </a:lnTo>
                      <a:lnTo>
                        <a:pt x="1158" y="701"/>
                      </a:lnTo>
                      <a:lnTo>
                        <a:pt x="1156" y="701"/>
                      </a:lnTo>
                      <a:lnTo>
                        <a:pt x="1142" y="691"/>
                      </a:lnTo>
                      <a:lnTo>
                        <a:pt x="1126" y="683"/>
                      </a:lnTo>
                      <a:lnTo>
                        <a:pt x="1110" y="675"/>
                      </a:lnTo>
                      <a:lnTo>
                        <a:pt x="1095" y="666"/>
                      </a:lnTo>
                      <a:lnTo>
                        <a:pt x="1079" y="658"/>
                      </a:lnTo>
                      <a:lnTo>
                        <a:pt x="1063" y="650"/>
                      </a:lnTo>
                      <a:lnTo>
                        <a:pt x="1048" y="642"/>
                      </a:lnTo>
                      <a:lnTo>
                        <a:pt x="1032" y="632"/>
                      </a:lnTo>
                      <a:lnTo>
                        <a:pt x="1032" y="630"/>
                      </a:lnTo>
                      <a:lnTo>
                        <a:pt x="1032" y="626"/>
                      </a:lnTo>
                      <a:lnTo>
                        <a:pt x="1032" y="623"/>
                      </a:lnTo>
                      <a:lnTo>
                        <a:pt x="1033" y="619"/>
                      </a:lnTo>
                      <a:lnTo>
                        <a:pt x="1034" y="617"/>
                      </a:lnTo>
                      <a:lnTo>
                        <a:pt x="1037" y="613"/>
                      </a:lnTo>
                      <a:lnTo>
                        <a:pt x="1039" y="609"/>
                      </a:lnTo>
                      <a:lnTo>
                        <a:pt x="1042" y="607"/>
                      </a:lnTo>
                      <a:lnTo>
                        <a:pt x="1043" y="595"/>
                      </a:lnTo>
                      <a:lnTo>
                        <a:pt x="1046" y="583"/>
                      </a:lnTo>
                      <a:lnTo>
                        <a:pt x="1049" y="571"/>
                      </a:lnTo>
                      <a:lnTo>
                        <a:pt x="1051" y="559"/>
                      </a:lnTo>
                      <a:lnTo>
                        <a:pt x="1054" y="547"/>
                      </a:lnTo>
                      <a:lnTo>
                        <a:pt x="1056" y="535"/>
                      </a:lnTo>
                      <a:lnTo>
                        <a:pt x="1057" y="523"/>
                      </a:lnTo>
                      <a:lnTo>
                        <a:pt x="1057" y="511"/>
                      </a:lnTo>
                      <a:lnTo>
                        <a:pt x="1069" y="514"/>
                      </a:lnTo>
                      <a:lnTo>
                        <a:pt x="1081" y="517"/>
                      </a:lnTo>
                      <a:lnTo>
                        <a:pt x="1095" y="519"/>
                      </a:lnTo>
                      <a:lnTo>
                        <a:pt x="1108" y="523"/>
                      </a:lnTo>
                      <a:lnTo>
                        <a:pt x="1121" y="525"/>
                      </a:lnTo>
                      <a:lnTo>
                        <a:pt x="1133" y="529"/>
                      </a:lnTo>
                      <a:lnTo>
                        <a:pt x="1146" y="534"/>
                      </a:lnTo>
                      <a:lnTo>
                        <a:pt x="1158" y="538"/>
                      </a:lnTo>
                      <a:lnTo>
                        <a:pt x="1160" y="538"/>
                      </a:lnTo>
                      <a:lnTo>
                        <a:pt x="1161" y="538"/>
                      </a:lnTo>
                      <a:lnTo>
                        <a:pt x="1162" y="537"/>
                      </a:lnTo>
                      <a:lnTo>
                        <a:pt x="1162" y="536"/>
                      </a:lnTo>
                      <a:lnTo>
                        <a:pt x="1163" y="536"/>
                      </a:lnTo>
                      <a:close/>
                    </a:path>
                  </a:pathLst>
                </a:custGeom>
                <a:solidFill>
                  <a:srgbClr val="2B527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42" name="Freeform 79">
                  <a:extLst>
                    <a:ext uri="{FF2B5EF4-FFF2-40B4-BE49-F238E27FC236}">
                      <a16:creationId xmlns:a16="http://schemas.microsoft.com/office/drawing/2014/main" id="{86E24877-E32B-4A28-8986-615F60006ECB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475" y="2322"/>
                  <a:ext cx="76" cy="85"/>
                </a:xfrm>
                <a:custGeom>
                  <a:avLst/>
                  <a:gdLst>
                    <a:gd name="T0" fmla="*/ 0 w 226"/>
                    <a:gd name="T1" fmla="*/ 0 h 255"/>
                    <a:gd name="T2" fmla="*/ 0 w 226"/>
                    <a:gd name="T3" fmla="*/ 0 h 255"/>
                    <a:gd name="T4" fmla="*/ 0 w 226"/>
                    <a:gd name="T5" fmla="*/ 0 h 255"/>
                    <a:gd name="T6" fmla="*/ 0 w 226"/>
                    <a:gd name="T7" fmla="*/ 0 h 255"/>
                    <a:gd name="T8" fmla="*/ 0 w 226"/>
                    <a:gd name="T9" fmla="*/ 0 h 255"/>
                    <a:gd name="T10" fmla="*/ 0 w 226"/>
                    <a:gd name="T11" fmla="*/ 0 h 255"/>
                    <a:gd name="T12" fmla="*/ 0 w 226"/>
                    <a:gd name="T13" fmla="*/ 0 h 255"/>
                    <a:gd name="T14" fmla="*/ 0 w 226"/>
                    <a:gd name="T15" fmla="*/ 0 h 255"/>
                    <a:gd name="T16" fmla="*/ 0 w 226"/>
                    <a:gd name="T17" fmla="*/ 0 h 255"/>
                    <a:gd name="T18" fmla="*/ 0 w 226"/>
                    <a:gd name="T19" fmla="*/ 0 h 255"/>
                    <a:gd name="T20" fmla="*/ 0 w 226"/>
                    <a:gd name="T21" fmla="*/ 0 h 255"/>
                    <a:gd name="T22" fmla="*/ 0 w 226"/>
                    <a:gd name="T23" fmla="*/ 0 h 255"/>
                    <a:gd name="T24" fmla="*/ 0 w 226"/>
                    <a:gd name="T25" fmla="*/ 0 h 255"/>
                    <a:gd name="T26" fmla="*/ 0 w 226"/>
                    <a:gd name="T27" fmla="*/ 0 h 255"/>
                    <a:gd name="T28" fmla="*/ 0 w 226"/>
                    <a:gd name="T29" fmla="*/ 0 h 255"/>
                    <a:gd name="T30" fmla="*/ 0 w 226"/>
                    <a:gd name="T31" fmla="*/ 0 h 255"/>
                    <a:gd name="T32" fmla="*/ 0 w 226"/>
                    <a:gd name="T33" fmla="*/ 0 h 255"/>
                    <a:gd name="T34" fmla="*/ 0 w 226"/>
                    <a:gd name="T35" fmla="*/ 0 h 255"/>
                    <a:gd name="T36" fmla="*/ 0 w 226"/>
                    <a:gd name="T37" fmla="*/ 0 h 255"/>
                    <a:gd name="T38" fmla="*/ 0 w 226"/>
                    <a:gd name="T39" fmla="*/ 0 h 255"/>
                    <a:gd name="T40" fmla="*/ 0 w 226"/>
                    <a:gd name="T41" fmla="*/ 0 h 255"/>
                    <a:gd name="T42" fmla="*/ 0 w 226"/>
                    <a:gd name="T43" fmla="*/ 0 h 255"/>
                    <a:gd name="T44" fmla="*/ 0 w 226"/>
                    <a:gd name="T45" fmla="*/ 0 h 255"/>
                    <a:gd name="T46" fmla="*/ 0 w 226"/>
                    <a:gd name="T47" fmla="*/ 0 h 255"/>
                    <a:gd name="T48" fmla="*/ 0 w 226"/>
                    <a:gd name="T49" fmla="*/ 0 h 255"/>
                    <a:gd name="T50" fmla="*/ 0 w 226"/>
                    <a:gd name="T51" fmla="*/ 0 h 255"/>
                    <a:gd name="T52" fmla="*/ 0 w 226"/>
                    <a:gd name="T53" fmla="*/ 0 h 255"/>
                    <a:gd name="T54" fmla="*/ 0 w 226"/>
                    <a:gd name="T55" fmla="*/ 0 h 255"/>
                    <a:gd name="T56" fmla="*/ 0 w 226"/>
                    <a:gd name="T57" fmla="*/ 0 h 255"/>
                    <a:gd name="T58" fmla="*/ 0 w 226"/>
                    <a:gd name="T59" fmla="*/ 0 h 255"/>
                    <a:gd name="T60" fmla="*/ 0 w 226"/>
                    <a:gd name="T61" fmla="*/ 0 h 255"/>
                    <a:gd name="T62" fmla="*/ 0 w 226"/>
                    <a:gd name="T63" fmla="*/ 0 h 255"/>
                    <a:gd name="T64" fmla="*/ 0 w 226"/>
                    <a:gd name="T65" fmla="*/ 0 h 255"/>
                    <a:gd name="T66" fmla="*/ 0 w 226"/>
                    <a:gd name="T67" fmla="*/ 0 h 255"/>
                    <a:gd name="T68" fmla="*/ 0 w 226"/>
                    <a:gd name="T69" fmla="*/ 0 h 255"/>
                    <a:gd name="T70" fmla="*/ 0 w 226"/>
                    <a:gd name="T71" fmla="*/ 0 h 255"/>
                    <a:gd name="T72" fmla="*/ 0 w 226"/>
                    <a:gd name="T73" fmla="*/ 0 h 255"/>
                    <a:gd name="T74" fmla="*/ 0 w 226"/>
                    <a:gd name="T75" fmla="*/ 0 h 255"/>
                    <a:gd name="T76" fmla="*/ 0 w 226"/>
                    <a:gd name="T77" fmla="*/ 0 h 255"/>
                    <a:gd name="T78" fmla="*/ 0 w 226"/>
                    <a:gd name="T79" fmla="*/ 0 h 255"/>
                    <a:gd name="T80" fmla="*/ 0 w 226"/>
                    <a:gd name="T81" fmla="*/ 0 h 255"/>
                    <a:gd name="T82" fmla="*/ 0 w 226"/>
                    <a:gd name="T83" fmla="*/ 0 h 255"/>
                    <a:gd name="T84" fmla="*/ 0 w 226"/>
                    <a:gd name="T85" fmla="*/ 0 h 255"/>
                    <a:gd name="T86" fmla="*/ 0 w 226"/>
                    <a:gd name="T87" fmla="*/ 0 h 255"/>
                    <a:gd name="T88" fmla="*/ 0 w 226"/>
                    <a:gd name="T89" fmla="*/ 0 h 255"/>
                    <a:gd name="T90" fmla="*/ 0 w 226"/>
                    <a:gd name="T91" fmla="*/ 0 h 255"/>
                    <a:gd name="T92" fmla="*/ 0 w 226"/>
                    <a:gd name="T93" fmla="*/ 0 h 255"/>
                    <a:gd name="T94" fmla="*/ 0 w 226"/>
                    <a:gd name="T95" fmla="*/ 0 h 255"/>
                    <a:gd name="T96" fmla="*/ 0 w 226"/>
                    <a:gd name="T97" fmla="*/ 0 h 255"/>
                    <a:gd name="T98" fmla="*/ 0 w 226"/>
                    <a:gd name="T99" fmla="*/ 0 h 255"/>
                    <a:gd name="T100" fmla="*/ 0 w 226"/>
                    <a:gd name="T101" fmla="*/ 0 h 255"/>
                    <a:gd name="T102" fmla="*/ 0 w 226"/>
                    <a:gd name="T103" fmla="*/ 0 h 255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226"/>
                    <a:gd name="T157" fmla="*/ 0 h 255"/>
                    <a:gd name="T158" fmla="*/ 226 w 226"/>
                    <a:gd name="T159" fmla="*/ 255 h 255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226" h="255">
                      <a:moveTo>
                        <a:pt x="0" y="187"/>
                      </a:moveTo>
                      <a:lnTo>
                        <a:pt x="6" y="195"/>
                      </a:lnTo>
                      <a:lnTo>
                        <a:pt x="13" y="201"/>
                      </a:lnTo>
                      <a:lnTo>
                        <a:pt x="20" y="208"/>
                      </a:lnTo>
                      <a:lnTo>
                        <a:pt x="27" y="215"/>
                      </a:lnTo>
                      <a:lnTo>
                        <a:pt x="36" y="223"/>
                      </a:lnTo>
                      <a:lnTo>
                        <a:pt x="43" y="231"/>
                      </a:lnTo>
                      <a:lnTo>
                        <a:pt x="49" y="237"/>
                      </a:lnTo>
                      <a:lnTo>
                        <a:pt x="55" y="244"/>
                      </a:lnTo>
                      <a:lnTo>
                        <a:pt x="66" y="234"/>
                      </a:lnTo>
                      <a:lnTo>
                        <a:pt x="77" y="226"/>
                      </a:lnTo>
                      <a:lnTo>
                        <a:pt x="86" y="216"/>
                      </a:lnTo>
                      <a:lnTo>
                        <a:pt x="96" y="207"/>
                      </a:lnTo>
                      <a:lnTo>
                        <a:pt x="106" y="197"/>
                      </a:lnTo>
                      <a:lnTo>
                        <a:pt x="115" y="186"/>
                      </a:lnTo>
                      <a:lnTo>
                        <a:pt x="124" y="175"/>
                      </a:lnTo>
                      <a:lnTo>
                        <a:pt x="131" y="163"/>
                      </a:lnTo>
                      <a:lnTo>
                        <a:pt x="50" y="111"/>
                      </a:lnTo>
                      <a:lnTo>
                        <a:pt x="37" y="121"/>
                      </a:lnTo>
                      <a:lnTo>
                        <a:pt x="32" y="129"/>
                      </a:lnTo>
                      <a:lnTo>
                        <a:pt x="28" y="138"/>
                      </a:lnTo>
                      <a:lnTo>
                        <a:pt x="24" y="146"/>
                      </a:lnTo>
                      <a:lnTo>
                        <a:pt x="19" y="155"/>
                      </a:lnTo>
                      <a:lnTo>
                        <a:pt x="14" y="163"/>
                      </a:lnTo>
                      <a:lnTo>
                        <a:pt x="9" y="172"/>
                      </a:lnTo>
                      <a:lnTo>
                        <a:pt x="4" y="179"/>
                      </a:lnTo>
                      <a:lnTo>
                        <a:pt x="0" y="187"/>
                      </a:lnTo>
                      <a:close/>
                      <a:moveTo>
                        <a:pt x="102" y="255"/>
                      </a:moveTo>
                      <a:lnTo>
                        <a:pt x="113" y="250"/>
                      </a:lnTo>
                      <a:lnTo>
                        <a:pt x="125" y="245"/>
                      </a:lnTo>
                      <a:lnTo>
                        <a:pt x="137" y="239"/>
                      </a:lnTo>
                      <a:lnTo>
                        <a:pt x="149" y="233"/>
                      </a:lnTo>
                      <a:lnTo>
                        <a:pt x="161" y="228"/>
                      </a:lnTo>
                      <a:lnTo>
                        <a:pt x="174" y="225"/>
                      </a:lnTo>
                      <a:lnTo>
                        <a:pt x="188" y="222"/>
                      </a:lnTo>
                      <a:lnTo>
                        <a:pt x="200" y="221"/>
                      </a:lnTo>
                      <a:lnTo>
                        <a:pt x="201" y="199"/>
                      </a:lnTo>
                      <a:lnTo>
                        <a:pt x="202" y="178"/>
                      </a:lnTo>
                      <a:lnTo>
                        <a:pt x="204" y="155"/>
                      </a:lnTo>
                      <a:lnTo>
                        <a:pt x="208" y="132"/>
                      </a:lnTo>
                      <a:lnTo>
                        <a:pt x="210" y="109"/>
                      </a:lnTo>
                      <a:lnTo>
                        <a:pt x="214" y="86"/>
                      </a:lnTo>
                      <a:lnTo>
                        <a:pt x="218" y="63"/>
                      </a:lnTo>
                      <a:lnTo>
                        <a:pt x="221" y="40"/>
                      </a:lnTo>
                      <a:lnTo>
                        <a:pt x="220" y="43"/>
                      </a:lnTo>
                      <a:lnTo>
                        <a:pt x="219" y="44"/>
                      </a:lnTo>
                      <a:lnTo>
                        <a:pt x="218" y="45"/>
                      </a:lnTo>
                      <a:lnTo>
                        <a:pt x="217" y="48"/>
                      </a:lnTo>
                      <a:lnTo>
                        <a:pt x="215" y="49"/>
                      </a:lnTo>
                      <a:lnTo>
                        <a:pt x="213" y="50"/>
                      </a:lnTo>
                      <a:lnTo>
                        <a:pt x="212" y="51"/>
                      </a:lnTo>
                      <a:lnTo>
                        <a:pt x="209" y="52"/>
                      </a:lnTo>
                      <a:lnTo>
                        <a:pt x="207" y="63"/>
                      </a:lnTo>
                      <a:lnTo>
                        <a:pt x="204" y="75"/>
                      </a:lnTo>
                      <a:lnTo>
                        <a:pt x="201" y="87"/>
                      </a:lnTo>
                      <a:lnTo>
                        <a:pt x="198" y="99"/>
                      </a:lnTo>
                      <a:lnTo>
                        <a:pt x="194" y="111"/>
                      </a:lnTo>
                      <a:lnTo>
                        <a:pt x="189" y="122"/>
                      </a:lnTo>
                      <a:lnTo>
                        <a:pt x="184" y="133"/>
                      </a:lnTo>
                      <a:lnTo>
                        <a:pt x="177" y="144"/>
                      </a:lnTo>
                      <a:lnTo>
                        <a:pt x="178" y="149"/>
                      </a:lnTo>
                      <a:lnTo>
                        <a:pt x="178" y="152"/>
                      </a:lnTo>
                      <a:lnTo>
                        <a:pt x="178" y="156"/>
                      </a:lnTo>
                      <a:lnTo>
                        <a:pt x="177" y="160"/>
                      </a:lnTo>
                      <a:lnTo>
                        <a:pt x="173" y="166"/>
                      </a:lnTo>
                      <a:lnTo>
                        <a:pt x="168" y="170"/>
                      </a:lnTo>
                      <a:lnTo>
                        <a:pt x="162" y="175"/>
                      </a:lnTo>
                      <a:lnTo>
                        <a:pt x="157" y="180"/>
                      </a:lnTo>
                      <a:lnTo>
                        <a:pt x="156" y="183"/>
                      </a:lnTo>
                      <a:lnTo>
                        <a:pt x="155" y="185"/>
                      </a:lnTo>
                      <a:lnTo>
                        <a:pt x="154" y="189"/>
                      </a:lnTo>
                      <a:lnTo>
                        <a:pt x="154" y="192"/>
                      </a:lnTo>
                      <a:lnTo>
                        <a:pt x="153" y="193"/>
                      </a:lnTo>
                      <a:lnTo>
                        <a:pt x="151" y="195"/>
                      </a:lnTo>
                      <a:lnTo>
                        <a:pt x="150" y="196"/>
                      </a:lnTo>
                      <a:lnTo>
                        <a:pt x="149" y="198"/>
                      </a:lnTo>
                      <a:lnTo>
                        <a:pt x="148" y="199"/>
                      </a:lnTo>
                      <a:lnTo>
                        <a:pt x="147" y="199"/>
                      </a:lnTo>
                      <a:lnTo>
                        <a:pt x="144" y="199"/>
                      </a:lnTo>
                      <a:lnTo>
                        <a:pt x="143" y="199"/>
                      </a:lnTo>
                      <a:lnTo>
                        <a:pt x="136" y="205"/>
                      </a:lnTo>
                      <a:lnTo>
                        <a:pt x="130" y="211"/>
                      </a:lnTo>
                      <a:lnTo>
                        <a:pt x="125" y="219"/>
                      </a:lnTo>
                      <a:lnTo>
                        <a:pt x="120" y="226"/>
                      </a:lnTo>
                      <a:lnTo>
                        <a:pt x="115" y="233"/>
                      </a:lnTo>
                      <a:lnTo>
                        <a:pt x="110" y="240"/>
                      </a:lnTo>
                      <a:lnTo>
                        <a:pt x="106" y="248"/>
                      </a:lnTo>
                      <a:lnTo>
                        <a:pt x="102" y="255"/>
                      </a:lnTo>
                      <a:close/>
                      <a:moveTo>
                        <a:pt x="225" y="5"/>
                      </a:moveTo>
                      <a:lnTo>
                        <a:pt x="225" y="5"/>
                      </a:lnTo>
                      <a:lnTo>
                        <a:pt x="226" y="4"/>
                      </a:lnTo>
                      <a:lnTo>
                        <a:pt x="226" y="3"/>
                      </a:lnTo>
                      <a:lnTo>
                        <a:pt x="226" y="2"/>
                      </a:lnTo>
                      <a:lnTo>
                        <a:pt x="226" y="0"/>
                      </a:lnTo>
                      <a:lnTo>
                        <a:pt x="226" y="2"/>
                      </a:lnTo>
                      <a:lnTo>
                        <a:pt x="226" y="3"/>
                      </a:lnTo>
                      <a:lnTo>
                        <a:pt x="226" y="4"/>
                      </a:lnTo>
                      <a:lnTo>
                        <a:pt x="225" y="4"/>
                      </a:lnTo>
                      <a:lnTo>
                        <a:pt x="225" y="5"/>
                      </a:lnTo>
                      <a:close/>
                    </a:path>
                  </a:pathLst>
                </a:custGeom>
                <a:solidFill>
                  <a:srgbClr val="2B527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43" name="Freeform 80">
                  <a:extLst>
                    <a:ext uri="{FF2B5EF4-FFF2-40B4-BE49-F238E27FC236}">
                      <a16:creationId xmlns:a16="http://schemas.microsoft.com/office/drawing/2014/main" id="{9D14C7C4-6156-437F-86EF-848DB105B2F3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530" y="2280"/>
                  <a:ext cx="132" cy="205"/>
                </a:xfrm>
                <a:custGeom>
                  <a:avLst/>
                  <a:gdLst>
                    <a:gd name="T0" fmla="*/ 0 w 394"/>
                    <a:gd name="T1" fmla="*/ 0 h 616"/>
                    <a:gd name="T2" fmla="*/ 0 w 394"/>
                    <a:gd name="T3" fmla="*/ 0 h 616"/>
                    <a:gd name="T4" fmla="*/ 0 w 394"/>
                    <a:gd name="T5" fmla="*/ 0 h 616"/>
                    <a:gd name="T6" fmla="*/ 0 w 394"/>
                    <a:gd name="T7" fmla="*/ 0 h 616"/>
                    <a:gd name="T8" fmla="*/ 0 w 394"/>
                    <a:gd name="T9" fmla="*/ 0 h 616"/>
                    <a:gd name="T10" fmla="*/ 0 w 394"/>
                    <a:gd name="T11" fmla="*/ 0 h 616"/>
                    <a:gd name="T12" fmla="*/ 0 w 394"/>
                    <a:gd name="T13" fmla="*/ 0 h 616"/>
                    <a:gd name="T14" fmla="*/ 0 w 394"/>
                    <a:gd name="T15" fmla="*/ 0 h 616"/>
                    <a:gd name="T16" fmla="*/ 0 w 394"/>
                    <a:gd name="T17" fmla="*/ 0 h 616"/>
                    <a:gd name="T18" fmla="*/ 0 w 394"/>
                    <a:gd name="T19" fmla="*/ 0 h 616"/>
                    <a:gd name="T20" fmla="*/ 0 w 394"/>
                    <a:gd name="T21" fmla="*/ 0 h 616"/>
                    <a:gd name="T22" fmla="*/ 0 w 394"/>
                    <a:gd name="T23" fmla="*/ 0 h 616"/>
                    <a:gd name="T24" fmla="*/ 0 w 394"/>
                    <a:gd name="T25" fmla="*/ 0 h 616"/>
                    <a:gd name="T26" fmla="*/ 0 w 394"/>
                    <a:gd name="T27" fmla="*/ 0 h 616"/>
                    <a:gd name="T28" fmla="*/ 0 w 394"/>
                    <a:gd name="T29" fmla="*/ 0 h 616"/>
                    <a:gd name="T30" fmla="*/ 0 w 394"/>
                    <a:gd name="T31" fmla="*/ 0 h 616"/>
                    <a:gd name="T32" fmla="*/ 0 w 394"/>
                    <a:gd name="T33" fmla="*/ 0 h 616"/>
                    <a:gd name="T34" fmla="*/ 0 w 394"/>
                    <a:gd name="T35" fmla="*/ 0 h 616"/>
                    <a:gd name="T36" fmla="*/ 0 w 394"/>
                    <a:gd name="T37" fmla="*/ 0 h 616"/>
                    <a:gd name="T38" fmla="*/ 0 w 394"/>
                    <a:gd name="T39" fmla="*/ 0 h 616"/>
                    <a:gd name="T40" fmla="*/ 0 w 394"/>
                    <a:gd name="T41" fmla="*/ 0 h 616"/>
                    <a:gd name="T42" fmla="*/ 0 w 394"/>
                    <a:gd name="T43" fmla="*/ 0 h 616"/>
                    <a:gd name="T44" fmla="*/ 0 w 394"/>
                    <a:gd name="T45" fmla="*/ 0 h 616"/>
                    <a:gd name="T46" fmla="*/ 0 w 394"/>
                    <a:gd name="T47" fmla="*/ 0 h 616"/>
                    <a:gd name="T48" fmla="*/ 0 w 394"/>
                    <a:gd name="T49" fmla="*/ 0 h 616"/>
                    <a:gd name="T50" fmla="*/ 0 w 394"/>
                    <a:gd name="T51" fmla="*/ 0 h 616"/>
                    <a:gd name="T52" fmla="*/ 0 w 394"/>
                    <a:gd name="T53" fmla="*/ 0 h 616"/>
                    <a:gd name="T54" fmla="*/ 0 w 394"/>
                    <a:gd name="T55" fmla="*/ 0 h 616"/>
                    <a:gd name="T56" fmla="*/ 0 w 394"/>
                    <a:gd name="T57" fmla="*/ 0 h 616"/>
                    <a:gd name="T58" fmla="*/ 0 w 394"/>
                    <a:gd name="T59" fmla="*/ 0 h 616"/>
                    <a:gd name="T60" fmla="*/ 0 w 394"/>
                    <a:gd name="T61" fmla="*/ 0 h 616"/>
                    <a:gd name="T62" fmla="*/ 0 w 394"/>
                    <a:gd name="T63" fmla="*/ 0 h 616"/>
                    <a:gd name="T64" fmla="*/ 0 w 394"/>
                    <a:gd name="T65" fmla="*/ 0 h 616"/>
                    <a:gd name="T66" fmla="*/ 0 w 394"/>
                    <a:gd name="T67" fmla="*/ 0 h 616"/>
                    <a:gd name="T68" fmla="*/ 0 w 394"/>
                    <a:gd name="T69" fmla="*/ 0 h 616"/>
                    <a:gd name="T70" fmla="*/ 0 w 394"/>
                    <a:gd name="T71" fmla="*/ 0 h 616"/>
                    <a:gd name="T72" fmla="*/ 0 w 394"/>
                    <a:gd name="T73" fmla="*/ 0 h 616"/>
                    <a:gd name="T74" fmla="*/ 0 w 394"/>
                    <a:gd name="T75" fmla="*/ 0 h 616"/>
                    <a:gd name="T76" fmla="*/ 0 w 394"/>
                    <a:gd name="T77" fmla="*/ 0 h 616"/>
                    <a:gd name="T78" fmla="*/ 0 w 394"/>
                    <a:gd name="T79" fmla="*/ 0 h 616"/>
                    <a:gd name="T80" fmla="*/ 0 w 394"/>
                    <a:gd name="T81" fmla="*/ 0 h 616"/>
                    <a:gd name="T82" fmla="*/ 0 w 394"/>
                    <a:gd name="T83" fmla="*/ 0 h 616"/>
                    <a:gd name="T84" fmla="*/ 0 w 394"/>
                    <a:gd name="T85" fmla="*/ 0 h 616"/>
                    <a:gd name="T86" fmla="*/ 0 w 394"/>
                    <a:gd name="T87" fmla="*/ 0 h 616"/>
                    <a:gd name="T88" fmla="*/ 0 w 394"/>
                    <a:gd name="T89" fmla="*/ 0 h 616"/>
                    <a:gd name="T90" fmla="*/ 0 w 394"/>
                    <a:gd name="T91" fmla="*/ 0 h 616"/>
                    <a:gd name="T92" fmla="*/ 0 w 394"/>
                    <a:gd name="T93" fmla="*/ 0 h 616"/>
                    <a:gd name="T94" fmla="*/ 0 w 394"/>
                    <a:gd name="T95" fmla="*/ 0 h 616"/>
                    <a:gd name="T96" fmla="*/ 0 w 394"/>
                    <a:gd name="T97" fmla="*/ 0 h 61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394"/>
                    <a:gd name="T148" fmla="*/ 0 h 616"/>
                    <a:gd name="T149" fmla="*/ 394 w 394"/>
                    <a:gd name="T150" fmla="*/ 616 h 61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394" h="616">
                      <a:moveTo>
                        <a:pt x="126" y="587"/>
                      </a:moveTo>
                      <a:lnTo>
                        <a:pt x="117" y="592"/>
                      </a:lnTo>
                      <a:lnTo>
                        <a:pt x="107" y="597"/>
                      </a:lnTo>
                      <a:lnTo>
                        <a:pt x="97" y="601"/>
                      </a:lnTo>
                      <a:lnTo>
                        <a:pt x="86" y="605"/>
                      </a:lnTo>
                      <a:lnTo>
                        <a:pt x="76" y="609"/>
                      </a:lnTo>
                      <a:lnTo>
                        <a:pt x="65" y="612"/>
                      </a:lnTo>
                      <a:lnTo>
                        <a:pt x="54" y="613"/>
                      </a:lnTo>
                      <a:lnTo>
                        <a:pt x="42" y="616"/>
                      </a:lnTo>
                      <a:lnTo>
                        <a:pt x="42" y="612"/>
                      </a:lnTo>
                      <a:lnTo>
                        <a:pt x="42" y="610"/>
                      </a:lnTo>
                      <a:lnTo>
                        <a:pt x="39" y="607"/>
                      </a:lnTo>
                      <a:lnTo>
                        <a:pt x="37" y="605"/>
                      </a:lnTo>
                      <a:lnTo>
                        <a:pt x="35" y="604"/>
                      </a:lnTo>
                      <a:lnTo>
                        <a:pt x="33" y="600"/>
                      </a:lnTo>
                      <a:lnTo>
                        <a:pt x="32" y="598"/>
                      </a:lnTo>
                      <a:lnTo>
                        <a:pt x="32" y="594"/>
                      </a:lnTo>
                      <a:lnTo>
                        <a:pt x="41" y="588"/>
                      </a:lnTo>
                      <a:lnTo>
                        <a:pt x="49" y="581"/>
                      </a:lnTo>
                      <a:lnTo>
                        <a:pt x="56" y="574"/>
                      </a:lnTo>
                      <a:lnTo>
                        <a:pt x="64" y="565"/>
                      </a:lnTo>
                      <a:lnTo>
                        <a:pt x="71" y="557"/>
                      </a:lnTo>
                      <a:lnTo>
                        <a:pt x="77" y="548"/>
                      </a:lnTo>
                      <a:lnTo>
                        <a:pt x="83" y="539"/>
                      </a:lnTo>
                      <a:lnTo>
                        <a:pt x="88" y="530"/>
                      </a:lnTo>
                      <a:lnTo>
                        <a:pt x="91" y="538"/>
                      </a:lnTo>
                      <a:lnTo>
                        <a:pt x="96" y="545"/>
                      </a:lnTo>
                      <a:lnTo>
                        <a:pt x="101" y="552"/>
                      </a:lnTo>
                      <a:lnTo>
                        <a:pt x="106" y="559"/>
                      </a:lnTo>
                      <a:lnTo>
                        <a:pt x="111" y="566"/>
                      </a:lnTo>
                      <a:lnTo>
                        <a:pt x="115" y="574"/>
                      </a:lnTo>
                      <a:lnTo>
                        <a:pt x="121" y="580"/>
                      </a:lnTo>
                      <a:lnTo>
                        <a:pt x="126" y="587"/>
                      </a:lnTo>
                      <a:close/>
                      <a:moveTo>
                        <a:pt x="21" y="570"/>
                      </a:moveTo>
                      <a:lnTo>
                        <a:pt x="18" y="554"/>
                      </a:lnTo>
                      <a:lnTo>
                        <a:pt x="14" y="539"/>
                      </a:lnTo>
                      <a:lnTo>
                        <a:pt x="11" y="521"/>
                      </a:lnTo>
                      <a:lnTo>
                        <a:pt x="8" y="504"/>
                      </a:lnTo>
                      <a:lnTo>
                        <a:pt x="4" y="487"/>
                      </a:lnTo>
                      <a:lnTo>
                        <a:pt x="2" y="470"/>
                      </a:lnTo>
                      <a:lnTo>
                        <a:pt x="1" y="454"/>
                      </a:lnTo>
                      <a:lnTo>
                        <a:pt x="0" y="439"/>
                      </a:lnTo>
                      <a:lnTo>
                        <a:pt x="42" y="382"/>
                      </a:lnTo>
                      <a:lnTo>
                        <a:pt x="42" y="369"/>
                      </a:lnTo>
                      <a:lnTo>
                        <a:pt x="50" y="353"/>
                      </a:lnTo>
                      <a:lnTo>
                        <a:pt x="56" y="337"/>
                      </a:lnTo>
                      <a:lnTo>
                        <a:pt x="62" y="322"/>
                      </a:lnTo>
                      <a:lnTo>
                        <a:pt x="68" y="306"/>
                      </a:lnTo>
                      <a:lnTo>
                        <a:pt x="72" y="288"/>
                      </a:lnTo>
                      <a:lnTo>
                        <a:pt x="76" y="270"/>
                      </a:lnTo>
                      <a:lnTo>
                        <a:pt x="77" y="249"/>
                      </a:lnTo>
                      <a:lnTo>
                        <a:pt x="78" y="227"/>
                      </a:lnTo>
                      <a:lnTo>
                        <a:pt x="80" y="228"/>
                      </a:lnTo>
                      <a:lnTo>
                        <a:pt x="85" y="229"/>
                      </a:lnTo>
                      <a:lnTo>
                        <a:pt x="90" y="231"/>
                      </a:lnTo>
                      <a:lnTo>
                        <a:pt x="95" y="234"/>
                      </a:lnTo>
                      <a:lnTo>
                        <a:pt x="101" y="236"/>
                      </a:lnTo>
                      <a:lnTo>
                        <a:pt x="106" y="239"/>
                      </a:lnTo>
                      <a:lnTo>
                        <a:pt x="109" y="240"/>
                      </a:lnTo>
                      <a:lnTo>
                        <a:pt x="113" y="241"/>
                      </a:lnTo>
                      <a:lnTo>
                        <a:pt x="118" y="236"/>
                      </a:lnTo>
                      <a:lnTo>
                        <a:pt x="121" y="229"/>
                      </a:lnTo>
                      <a:lnTo>
                        <a:pt x="126" y="222"/>
                      </a:lnTo>
                      <a:lnTo>
                        <a:pt x="130" y="213"/>
                      </a:lnTo>
                      <a:lnTo>
                        <a:pt x="132" y="204"/>
                      </a:lnTo>
                      <a:lnTo>
                        <a:pt x="136" y="194"/>
                      </a:lnTo>
                      <a:lnTo>
                        <a:pt x="138" y="186"/>
                      </a:lnTo>
                      <a:lnTo>
                        <a:pt x="139" y="176"/>
                      </a:lnTo>
                      <a:lnTo>
                        <a:pt x="146" y="181"/>
                      </a:lnTo>
                      <a:lnTo>
                        <a:pt x="150" y="186"/>
                      </a:lnTo>
                      <a:lnTo>
                        <a:pt x="155" y="190"/>
                      </a:lnTo>
                      <a:lnTo>
                        <a:pt x="161" y="195"/>
                      </a:lnTo>
                      <a:lnTo>
                        <a:pt x="166" y="199"/>
                      </a:lnTo>
                      <a:lnTo>
                        <a:pt x="172" y="202"/>
                      </a:lnTo>
                      <a:lnTo>
                        <a:pt x="178" y="206"/>
                      </a:lnTo>
                      <a:lnTo>
                        <a:pt x="184" y="208"/>
                      </a:lnTo>
                      <a:lnTo>
                        <a:pt x="184" y="211"/>
                      </a:lnTo>
                      <a:lnTo>
                        <a:pt x="183" y="212"/>
                      </a:lnTo>
                      <a:lnTo>
                        <a:pt x="180" y="213"/>
                      </a:lnTo>
                      <a:lnTo>
                        <a:pt x="177" y="213"/>
                      </a:lnTo>
                      <a:lnTo>
                        <a:pt x="173" y="214"/>
                      </a:lnTo>
                      <a:lnTo>
                        <a:pt x="170" y="213"/>
                      </a:lnTo>
                      <a:lnTo>
                        <a:pt x="166" y="213"/>
                      </a:lnTo>
                      <a:lnTo>
                        <a:pt x="164" y="213"/>
                      </a:lnTo>
                      <a:lnTo>
                        <a:pt x="162" y="212"/>
                      </a:lnTo>
                      <a:lnTo>
                        <a:pt x="161" y="211"/>
                      </a:lnTo>
                      <a:lnTo>
                        <a:pt x="160" y="211"/>
                      </a:lnTo>
                      <a:lnTo>
                        <a:pt x="159" y="211"/>
                      </a:lnTo>
                      <a:lnTo>
                        <a:pt x="156" y="211"/>
                      </a:lnTo>
                      <a:lnTo>
                        <a:pt x="155" y="211"/>
                      </a:lnTo>
                      <a:lnTo>
                        <a:pt x="154" y="211"/>
                      </a:lnTo>
                      <a:lnTo>
                        <a:pt x="153" y="211"/>
                      </a:lnTo>
                      <a:lnTo>
                        <a:pt x="150" y="212"/>
                      </a:lnTo>
                      <a:lnTo>
                        <a:pt x="149" y="213"/>
                      </a:lnTo>
                      <a:lnTo>
                        <a:pt x="149" y="214"/>
                      </a:lnTo>
                      <a:lnTo>
                        <a:pt x="148" y="216"/>
                      </a:lnTo>
                      <a:lnTo>
                        <a:pt x="148" y="217"/>
                      </a:lnTo>
                      <a:lnTo>
                        <a:pt x="147" y="218"/>
                      </a:lnTo>
                      <a:lnTo>
                        <a:pt x="147" y="221"/>
                      </a:lnTo>
                      <a:lnTo>
                        <a:pt x="148" y="222"/>
                      </a:lnTo>
                      <a:lnTo>
                        <a:pt x="154" y="224"/>
                      </a:lnTo>
                      <a:lnTo>
                        <a:pt x="159" y="227"/>
                      </a:lnTo>
                      <a:lnTo>
                        <a:pt x="164" y="230"/>
                      </a:lnTo>
                      <a:lnTo>
                        <a:pt x="166" y="234"/>
                      </a:lnTo>
                      <a:lnTo>
                        <a:pt x="167" y="239"/>
                      </a:lnTo>
                      <a:lnTo>
                        <a:pt x="168" y="243"/>
                      </a:lnTo>
                      <a:lnTo>
                        <a:pt x="168" y="249"/>
                      </a:lnTo>
                      <a:lnTo>
                        <a:pt x="168" y="254"/>
                      </a:lnTo>
                      <a:lnTo>
                        <a:pt x="166" y="266"/>
                      </a:lnTo>
                      <a:lnTo>
                        <a:pt x="165" y="278"/>
                      </a:lnTo>
                      <a:lnTo>
                        <a:pt x="162" y="289"/>
                      </a:lnTo>
                      <a:lnTo>
                        <a:pt x="164" y="300"/>
                      </a:lnTo>
                      <a:lnTo>
                        <a:pt x="158" y="322"/>
                      </a:lnTo>
                      <a:lnTo>
                        <a:pt x="150" y="345"/>
                      </a:lnTo>
                      <a:lnTo>
                        <a:pt x="142" y="366"/>
                      </a:lnTo>
                      <a:lnTo>
                        <a:pt x="135" y="387"/>
                      </a:lnTo>
                      <a:lnTo>
                        <a:pt x="126" y="409"/>
                      </a:lnTo>
                      <a:lnTo>
                        <a:pt x="118" y="430"/>
                      </a:lnTo>
                      <a:lnTo>
                        <a:pt x="109" y="451"/>
                      </a:lnTo>
                      <a:lnTo>
                        <a:pt x="102" y="472"/>
                      </a:lnTo>
                      <a:lnTo>
                        <a:pt x="96" y="475"/>
                      </a:lnTo>
                      <a:lnTo>
                        <a:pt x="91" y="478"/>
                      </a:lnTo>
                      <a:lnTo>
                        <a:pt x="88" y="482"/>
                      </a:lnTo>
                      <a:lnTo>
                        <a:pt x="84" y="486"/>
                      </a:lnTo>
                      <a:lnTo>
                        <a:pt x="79" y="494"/>
                      </a:lnTo>
                      <a:lnTo>
                        <a:pt x="74" y="504"/>
                      </a:lnTo>
                      <a:lnTo>
                        <a:pt x="71" y="513"/>
                      </a:lnTo>
                      <a:lnTo>
                        <a:pt x="66" y="524"/>
                      </a:lnTo>
                      <a:lnTo>
                        <a:pt x="61" y="533"/>
                      </a:lnTo>
                      <a:lnTo>
                        <a:pt x="54" y="541"/>
                      </a:lnTo>
                      <a:lnTo>
                        <a:pt x="49" y="545"/>
                      </a:lnTo>
                      <a:lnTo>
                        <a:pt x="45" y="548"/>
                      </a:lnTo>
                      <a:lnTo>
                        <a:pt x="42" y="552"/>
                      </a:lnTo>
                      <a:lnTo>
                        <a:pt x="37" y="556"/>
                      </a:lnTo>
                      <a:lnTo>
                        <a:pt x="33" y="559"/>
                      </a:lnTo>
                      <a:lnTo>
                        <a:pt x="30" y="563"/>
                      </a:lnTo>
                      <a:lnTo>
                        <a:pt x="25" y="566"/>
                      </a:lnTo>
                      <a:lnTo>
                        <a:pt x="21" y="570"/>
                      </a:lnTo>
                      <a:close/>
                      <a:moveTo>
                        <a:pt x="165" y="159"/>
                      </a:moveTo>
                      <a:lnTo>
                        <a:pt x="166" y="158"/>
                      </a:lnTo>
                      <a:lnTo>
                        <a:pt x="167" y="158"/>
                      </a:lnTo>
                      <a:lnTo>
                        <a:pt x="168" y="157"/>
                      </a:lnTo>
                      <a:lnTo>
                        <a:pt x="170" y="157"/>
                      </a:lnTo>
                      <a:lnTo>
                        <a:pt x="171" y="155"/>
                      </a:lnTo>
                      <a:lnTo>
                        <a:pt x="172" y="155"/>
                      </a:lnTo>
                      <a:lnTo>
                        <a:pt x="173" y="154"/>
                      </a:lnTo>
                      <a:lnTo>
                        <a:pt x="174" y="158"/>
                      </a:lnTo>
                      <a:lnTo>
                        <a:pt x="176" y="160"/>
                      </a:lnTo>
                      <a:lnTo>
                        <a:pt x="177" y="163"/>
                      </a:lnTo>
                      <a:lnTo>
                        <a:pt x="177" y="165"/>
                      </a:lnTo>
                      <a:lnTo>
                        <a:pt x="178" y="167"/>
                      </a:lnTo>
                      <a:lnTo>
                        <a:pt x="178" y="171"/>
                      </a:lnTo>
                      <a:lnTo>
                        <a:pt x="179" y="174"/>
                      </a:lnTo>
                      <a:lnTo>
                        <a:pt x="179" y="176"/>
                      </a:lnTo>
                      <a:lnTo>
                        <a:pt x="178" y="174"/>
                      </a:lnTo>
                      <a:lnTo>
                        <a:pt x="176" y="171"/>
                      </a:lnTo>
                      <a:lnTo>
                        <a:pt x="174" y="170"/>
                      </a:lnTo>
                      <a:lnTo>
                        <a:pt x="172" y="167"/>
                      </a:lnTo>
                      <a:lnTo>
                        <a:pt x="170" y="165"/>
                      </a:lnTo>
                      <a:lnTo>
                        <a:pt x="168" y="163"/>
                      </a:lnTo>
                      <a:lnTo>
                        <a:pt x="166" y="160"/>
                      </a:lnTo>
                      <a:lnTo>
                        <a:pt x="165" y="159"/>
                      </a:lnTo>
                      <a:close/>
                      <a:moveTo>
                        <a:pt x="197" y="140"/>
                      </a:moveTo>
                      <a:lnTo>
                        <a:pt x="215" y="126"/>
                      </a:lnTo>
                      <a:lnTo>
                        <a:pt x="233" y="111"/>
                      </a:lnTo>
                      <a:lnTo>
                        <a:pt x="254" y="93"/>
                      </a:lnTo>
                      <a:lnTo>
                        <a:pt x="273" y="73"/>
                      </a:lnTo>
                      <a:lnTo>
                        <a:pt x="295" y="54"/>
                      </a:lnTo>
                      <a:lnTo>
                        <a:pt x="317" y="36"/>
                      </a:lnTo>
                      <a:lnTo>
                        <a:pt x="340" y="17"/>
                      </a:lnTo>
                      <a:lnTo>
                        <a:pt x="364" y="0"/>
                      </a:lnTo>
                      <a:lnTo>
                        <a:pt x="368" y="10"/>
                      </a:lnTo>
                      <a:lnTo>
                        <a:pt x="373" y="19"/>
                      </a:lnTo>
                      <a:lnTo>
                        <a:pt x="377" y="29"/>
                      </a:lnTo>
                      <a:lnTo>
                        <a:pt x="381" y="39"/>
                      </a:lnTo>
                      <a:lnTo>
                        <a:pt x="384" y="49"/>
                      </a:lnTo>
                      <a:lnTo>
                        <a:pt x="388" y="59"/>
                      </a:lnTo>
                      <a:lnTo>
                        <a:pt x="391" y="69"/>
                      </a:lnTo>
                      <a:lnTo>
                        <a:pt x="394" y="79"/>
                      </a:lnTo>
                      <a:lnTo>
                        <a:pt x="381" y="83"/>
                      </a:lnTo>
                      <a:lnTo>
                        <a:pt x="367" y="87"/>
                      </a:lnTo>
                      <a:lnTo>
                        <a:pt x="355" y="92"/>
                      </a:lnTo>
                      <a:lnTo>
                        <a:pt x="343" y="98"/>
                      </a:lnTo>
                      <a:lnTo>
                        <a:pt x="320" y="108"/>
                      </a:lnTo>
                      <a:lnTo>
                        <a:pt x="297" y="122"/>
                      </a:lnTo>
                      <a:lnTo>
                        <a:pt x="276" y="136"/>
                      </a:lnTo>
                      <a:lnTo>
                        <a:pt x="254" y="152"/>
                      </a:lnTo>
                      <a:lnTo>
                        <a:pt x="231" y="169"/>
                      </a:lnTo>
                      <a:lnTo>
                        <a:pt x="209" y="186"/>
                      </a:lnTo>
                      <a:lnTo>
                        <a:pt x="208" y="180"/>
                      </a:lnTo>
                      <a:lnTo>
                        <a:pt x="207" y="174"/>
                      </a:lnTo>
                      <a:lnTo>
                        <a:pt x="206" y="169"/>
                      </a:lnTo>
                      <a:lnTo>
                        <a:pt x="205" y="163"/>
                      </a:lnTo>
                      <a:lnTo>
                        <a:pt x="203" y="157"/>
                      </a:lnTo>
                      <a:lnTo>
                        <a:pt x="201" y="152"/>
                      </a:lnTo>
                      <a:lnTo>
                        <a:pt x="200" y="146"/>
                      </a:lnTo>
                      <a:lnTo>
                        <a:pt x="197" y="140"/>
                      </a:lnTo>
                      <a:close/>
                    </a:path>
                  </a:pathLst>
                </a:custGeom>
                <a:solidFill>
                  <a:srgbClr val="2B527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44" name="Freeform 81">
                  <a:extLst>
                    <a:ext uri="{FF2B5EF4-FFF2-40B4-BE49-F238E27FC236}">
                      <a16:creationId xmlns:a16="http://schemas.microsoft.com/office/drawing/2014/main" id="{A1610447-7C27-4514-94E4-D1277EDF1D9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03" y="2305"/>
                  <a:ext cx="47" cy="46"/>
                </a:xfrm>
                <a:custGeom>
                  <a:avLst/>
                  <a:gdLst>
                    <a:gd name="T0" fmla="*/ 0 w 141"/>
                    <a:gd name="T1" fmla="*/ 0 h 137"/>
                    <a:gd name="T2" fmla="*/ 0 w 141"/>
                    <a:gd name="T3" fmla="*/ 0 h 137"/>
                    <a:gd name="T4" fmla="*/ 0 w 141"/>
                    <a:gd name="T5" fmla="*/ 0 h 137"/>
                    <a:gd name="T6" fmla="*/ 0 w 141"/>
                    <a:gd name="T7" fmla="*/ 0 h 137"/>
                    <a:gd name="T8" fmla="*/ 0 w 141"/>
                    <a:gd name="T9" fmla="*/ 0 h 137"/>
                    <a:gd name="T10" fmla="*/ 0 w 141"/>
                    <a:gd name="T11" fmla="*/ 0 h 137"/>
                    <a:gd name="T12" fmla="*/ 0 w 141"/>
                    <a:gd name="T13" fmla="*/ 0 h 137"/>
                    <a:gd name="T14" fmla="*/ 0 w 141"/>
                    <a:gd name="T15" fmla="*/ 0 h 137"/>
                    <a:gd name="T16" fmla="*/ 0 w 141"/>
                    <a:gd name="T17" fmla="*/ 0 h 137"/>
                    <a:gd name="T18" fmla="*/ 0 w 141"/>
                    <a:gd name="T19" fmla="*/ 0 h 137"/>
                    <a:gd name="T20" fmla="*/ 0 w 141"/>
                    <a:gd name="T21" fmla="*/ 0 h 137"/>
                    <a:gd name="T22" fmla="*/ 0 w 141"/>
                    <a:gd name="T23" fmla="*/ 0 h 137"/>
                    <a:gd name="T24" fmla="*/ 0 w 141"/>
                    <a:gd name="T25" fmla="*/ 0 h 137"/>
                    <a:gd name="T26" fmla="*/ 0 w 141"/>
                    <a:gd name="T27" fmla="*/ 0 h 137"/>
                    <a:gd name="T28" fmla="*/ 0 w 141"/>
                    <a:gd name="T29" fmla="*/ 0 h 137"/>
                    <a:gd name="T30" fmla="*/ 0 w 141"/>
                    <a:gd name="T31" fmla="*/ 0 h 137"/>
                    <a:gd name="T32" fmla="*/ 0 w 141"/>
                    <a:gd name="T33" fmla="*/ 0 h 137"/>
                    <a:gd name="T34" fmla="*/ 0 w 141"/>
                    <a:gd name="T35" fmla="*/ 0 h 137"/>
                    <a:gd name="T36" fmla="*/ 0 w 141"/>
                    <a:gd name="T37" fmla="*/ 0 h 137"/>
                    <a:gd name="T38" fmla="*/ 0 w 141"/>
                    <a:gd name="T39" fmla="*/ 0 h 137"/>
                    <a:gd name="T40" fmla="*/ 0 w 141"/>
                    <a:gd name="T41" fmla="*/ 0 h 137"/>
                    <a:gd name="T42" fmla="*/ 0 w 141"/>
                    <a:gd name="T43" fmla="*/ 0 h 137"/>
                    <a:gd name="T44" fmla="*/ 0 w 141"/>
                    <a:gd name="T45" fmla="*/ 0 h 137"/>
                    <a:gd name="T46" fmla="*/ 0 w 141"/>
                    <a:gd name="T47" fmla="*/ 0 h 137"/>
                    <a:gd name="T48" fmla="*/ 0 w 141"/>
                    <a:gd name="T49" fmla="*/ 0 h 137"/>
                    <a:gd name="T50" fmla="*/ 0 w 141"/>
                    <a:gd name="T51" fmla="*/ 0 h 137"/>
                    <a:gd name="T52" fmla="*/ 0 w 141"/>
                    <a:gd name="T53" fmla="*/ 0 h 137"/>
                    <a:gd name="T54" fmla="*/ 0 w 141"/>
                    <a:gd name="T55" fmla="*/ 0 h 137"/>
                    <a:gd name="T56" fmla="*/ 0 w 141"/>
                    <a:gd name="T57" fmla="*/ 0 h 137"/>
                    <a:gd name="T58" fmla="*/ 0 w 141"/>
                    <a:gd name="T59" fmla="*/ 0 h 137"/>
                    <a:gd name="T60" fmla="*/ 0 w 141"/>
                    <a:gd name="T61" fmla="*/ 0 h 137"/>
                    <a:gd name="T62" fmla="*/ 0 w 141"/>
                    <a:gd name="T63" fmla="*/ 0 h 137"/>
                    <a:gd name="T64" fmla="*/ 0 w 141"/>
                    <a:gd name="T65" fmla="*/ 0 h 137"/>
                    <a:gd name="T66" fmla="*/ 0 w 141"/>
                    <a:gd name="T67" fmla="*/ 0 h 137"/>
                    <a:gd name="T68" fmla="*/ 0 w 141"/>
                    <a:gd name="T69" fmla="*/ 0 h 137"/>
                    <a:gd name="T70" fmla="*/ 0 w 141"/>
                    <a:gd name="T71" fmla="*/ 0 h 137"/>
                    <a:gd name="T72" fmla="*/ 0 w 141"/>
                    <a:gd name="T73" fmla="*/ 0 h 137"/>
                    <a:gd name="T74" fmla="*/ 0 w 141"/>
                    <a:gd name="T75" fmla="*/ 0 h 137"/>
                    <a:gd name="T76" fmla="*/ 0 w 141"/>
                    <a:gd name="T77" fmla="*/ 0 h 137"/>
                    <a:gd name="T78" fmla="*/ 0 w 141"/>
                    <a:gd name="T79" fmla="*/ 0 h 137"/>
                    <a:gd name="T80" fmla="*/ 0 w 141"/>
                    <a:gd name="T81" fmla="*/ 0 h 137"/>
                    <a:gd name="T82" fmla="*/ 0 w 141"/>
                    <a:gd name="T83" fmla="*/ 0 h 137"/>
                    <a:gd name="T84" fmla="*/ 0 w 141"/>
                    <a:gd name="T85" fmla="*/ 0 h 137"/>
                    <a:gd name="T86" fmla="*/ 0 w 141"/>
                    <a:gd name="T87" fmla="*/ 0 h 137"/>
                    <a:gd name="T88" fmla="*/ 0 w 141"/>
                    <a:gd name="T89" fmla="*/ 0 h 137"/>
                    <a:gd name="T90" fmla="*/ 0 w 141"/>
                    <a:gd name="T91" fmla="*/ 0 h 137"/>
                    <a:gd name="T92" fmla="*/ 0 w 141"/>
                    <a:gd name="T93" fmla="*/ 0 h 137"/>
                    <a:gd name="T94" fmla="*/ 0 w 141"/>
                    <a:gd name="T95" fmla="*/ 0 h 137"/>
                    <a:gd name="T96" fmla="*/ 0 w 141"/>
                    <a:gd name="T97" fmla="*/ 0 h 137"/>
                    <a:gd name="T98" fmla="*/ 0 w 141"/>
                    <a:gd name="T99" fmla="*/ 0 h 137"/>
                    <a:gd name="T100" fmla="*/ 0 w 141"/>
                    <a:gd name="T101" fmla="*/ 0 h 137"/>
                    <a:gd name="T102" fmla="*/ 0 w 141"/>
                    <a:gd name="T103" fmla="*/ 0 h 137"/>
                    <a:gd name="T104" fmla="*/ 0 w 141"/>
                    <a:gd name="T105" fmla="*/ 0 h 137"/>
                    <a:gd name="T106" fmla="*/ 0 w 141"/>
                    <a:gd name="T107" fmla="*/ 0 h 137"/>
                    <a:gd name="T108" fmla="*/ 0 w 141"/>
                    <a:gd name="T109" fmla="*/ 0 h 137"/>
                    <a:gd name="T110" fmla="*/ 0 w 141"/>
                    <a:gd name="T111" fmla="*/ 0 h 137"/>
                    <a:gd name="T112" fmla="*/ 0 w 141"/>
                    <a:gd name="T113" fmla="*/ 0 h 137"/>
                    <a:gd name="T114" fmla="*/ 0 w 141"/>
                    <a:gd name="T115" fmla="*/ 0 h 137"/>
                    <a:gd name="T116" fmla="*/ 0 w 141"/>
                    <a:gd name="T117" fmla="*/ 0 h 137"/>
                    <a:gd name="T118" fmla="*/ 0 w 141"/>
                    <a:gd name="T119" fmla="*/ 0 h 137"/>
                    <a:gd name="T120" fmla="*/ 0 w 141"/>
                    <a:gd name="T121" fmla="*/ 0 h 137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41"/>
                    <a:gd name="T184" fmla="*/ 0 h 137"/>
                    <a:gd name="T185" fmla="*/ 141 w 141"/>
                    <a:gd name="T186" fmla="*/ 137 h 137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41" h="137">
                      <a:moveTo>
                        <a:pt x="58" y="137"/>
                      </a:moveTo>
                      <a:lnTo>
                        <a:pt x="67" y="124"/>
                      </a:lnTo>
                      <a:lnTo>
                        <a:pt x="77" y="111"/>
                      </a:lnTo>
                      <a:lnTo>
                        <a:pt x="88" y="97"/>
                      </a:lnTo>
                      <a:lnTo>
                        <a:pt x="99" y="84"/>
                      </a:lnTo>
                      <a:lnTo>
                        <a:pt x="109" y="71"/>
                      </a:lnTo>
                      <a:lnTo>
                        <a:pt x="120" y="58"/>
                      </a:lnTo>
                      <a:lnTo>
                        <a:pt x="131" y="44"/>
                      </a:lnTo>
                      <a:lnTo>
                        <a:pt x="141" y="32"/>
                      </a:lnTo>
                      <a:lnTo>
                        <a:pt x="129" y="26"/>
                      </a:lnTo>
                      <a:lnTo>
                        <a:pt x="117" y="21"/>
                      </a:lnTo>
                      <a:lnTo>
                        <a:pt x="105" y="17"/>
                      </a:lnTo>
                      <a:lnTo>
                        <a:pt x="93" y="13"/>
                      </a:lnTo>
                      <a:lnTo>
                        <a:pt x="81" y="9"/>
                      </a:lnTo>
                      <a:lnTo>
                        <a:pt x="69" y="6"/>
                      </a:lnTo>
                      <a:lnTo>
                        <a:pt x="56" y="2"/>
                      </a:lnTo>
                      <a:lnTo>
                        <a:pt x="44" y="0"/>
                      </a:lnTo>
                      <a:lnTo>
                        <a:pt x="42" y="7"/>
                      </a:lnTo>
                      <a:lnTo>
                        <a:pt x="41" y="14"/>
                      </a:lnTo>
                      <a:lnTo>
                        <a:pt x="38" y="21"/>
                      </a:lnTo>
                      <a:lnTo>
                        <a:pt x="36" y="27"/>
                      </a:lnTo>
                      <a:lnTo>
                        <a:pt x="34" y="35"/>
                      </a:lnTo>
                      <a:lnTo>
                        <a:pt x="31" y="41"/>
                      </a:lnTo>
                      <a:lnTo>
                        <a:pt x="28" y="47"/>
                      </a:lnTo>
                      <a:lnTo>
                        <a:pt x="24" y="53"/>
                      </a:lnTo>
                      <a:lnTo>
                        <a:pt x="22" y="56"/>
                      </a:lnTo>
                      <a:lnTo>
                        <a:pt x="20" y="60"/>
                      </a:lnTo>
                      <a:lnTo>
                        <a:pt x="20" y="62"/>
                      </a:lnTo>
                      <a:lnTo>
                        <a:pt x="20" y="66"/>
                      </a:lnTo>
                      <a:lnTo>
                        <a:pt x="23" y="71"/>
                      </a:lnTo>
                      <a:lnTo>
                        <a:pt x="26" y="76"/>
                      </a:lnTo>
                      <a:lnTo>
                        <a:pt x="30" y="80"/>
                      </a:lnTo>
                      <a:lnTo>
                        <a:pt x="34" y="85"/>
                      </a:lnTo>
                      <a:lnTo>
                        <a:pt x="34" y="88"/>
                      </a:lnTo>
                      <a:lnTo>
                        <a:pt x="34" y="90"/>
                      </a:lnTo>
                      <a:lnTo>
                        <a:pt x="32" y="94"/>
                      </a:lnTo>
                      <a:lnTo>
                        <a:pt x="30" y="96"/>
                      </a:lnTo>
                      <a:lnTo>
                        <a:pt x="28" y="96"/>
                      </a:lnTo>
                      <a:lnTo>
                        <a:pt x="24" y="95"/>
                      </a:lnTo>
                      <a:lnTo>
                        <a:pt x="22" y="92"/>
                      </a:lnTo>
                      <a:lnTo>
                        <a:pt x="19" y="91"/>
                      </a:lnTo>
                      <a:lnTo>
                        <a:pt x="17" y="90"/>
                      </a:lnTo>
                      <a:lnTo>
                        <a:pt x="15" y="88"/>
                      </a:lnTo>
                      <a:lnTo>
                        <a:pt x="13" y="85"/>
                      </a:lnTo>
                      <a:lnTo>
                        <a:pt x="12" y="83"/>
                      </a:lnTo>
                      <a:lnTo>
                        <a:pt x="9" y="85"/>
                      </a:lnTo>
                      <a:lnTo>
                        <a:pt x="8" y="88"/>
                      </a:lnTo>
                      <a:lnTo>
                        <a:pt x="7" y="90"/>
                      </a:lnTo>
                      <a:lnTo>
                        <a:pt x="6" y="94"/>
                      </a:lnTo>
                      <a:lnTo>
                        <a:pt x="5" y="96"/>
                      </a:lnTo>
                      <a:lnTo>
                        <a:pt x="3" y="99"/>
                      </a:lnTo>
                      <a:lnTo>
                        <a:pt x="2" y="101"/>
                      </a:lnTo>
                      <a:lnTo>
                        <a:pt x="0" y="103"/>
                      </a:lnTo>
                      <a:lnTo>
                        <a:pt x="8" y="107"/>
                      </a:lnTo>
                      <a:lnTo>
                        <a:pt x="15" y="111"/>
                      </a:lnTo>
                      <a:lnTo>
                        <a:pt x="23" y="115"/>
                      </a:lnTo>
                      <a:lnTo>
                        <a:pt x="30" y="119"/>
                      </a:lnTo>
                      <a:lnTo>
                        <a:pt x="37" y="124"/>
                      </a:lnTo>
                      <a:lnTo>
                        <a:pt x="44" y="127"/>
                      </a:lnTo>
                      <a:lnTo>
                        <a:pt x="50" y="132"/>
                      </a:lnTo>
                      <a:lnTo>
                        <a:pt x="58" y="137"/>
                      </a:lnTo>
                      <a:close/>
                    </a:path>
                  </a:pathLst>
                </a:custGeom>
                <a:solidFill>
                  <a:srgbClr val="2B527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45" name="Freeform 82">
                  <a:extLst>
                    <a:ext uri="{FF2B5EF4-FFF2-40B4-BE49-F238E27FC236}">
                      <a16:creationId xmlns:a16="http://schemas.microsoft.com/office/drawing/2014/main" id="{0AE1CE3C-ECA9-4DF4-973B-1835AD1E1A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45" y="2164"/>
                  <a:ext cx="102" cy="34"/>
                </a:xfrm>
                <a:custGeom>
                  <a:avLst/>
                  <a:gdLst>
                    <a:gd name="T0" fmla="*/ 0 w 306"/>
                    <a:gd name="T1" fmla="*/ 0 h 102"/>
                    <a:gd name="T2" fmla="*/ 0 w 306"/>
                    <a:gd name="T3" fmla="*/ 0 h 102"/>
                    <a:gd name="T4" fmla="*/ 0 w 306"/>
                    <a:gd name="T5" fmla="*/ 0 h 102"/>
                    <a:gd name="T6" fmla="*/ 0 w 306"/>
                    <a:gd name="T7" fmla="*/ 0 h 102"/>
                    <a:gd name="T8" fmla="*/ 0 w 306"/>
                    <a:gd name="T9" fmla="*/ 0 h 102"/>
                    <a:gd name="T10" fmla="*/ 0 w 306"/>
                    <a:gd name="T11" fmla="*/ 0 h 102"/>
                    <a:gd name="T12" fmla="*/ 0 w 306"/>
                    <a:gd name="T13" fmla="*/ 0 h 102"/>
                    <a:gd name="T14" fmla="*/ 0 w 306"/>
                    <a:gd name="T15" fmla="*/ 0 h 102"/>
                    <a:gd name="T16" fmla="*/ 0 w 306"/>
                    <a:gd name="T17" fmla="*/ 0 h 102"/>
                    <a:gd name="T18" fmla="*/ 0 w 306"/>
                    <a:gd name="T19" fmla="*/ 0 h 102"/>
                    <a:gd name="T20" fmla="*/ 0 w 306"/>
                    <a:gd name="T21" fmla="*/ 0 h 102"/>
                    <a:gd name="T22" fmla="*/ 0 w 306"/>
                    <a:gd name="T23" fmla="*/ 0 h 102"/>
                    <a:gd name="T24" fmla="*/ 0 w 306"/>
                    <a:gd name="T25" fmla="*/ 0 h 102"/>
                    <a:gd name="T26" fmla="*/ 0 w 306"/>
                    <a:gd name="T27" fmla="*/ 0 h 102"/>
                    <a:gd name="T28" fmla="*/ 0 w 306"/>
                    <a:gd name="T29" fmla="*/ 0 h 102"/>
                    <a:gd name="T30" fmla="*/ 0 w 306"/>
                    <a:gd name="T31" fmla="*/ 0 h 102"/>
                    <a:gd name="T32" fmla="*/ 0 w 306"/>
                    <a:gd name="T33" fmla="*/ 0 h 102"/>
                    <a:gd name="T34" fmla="*/ 0 w 306"/>
                    <a:gd name="T35" fmla="*/ 0 h 102"/>
                    <a:gd name="T36" fmla="*/ 0 w 306"/>
                    <a:gd name="T37" fmla="*/ 0 h 102"/>
                    <a:gd name="T38" fmla="*/ 0 w 306"/>
                    <a:gd name="T39" fmla="*/ 0 h 102"/>
                    <a:gd name="T40" fmla="*/ 0 w 306"/>
                    <a:gd name="T41" fmla="*/ 0 h 102"/>
                    <a:gd name="T42" fmla="*/ 0 w 306"/>
                    <a:gd name="T43" fmla="*/ 0 h 102"/>
                    <a:gd name="T44" fmla="*/ 0 w 306"/>
                    <a:gd name="T45" fmla="*/ 0 h 102"/>
                    <a:gd name="T46" fmla="*/ 0 w 306"/>
                    <a:gd name="T47" fmla="*/ 0 h 102"/>
                    <a:gd name="T48" fmla="*/ 0 w 306"/>
                    <a:gd name="T49" fmla="*/ 0 h 102"/>
                    <a:gd name="T50" fmla="*/ 0 w 306"/>
                    <a:gd name="T51" fmla="*/ 0 h 102"/>
                    <a:gd name="T52" fmla="*/ 0 w 306"/>
                    <a:gd name="T53" fmla="*/ 0 h 102"/>
                    <a:gd name="T54" fmla="*/ 0 w 306"/>
                    <a:gd name="T55" fmla="*/ 0 h 102"/>
                    <a:gd name="T56" fmla="*/ 0 w 306"/>
                    <a:gd name="T57" fmla="*/ 0 h 102"/>
                    <a:gd name="T58" fmla="*/ 0 w 306"/>
                    <a:gd name="T59" fmla="*/ 0 h 102"/>
                    <a:gd name="T60" fmla="*/ 0 w 306"/>
                    <a:gd name="T61" fmla="*/ 0 h 102"/>
                    <a:gd name="T62" fmla="*/ 0 w 306"/>
                    <a:gd name="T63" fmla="*/ 0 h 102"/>
                    <a:gd name="T64" fmla="*/ 0 w 306"/>
                    <a:gd name="T65" fmla="*/ 0 h 102"/>
                    <a:gd name="T66" fmla="*/ 0 w 306"/>
                    <a:gd name="T67" fmla="*/ 0 h 102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306"/>
                    <a:gd name="T103" fmla="*/ 0 h 102"/>
                    <a:gd name="T104" fmla="*/ 306 w 306"/>
                    <a:gd name="T105" fmla="*/ 102 h 102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306" h="102">
                      <a:moveTo>
                        <a:pt x="0" y="79"/>
                      </a:moveTo>
                      <a:lnTo>
                        <a:pt x="1" y="79"/>
                      </a:lnTo>
                      <a:lnTo>
                        <a:pt x="2" y="79"/>
                      </a:lnTo>
                      <a:lnTo>
                        <a:pt x="3" y="79"/>
                      </a:lnTo>
                      <a:lnTo>
                        <a:pt x="4" y="79"/>
                      </a:lnTo>
                      <a:lnTo>
                        <a:pt x="15" y="69"/>
                      </a:lnTo>
                      <a:lnTo>
                        <a:pt x="29" y="61"/>
                      </a:lnTo>
                      <a:lnTo>
                        <a:pt x="41" y="55"/>
                      </a:lnTo>
                      <a:lnTo>
                        <a:pt x="54" y="51"/>
                      </a:lnTo>
                      <a:lnTo>
                        <a:pt x="68" y="49"/>
                      </a:lnTo>
                      <a:lnTo>
                        <a:pt x="82" y="48"/>
                      </a:lnTo>
                      <a:lnTo>
                        <a:pt x="96" y="49"/>
                      </a:lnTo>
                      <a:lnTo>
                        <a:pt x="111" y="51"/>
                      </a:lnTo>
                      <a:lnTo>
                        <a:pt x="125" y="55"/>
                      </a:lnTo>
                      <a:lnTo>
                        <a:pt x="139" y="60"/>
                      </a:lnTo>
                      <a:lnTo>
                        <a:pt x="154" y="66"/>
                      </a:lnTo>
                      <a:lnTo>
                        <a:pt x="168" y="72"/>
                      </a:lnTo>
                      <a:lnTo>
                        <a:pt x="196" y="86"/>
                      </a:lnTo>
                      <a:lnTo>
                        <a:pt x="224" y="102"/>
                      </a:lnTo>
                      <a:lnTo>
                        <a:pt x="231" y="101"/>
                      </a:lnTo>
                      <a:lnTo>
                        <a:pt x="239" y="100"/>
                      </a:lnTo>
                      <a:lnTo>
                        <a:pt x="247" y="98"/>
                      </a:lnTo>
                      <a:lnTo>
                        <a:pt x="254" y="97"/>
                      </a:lnTo>
                      <a:lnTo>
                        <a:pt x="261" y="96"/>
                      </a:lnTo>
                      <a:lnTo>
                        <a:pt x="270" y="96"/>
                      </a:lnTo>
                      <a:lnTo>
                        <a:pt x="277" y="95"/>
                      </a:lnTo>
                      <a:lnTo>
                        <a:pt x="284" y="95"/>
                      </a:lnTo>
                      <a:lnTo>
                        <a:pt x="288" y="94"/>
                      </a:lnTo>
                      <a:lnTo>
                        <a:pt x="290" y="92"/>
                      </a:lnTo>
                      <a:lnTo>
                        <a:pt x="294" y="91"/>
                      </a:lnTo>
                      <a:lnTo>
                        <a:pt x="296" y="91"/>
                      </a:lnTo>
                      <a:lnTo>
                        <a:pt x="299" y="90"/>
                      </a:lnTo>
                      <a:lnTo>
                        <a:pt x="302" y="89"/>
                      </a:lnTo>
                      <a:lnTo>
                        <a:pt x="303" y="88"/>
                      </a:lnTo>
                      <a:lnTo>
                        <a:pt x="306" y="85"/>
                      </a:lnTo>
                      <a:lnTo>
                        <a:pt x="297" y="68"/>
                      </a:lnTo>
                      <a:lnTo>
                        <a:pt x="286" y="54"/>
                      </a:lnTo>
                      <a:lnTo>
                        <a:pt x="276" y="42"/>
                      </a:lnTo>
                      <a:lnTo>
                        <a:pt x="262" y="31"/>
                      </a:lnTo>
                      <a:lnTo>
                        <a:pt x="249" y="22"/>
                      </a:lnTo>
                      <a:lnTo>
                        <a:pt x="235" y="15"/>
                      </a:lnTo>
                      <a:lnTo>
                        <a:pt x="219" y="9"/>
                      </a:lnTo>
                      <a:lnTo>
                        <a:pt x="203" y="6"/>
                      </a:lnTo>
                      <a:lnTo>
                        <a:pt x="186" y="2"/>
                      </a:lnTo>
                      <a:lnTo>
                        <a:pt x="170" y="1"/>
                      </a:lnTo>
                      <a:lnTo>
                        <a:pt x="153" y="0"/>
                      </a:lnTo>
                      <a:lnTo>
                        <a:pt x="136" y="0"/>
                      </a:lnTo>
                      <a:lnTo>
                        <a:pt x="101" y="2"/>
                      </a:lnTo>
                      <a:lnTo>
                        <a:pt x="66" y="4"/>
                      </a:lnTo>
                      <a:lnTo>
                        <a:pt x="59" y="9"/>
                      </a:lnTo>
                      <a:lnTo>
                        <a:pt x="53" y="13"/>
                      </a:lnTo>
                      <a:lnTo>
                        <a:pt x="45" y="18"/>
                      </a:lnTo>
                      <a:lnTo>
                        <a:pt x="39" y="22"/>
                      </a:lnTo>
                      <a:lnTo>
                        <a:pt x="33" y="27"/>
                      </a:lnTo>
                      <a:lnTo>
                        <a:pt x="27" y="32"/>
                      </a:lnTo>
                      <a:lnTo>
                        <a:pt x="21" y="37"/>
                      </a:lnTo>
                      <a:lnTo>
                        <a:pt x="15" y="42"/>
                      </a:lnTo>
                      <a:lnTo>
                        <a:pt x="13" y="47"/>
                      </a:lnTo>
                      <a:lnTo>
                        <a:pt x="10" y="50"/>
                      </a:lnTo>
                      <a:lnTo>
                        <a:pt x="9" y="55"/>
                      </a:lnTo>
                      <a:lnTo>
                        <a:pt x="7" y="60"/>
                      </a:lnTo>
                      <a:lnTo>
                        <a:pt x="4" y="65"/>
                      </a:lnTo>
                      <a:lnTo>
                        <a:pt x="3" y="69"/>
                      </a:lnTo>
                      <a:lnTo>
                        <a:pt x="2" y="74"/>
                      </a:lnTo>
                      <a:lnTo>
                        <a:pt x="0" y="79"/>
                      </a:lnTo>
                      <a:close/>
                    </a:path>
                  </a:pathLst>
                </a:custGeom>
                <a:solidFill>
                  <a:srgbClr val="66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46" name="Freeform 83">
                  <a:extLst>
                    <a:ext uri="{FF2B5EF4-FFF2-40B4-BE49-F238E27FC236}">
                      <a16:creationId xmlns:a16="http://schemas.microsoft.com/office/drawing/2014/main" id="{1AD88716-67D4-4346-996C-D7A797CEA07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2" y="2212"/>
                  <a:ext cx="96" cy="68"/>
                </a:xfrm>
                <a:custGeom>
                  <a:avLst/>
                  <a:gdLst>
                    <a:gd name="T0" fmla="*/ 0 w 290"/>
                    <a:gd name="T1" fmla="*/ 0 h 202"/>
                    <a:gd name="T2" fmla="*/ 0 w 290"/>
                    <a:gd name="T3" fmla="*/ 0 h 202"/>
                    <a:gd name="T4" fmla="*/ 0 w 290"/>
                    <a:gd name="T5" fmla="*/ 0 h 202"/>
                    <a:gd name="T6" fmla="*/ 0 w 290"/>
                    <a:gd name="T7" fmla="*/ 0 h 202"/>
                    <a:gd name="T8" fmla="*/ 0 w 290"/>
                    <a:gd name="T9" fmla="*/ 0 h 202"/>
                    <a:gd name="T10" fmla="*/ 0 w 290"/>
                    <a:gd name="T11" fmla="*/ 0 h 202"/>
                    <a:gd name="T12" fmla="*/ 0 w 290"/>
                    <a:gd name="T13" fmla="*/ 0 h 202"/>
                    <a:gd name="T14" fmla="*/ 0 w 290"/>
                    <a:gd name="T15" fmla="*/ 0 h 202"/>
                    <a:gd name="T16" fmla="*/ 0 w 290"/>
                    <a:gd name="T17" fmla="*/ 0 h 202"/>
                    <a:gd name="T18" fmla="*/ 0 w 290"/>
                    <a:gd name="T19" fmla="*/ 0 h 202"/>
                    <a:gd name="T20" fmla="*/ 0 w 290"/>
                    <a:gd name="T21" fmla="*/ 0 h 202"/>
                    <a:gd name="T22" fmla="*/ 0 w 290"/>
                    <a:gd name="T23" fmla="*/ 0 h 202"/>
                    <a:gd name="T24" fmla="*/ 0 w 290"/>
                    <a:gd name="T25" fmla="*/ 0 h 202"/>
                    <a:gd name="T26" fmla="*/ 0 w 290"/>
                    <a:gd name="T27" fmla="*/ 0 h 202"/>
                    <a:gd name="T28" fmla="*/ 0 w 290"/>
                    <a:gd name="T29" fmla="*/ 0 h 202"/>
                    <a:gd name="T30" fmla="*/ 0 w 290"/>
                    <a:gd name="T31" fmla="*/ 0 h 202"/>
                    <a:gd name="T32" fmla="*/ 0 w 290"/>
                    <a:gd name="T33" fmla="*/ 0 h 202"/>
                    <a:gd name="T34" fmla="*/ 0 w 290"/>
                    <a:gd name="T35" fmla="*/ 0 h 202"/>
                    <a:gd name="T36" fmla="*/ 0 w 290"/>
                    <a:gd name="T37" fmla="*/ 0 h 202"/>
                    <a:gd name="T38" fmla="*/ 0 w 290"/>
                    <a:gd name="T39" fmla="*/ 0 h 202"/>
                    <a:gd name="T40" fmla="*/ 0 w 290"/>
                    <a:gd name="T41" fmla="*/ 0 h 202"/>
                    <a:gd name="T42" fmla="*/ 0 w 290"/>
                    <a:gd name="T43" fmla="*/ 0 h 202"/>
                    <a:gd name="T44" fmla="*/ 0 w 290"/>
                    <a:gd name="T45" fmla="*/ 0 h 202"/>
                    <a:gd name="T46" fmla="*/ 0 w 290"/>
                    <a:gd name="T47" fmla="*/ 0 h 202"/>
                    <a:gd name="T48" fmla="*/ 0 w 290"/>
                    <a:gd name="T49" fmla="*/ 0 h 202"/>
                    <a:gd name="T50" fmla="*/ 0 w 290"/>
                    <a:gd name="T51" fmla="*/ 0 h 202"/>
                    <a:gd name="T52" fmla="*/ 0 w 290"/>
                    <a:gd name="T53" fmla="*/ 0 h 202"/>
                    <a:gd name="T54" fmla="*/ 0 w 290"/>
                    <a:gd name="T55" fmla="*/ 0 h 202"/>
                    <a:gd name="T56" fmla="*/ 0 w 290"/>
                    <a:gd name="T57" fmla="*/ 0 h 202"/>
                    <a:gd name="T58" fmla="*/ 0 w 290"/>
                    <a:gd name="T59" fmla="*/ 0 h 202"/>
                    <a:gd name="T60" fmla="*/ 0 w 290"/>
                    <a:gd name="T61" fmla="*/ 0 h 202"/>
                    <a:gd name="T62" fmla="*/ 0 w 290"/>
                    <a:gd name="T63" fmla="*/ 0 h 202"/>
                    <a:gd name="T64" fmla="*/ 0 w 290"/>
                    <a:gd name="T65" fmla="*/ 0 h 202"/>
                    <a:gd name="T66" fmla="*/ 0 w 290"/>
                    <a:gd name="T67" fmla="*/ 0 h 202"/>
                    <a:gd name="T68" fmla="*/ 0 w 290"/>
                    <a:gd name="T69" fmla="*/ 0 h 202"/>
                    <a:gd name="T70" fmla="*/ 0 w 290"/>
                    <a:gd name="T71" fmla="*/ 0 h 202"/>
                    <a:gd name="T72" fmla="*/ 0 w 290"/>
                    <a:gd name="T73" fmla="*/ 0 h 202"/>
                    <a:gd name="T74" fmla="*/ 0 w 290"/>
                    <a:gd name="T75" fmla="*/ 0 h 202"/>
                    <a:gd name="T76" fmla="*/ 0 w 290"/>
                    <a:gd name="T77" fmla="*/ 0 h 202"/>
                    <a:gd name="T78" fmla="*/ 0 w 290"/>
                    <a:gd name="T79" fmla="*/ 0 h 202"/>
                    <a:gd name="T80" fmla="*/ 0 w 290"/>
                    <a:gd name="T81" fmla="*/ 0 h 202"/>
                    <a:gd name="T82" fmla="*/ 0 w 290"/>
                    <a:gd name="T83" fmla="*/ 0 h 202"/>
                    <a:gd name="T84" fmla="*/ 0 w 290"/>
                    <a:gd name="T85" fmla="*/ 0 h 202"/>
                    <a:gd name="T86" fmla="*/ 0 w 290"/>
                    <a:gd name="T87" fmla="*/ 0 h 202"/>
                    <a:gd name="T88" fmla="*/ 0 w 290"/>
                    <a:gd name="T89" fmla="*/ 0 h 202"/>
                    <a:gd name="T90" fmla="*/ 0 w 290"/>
                    <a:gd name="T91" fmla="*/ 0 h 202"/>
                    <a:gd name="T92" fmla="*/ 0 w 290"/>
                    <a:gd name="T93" fmla="*/ 0 h 202"/>
                    <a:gd name="T94" fmla="*/ 0 w 290"/>
                    <a:gd name="T95" fmla="*/ 0 h 202"/>
                    <a:gd name="T96" fmla="*/ 0 w 290"/>
                    <a:gd name="T97" fmla="*/ 0 h 202"/>
                    <a:gd name="T98" fmla="*/ 0 w 290"/>
                    <a:gd name="T99" fmla="*/ 0 h 202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290"/>
                    <a:gd name="T151" fmla="*/ 0 h 202"/>
                    <a:gd name="T152" fmla="*/ 290 w 290"/>
                    <a:gd name="T153" fmla="*/ 202 h 202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290" h="202">
                      <a:moveTo>
                        <a:pt x="2" y="81"/>
                      </a:moveTo>
                      <a:lnTo>
                        <a:pt x="2" y="84"/>
                      </a:lnTo>
                      <a:lnTo>
                        <a:pt x="3" y="86"/>
                      </a:lnTo>
                      <a:lnTo>
                        <a:pt x="3" y="88"/>
                      </a:lnTo>
                      <a:lnTo>
                        <a:pt x="4" y="91"/>
                      </a:lnTo>
                      <a:lnTo>
                        <a:pt x="5" y="93"/>
                      </a:lnTo>
                      <a:lnTo>
                        <a:pt x="5" y="96"/>
                      </a:lnTo>
                      <a:lnTo>
                        <a:pt x="6" y="98"/>
                      </a:lnTo>
                      <a:lnTo>
                        <a:pt x="8" y="99"/>
                      </a:lnTo>
                      <a:lnTo>
                        <a:pt x="9" y="111"/>
                      </a:lnTo>
                      <a:lnTo>
                        <a:pt x="10" y="125"/>
                      </a:lnTo>
                      <a:lnTo>
                        <a:pt x="13" y="138"/>
                      </a:lnTo>
                      <a:lnTo>
                        <a:pt x="15" y="151"/>
                      </a:lnTo>
                      <a:lnTo>
                        <a:pt x="17" y="164"/>
                      </a:lnTo>
                      <a:lnTo>
                        <a:pt x="20" y="176"/>
                      </a:lnTo>
                      <a:lnTo>
                        <a:pt x="22" y="190"/>
                      </a:lnTo>
                      <a:lnTo>
                        <a:pt x="22" y="202"/>
                      </a:lnTo>
                      <a:lnTo>
                        <a:pt x="26" y="202"/>
                      </a:lnTo>
                      <a:lnTo>
                        <a:pt x="29" y="201"/>
                      </a:lnTo>
                      <a:lnTo>
                        <a:pt x="33" y="201"/>
                      </a:lnTo>
                      <a:lnTo>
                        <a:pt x="37" y="199"/>
                      </a:lnTo>
                      <a:lnTo>
                        <a:pt x="41" y="198"/>
                      </a:lnTo>
                      <a:lnTo>
                        <a:pt x="44" y="197"/>
                      </a:lnTo>
                      <a:lnTo>
                        <a:pt x="47" y="197"/>
                      </a:lnTo>
                      <a:lnTo>
                        <a:pt x="51" y="197"/>
                      </a:lnTo>
                      <a:lnTo>
                        <a:pt x="53" y="194"/>
                      </a:lnTo>
                      <a:lnTo>
                        <a:pt x="60" y="192"/>
                      </a:lnTo>
                      <a:lnTo>
                        <a:pt x="68" y="190"/>
                      </a:lnTo>
                      <a:lnTo>
                        <a:pt x="78" y="187"/>
                      </a:lnTo>
                      <a:lnTo>
                        <a:pt x="88" y="185"/>
                      </a:lnTo>
                      <a:lnTo>
                        <a:pt x="97" y="181"/>
                      </a:lnTo>
                      <a:lnTo>
                        <a:pt x="100" y="179"/>
                      </a:lnTo>
                      <a:lnTo>
                        <a:pt x="103" y="178"/>
                      </a:lnTo>
                      <a:lnTo>
                        <a:pt x="105" y="174"/>
                      </a:lnTo>
                      <a:lnTo>
                        <a:pt x="105" y="172"/>
                      </a:lnTo>
                      <a:lnTo>
                        <a:pt x="107" y="172"/>
                      </a:lnTo>
                      <a:lnTo>
                        <a:pt x="109" y="170"/>
                      </a:lnTo>
                      <a:lnTo>
                        <a:pt x="113" y="168"/>
                      </a:lnTo>
                      <a:lnTo>
                        <a:pt x="115" y="166"/>
                      </a:lnTo>
                      <a:lnTo>
                        <a:pt x="117" y="163"/>
                      </a:lnTo>
                      <a:lnTo>
                        <a:pt x="120" y="161"/>
                      </a:lnTo>
                      <a:lnTo>
                        <a:pt x="122" y="158"/>
                      </a:lnTo>
                      <a:lnTo>
                        <a:pt x="123" y="157"/>
                      </a:lnTo>
                      <a:lnTo>
                        <a:pt x="125" y="157"/>
                      </a:lnTo>
                      <a:lnTo>
                        <a:pt x="127" y="157"/>
                      </a:lnTo>
                      <a:lnTo>
                        <a:pt x="131" y="155"/>
                      </a:lnTo>
                      <a:lnTo>
                        <a:pt x="138" y="152"/>
                      </a:lnTo>
                      <a:lnTo>
                        <a:pt x="146" y="149"/>
                      </a:lnTo>
                      <a:lnTo>
                        <a:pt x="156" y="145"/>
                      </a:lnTo>
                      <a:lnTo>
                        <a:pt x="166" y="140"/>
                      </a:lnTo>
                      <a:lnTo>
                        <a:pt x="174" y="135"/>
                      </a:lnTo>
                      <a:lnTo>
                        <a:pt x="176" y="134"/>
                      </a:lnTo>
                      <a:lnTo>
                        <a:pt x="179" y="132"/>
                      </a:lnTo>
                      <a:lnTo>
                        <a:pt x="181" y="129"/>
                      </a:lnTo>
                      <a:lnTo>
                        <a:pt x="181" y="127"/>
                      </a:lnTo>
                      <a:lnTo>
                        <a:pt x="185" y="127"/>
                      </a:lnTo>
                      <a:lnTo>
                        <a:pt x="190" y="126"/>
                      </a:lnTo>
                      <a:lnTo>
                        <a:pt x="193" y="123"/>
                      </a:lnTo>
                      <a:lnTo>
                        <a:pt x="198" y="121"/>
                      </a:lnTo>
                      <a:lnTo>
                        <a:pt x="209" y="113"/>
                      </a:lnTo>
                      <a:lnTo>
                        <a:pt x="219" y="103"/>
                      </a:lnTo>
                      <a:lnTo>
                        <a:pt x="228" y="93"/>
                      </a:lnTo>
                      <a:lnTo>
                        <a:pt x="235" y="82"/>
                      </a:lnTo>
                      <a:lnTo>
                        <a:pt x="239" y="78"/>
                      </a:lnTo>
                      <a:lnTo>
                        <a:pt x="242" y="74"/>
                      </a:lnTo>
                      <a:lnTo>
                        <a:pt x="243" y="69"/>
                      </a:lnTo>
                      <a:lnTo>
                        <a:pt x="243" y="66"/>
                      </a:lnTo>
                      <a:lnTo>
                        <a:pt x="250" y="62"/>
                      </a:lnTo>
                      <a:lnTo>
                        <a:pt x="256" y="57"/>
                      </a:lnTo>
                      <a:lnTo>
                        <a:pt x="262" y="51"/>
                      </a:lnTo>
                      <a:lnTo>
                        <a:pt x="268" y="45"/>
                      </a:lnTo>
                      <a:lnTo>
                        <a:pt x="273" y="38"/>
                      </a:lnTo>
                      <a:lnTo>
                        <a:pt x="279" y="32"/>
                      </a:lnTo>
                      <a:lnTo>
                        <a:pt x="284" y="26"/>
                      </a:lnTo>
                      <a:lnTo>
                        <a:pt x="290" y="20"/>
                      </a:lnTo>
                      <a:lnTo>
                        <a:pt x="290" y="8"/>
                      </a:lnTo>
                      <a:lnTo>
                        <a:pt x="289" y="8"/>
                      </a:lnTo>
                      <a:lnTo>
                        <a:pt x="287" y="6"/>
                      </a:lnTo>
                      <a:lnTo>
                        <a:pt x="287" y="5"/>
                      </a:lnTo>
                      <a:lnTo>
                        <a:pt x="286" y="4"/>
                      </a:lnTo>
                      <a:lnTo>
                        <a:pt x="286" y="3"/>
                      </a:lnTo>
                      <a:lnTo>
                        <a:pt x="285" y="2"/>
                      </a:lnTo>
                      <a:lnTo>
                        <a:pt x="284" y="0"/>
                      </a:lnTo>
                      <a:lnTo>
                        <a:pt x="256" y="2"/>
                      </a:lnTo>
                      <a:lnTo>
                        <a:pt x="255" y="4"/>
                      </a:lnTo>
                      <a:lnTo>
                        <a:pt x="252" y="6"/>
                      </a:lnTo>
                      <a:lnTo>
                        <a:pt x="248" y="9"/>
                      </a:lnTo>
                      <a:lnTo>
                        <a:pt x="242" y="11"/>
                      </a:lnTo>
                      <a:lnTo>
                        <a:pt x="227" y="15"/>
                      </a:lnTo>
                      <a:lnTo>
                        <a:pt x="211" y="17"/>
                      </a:lnTo>
                      <a:lnTo>
                        <a:pt x="194" y="20"/>
                      </a:lnTo>
                      <a:lnTo>
                        <a:pt x="180" y="21"/>
                      </a:lnTo>
                      <a:lnTo>
                        <a:pt x="169" y="22"/>
                      </a:lnTo>
                      <a:lnTo>
                        <a:pt x="163" y="23"/>
                      </a:lnTo>
                      <a:lnTo>
                        <a:pt x="163" y="25"/>
                      </a:lnTo>
                      <a:lnTo>
                        <a:pt x="162" y="25"/>
                      </a:lnTo>
                      <a:lnTo>
                        <a:pt x="161" y="26"/>
                      </a:lnTo>
                      <a:lnTo>
                        <a:pt x="160" y="26"/>
                      </a:lnTo>
                      <a:lnTo>
                        <a:pt x="158" y="26"/>
                      </a:lnTo>
                      <a:lnTo>
                        <a:pt x="157" y="27"/>
                      </a:lnTo>
                      <a:lnTo>
                        <a:pt x="157" y="28"/>
                      </a:lnTo>
                      <a:lnTo>
                        <a:pt x="149" y="29"/>
                      </a:lnTo>
                      <a:lnTo>
                        <a:pt x="138" y="31"/>
                      </a:lnTo>
                      <a:lnTo>
                        <a:pt x="127" y="32"/>
                      </a:lnTo>
                      <a:lnTo>
                        <a:pt x="114" y="34"/>
                      </a:lnTo>
                      <a:lnTo>
                        <a:pt x="102" y="38"/>
                      </a:lnTo>
                      <a:lnTo>
                        <a:pt x="91" y="41"/>
                      </a:lnTo>
                      <a:lnTo>
                        <a:pt x="81" y="45"/>
                      </a:lnTo>
                      <a:lnTo>
                        <a:pt x="75" y="50"/>
                      </a:lnTo>
                      <a:lnTo>
                        <a:pt x="69" y="50"/>
                      </a:lnTo>
                      <a:lnTo>
                        <a:pt x="63" y="51"/>
                      </a:lnTo>
                      <a:lnTo>
                        <a:pt x="56" y="52"/>
                      </a:lnTo>
                      <a:lnTo>
                        <a:pt x="50" y="55"/>
                      </a:lnTo>
                      <a:lnTo>
                        <a:pt x="44" y="56"/>
                      </a:lnTo>
                      <a:lnTo>
                        <a:pt x="38" y="57"/>
                      </a:lnTo>
                      <a:lnTo>
                        <a:pt x="32" y="58"/>
                      </a:lnTo>
                      <a:lnTo>
                        <a:pt x="26" y="58"/>
                      </a:lnTo>
                      <a:lnTo>
                        <a:pt x="26" y="59"/>
                      </a:lnTo>
                      <a:lnTo>
                        <a:pt x="25" y="62"/>
                      </a:lnTo>
                      <a:lnTo>
                        <a:pt x="23" y="63"/>
                      </a:lnTo>
                      <a:lnTo>
                        <a:pt x="21" y="64"/>
                      </a:lnTo>
                      <a:lnTo>
                        <a:pt x="20" y="66"/>
                      </a:lnTo>
                      <a:lnTo>
                        <a:pt x="19" y="67"/>
                      </a:lnTo>
                      <a:lnTo>
                        <a:pt x="17" y="68"/>
                      </a:lnTo>
                      <a:lnTo>
                        <a:pt x="17" y="69"/>
                      </a:lnTo>
                      <a:lnTo>
                        <a:pt x="16" y="69"/>
                      </a:lnTo>
                      <a:lnTo>
                        <a:pt x="15" y="69"/>
                      </a:lnTo>
                      <a:lnTo>
                        <a:pt x="15" y="70"/>
                      </a:lnTo>
                      <a:lnTo>
                        <a:pt x="14" y="70"/>
                      </a:lnTo>
                      <a:lnTo>
                        <a:pt x="13" y="70"/>
                      </a:lnTo>
                      <a:lnTo>
                        <a:pt x="11" y="70"/>
                      </a:lnTo>
                      <a:lnTo>
                        <a:pt x="10" y="70"/>
                      </a:lnTo>
                      <a:lnTo>
                        <a:pt x="10" y="72"/>
                      </a:lnTo>
                      <a:lnTo>
                        <a:pt x="9" y="73"/>
                      </a:lnTo>
                      <a:lnTo>
                        <a:pt x="8" y="73"/>
                      </a:lnTo>
                      <a:lnTo>
                        <a:pt x="6" y="74"/>
                      </a:lnTo>
                      <a:lnTo>
                        <a:pt x="5" y="75"/>
                      </a:lnTo>
                      <a:lnTo>
                        <a:pt x="4" y="75"/>
                      </a:lnTo>
                      <a:lnTo>
                        <a:pt x="3" y="76"/>
                      </a:lnTo>
                      <a:lnTo>
                        <a:pt x="3" y="78"/>
                      </a:lnTo>
                      <a:lnTo>
                        <a:pt x="2" y="78"/>
                      </a:lnTo>
                      <a:lnTo>
                        <a:pt x="2" y="79"/>
                      </a:lnTo>
                      <a:lnTo>
                        <a:pt x="0" y="79"/>
                      </a:lnTo>
                      <a:lnTo>
                        <a:pt x="0" y="80"/>
                      </a:lnTo>
                      <a:lnTo>
                        <a:pt x="2" y="81"/>
                      </a:ln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47" name="Freeform 84">
                  <a:extLst>
                    <a:ext uri="{FF2B5EF4-FFF2-40B4-BE49-F238E27FC236}">
                      <a16:creationId xmlns:a16="http://schemas.microsoft.com/office/drawing/2014/main" id="{B5543552-8C07-4FA7-B7D4-FE33A9A9D1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2" y="2212"/>
                  <a:ext cx="96" cy="68"/>
                </a:xfrm>
                <a:custGeom>
                  <a:avLst/>
                  <a:gdLst>
                    <a:gd name="T0" fmla="*/ 0 w 290"/>
                    <a:gd name="T1" fmla="*/ 0 h 202"/>
                    <a:gd name="T2" fmla="*/ 0 w 290"/>
                    <a:gd name="T3" fmla="*/ 0 h 202"/>
                    <a:gd name="T4" fmla="*/ 0 w 290"/>
                    <a:gd name="T5" fmla="*/ 0 h 202"/>
                    <a:gd name="T6" fmla="*/ 0 w 290"/>
                    <a:gd name="T7" fmla="*/ 0 h 202"/>
                    <a:gd name="T8" fmla="*/ 0 w 290"/>
                    <a:gd name="T9" fmla="*/ 0 h 202"/>
                    <a:gd name="T10" fmla="*/ 0 w 290"/>
                    <a:gd name="T11" fmla="*/ 0 h 202"/>
                    <a:gd name="T12" fmla="*/ 0 w 290"/>
                    <a:gd name="T13" fmla="*/ 0 h 202"/>
                    <a:gd name="T14" fmla="*/ 0 w 290"/>
                    <a:gd name="T15" fmla="*/ 0 h 202"/>
                    <a:gd name="T16" fmla="*/ 0 w 290"/>
                    <a:gd name="T17" fmla="*/ 0 h 202"/>
                    <a:gd name="T18" fmla="*/ 0 w 290"/>
                    <a:gd name="T19" fmla="*/ 0 h 202"/>
                    <a:gd name="T20" fmla="*/ 0 w 290"/>
                    <a:gd name="T21" fmla="*/ 0 h 202"/>
                    <a:gd name="T22" fmla="*/ 0 w 290"/>
                    <a:gd name="T23" fmla="*/ 0 h 202"/>
                    <a:gd name="T24" fmla="*/ 0 w 290"/>
                    <a:gd name="T25" fmla="*/ 0 h 202"/>
                    <a:gd name="T26" fmla="*/ 0 w 290"/>
                    <a:gd name="T27" fmla="*/ 0 h 202"/>
                    <a:gd name="T28" fmla="*/ 0 w 290"/>
                    <a:gd name="T29" fmla="*/ 0 h 202"/>
                    <a:gd name="T30" fmla="*/ 0 w 290"/>
                    <a:gd name="T31" fmla="*/ 0 h 202"/>
                    <a:gd name="T32" fmla="*/ 0 w 290"/>
                    <a:gd name="T33" fmla="*/ 0 h 202"/>
                    <a:gd name="T34" fmla="*/ 0 w 290"/>
                    <a:gd name="T35" fmla="*/ 0 h 202"/>
                    <a:gd name="T36" fmla="*/ 0 w 290"/>
                    <a:gd name="T37" fmla="*/ 0 h 202"/>
                    <a:gd name="T38" fmla="*/ 0 w 290"/>
                    <a:gd name="T39" fmla="*/ 0 h 202"/>
                    <a:gd name="T40" fmla="*/ 0 w 290"/>
                    <a:gd name="T41" fmla="*/ 0 h 202"/>
                    <a:gd name="T42" fmla="*/ 0 w 290"/>
                    <a:gd name="T43" fmla="*/ 0 h 202"/>
                    <a:gd name="T44" fmla="*/ 0 w 290"/>
                    <a:gd name="T45" fmla="*/ 0 h 202"/>
                    <a:gd name="T46" fmla="*/ 0 w 290"/>
                    <a:gd name="T47" fmla="*/ 0 h 202"/>
                    <a:gd name="T48" fmla="*/ 0 w 290"/>
                    <a:gd name="T49" fmla="*/ 0 h 202"/>
                    <a:gd name="T50" fmla="*/ 0 w 290"/>
                    <a:gd name="T51" fmla="*/ 0 h 202"/>
                    <a:gd name="T52" fmla="*/ 0 w 290"/>
                    <a:gd name="T53" fmla="*/ 0 h 202"/>
                    <a:gd name="T54" fmla="*/ 0 w 290"/>
                    <a:gd name="T55" fmla="*/ 0 h 202"/>
                    <a:gd name="T56" fmla="*/ 0 w 290"/>
                    <a:gd name="T57" fmla="*/ 0 h 202"/>
                    <a:gd name="T58" fmla="*/ 0 w 290"/>
                    <a:gd name="T59" fmla="*/ 0 h 202"/>
                    <a:gd name="T60" fmla="*/ 0 w 290"/>
                    <a:gd name="T61" fmla="*/ 0 h 202"/>
                    <a:gd name="T62" fmla="*/ 0 w 290"/>
                    <a:gd name="T63" fmla="*/ 0 h 202"/>
                    <a:gd name="T64" fmla="*/ 0 w 290"/>
                    <a:gd name="T65" fmla="*/ 0 h 202"/>
                    <a:gd name="T66" fmla="*/ 0 w 290"/>
                    <a:gd name="T67" fmla="*/ 0 h 202"/>
                    <a:gd name="T68" fmla="*/ 0 w 290"/>
                    <a:gd name="T69" fmla="*/ 0 h 202"/>
                    <a:gd name="T70" fmla="*/ 0 w 290"/>
                    <a:gd name="T71" fmla="*/ 0 h 202"/>
                    <a:gd name="T72" fmla="*/ 0 w 290"/>
                    <a:gd name="T73" fmla="*/ 0 h 202"/>
                    <a:gd name="T74" fmla="*/ 0 w 290"/>
                    <a:gd name="T75" fmla="*/ 0 h 202"/>
                    <a:gd name="T76" fmla="*/ 0 w 290"/>
                    <a:gd name="T77" fmla="*/ 0 h 202"/>
                    <a:gd name="T78" fmla="*/ 0 w 290"/>
                    <a:gd name="T79" fmla="*/ 0 h 202"/>
                    <a:gd name="T80" fmla="*/ 0 w 290"/>
                    <a:gd name="T81" fmla="*/ 0 h 202"/>
                    <a:gd name="T82" fmla="*/ 0 w 290"/>
                    <a:gd name="T83" fmla="*/ 0 h 202"/>
                    <a:gd name="T84" fmla="*/ 0 w 290"/>
                    <a:gd name="T85" fmla="*/ 0 h 202"/>
                    <a:gd name="T86" fmla="*/ 0 w 290"/>
                    <a:gd name="T87" fmla="*/ 0 h 202"/>
                    <a:gd name="T88" fmla="*/ 0 w 290"/>
                    <a:gd name="T89" fmla="*/ 0 h 202"/>
                    <a:gd name="T90" fmla="*/ 0 w 290"/>
                    <a:gd name="T91" fmla="*/ 0 h 202"/>
                    <a:gd name="T92" fmla="*/ 0 w 290"/>
                    <a:gd name="T93" fmla="*/ 0 h 202"/>
                    <a:gd name="T94" fmla="*/ 0 w 290"/>
                    <a:gd name="T95" fmla="*/ 0 h 202"/>
                    <a:gd name="T96" fmla="*/ 0 w 290"/>
                    <a:gd name="T97" fmla="*/ 0 h 202"/>
                    <a:gd name="T98" fmla="*/ 0 w 290"/>
                    <a:gd name="T99" fmla="*/ 0 h 202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290"/>
                    <a:gd name="T151" fmla="*/ 0 h 202"/>
                    <a:gd name="T152" fmla="*/ 290 w 290"/>
                    <a:gd name="T153" fmla="*/ 202 h 202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290" h="202">
                      <a:moveTo>
                        <a:pt x="2" y="81"/>
                      </a:moveTo>
                      <a:lnTo>
                        <a:pt x="2" y="84"/>
                      </a:lnTo>
                      <a:lnTo>
                        <a:pt x="3" y="86"/>
                      </a:lnTo>
                      <a:lnTo>
                        <a:pt x="3" y="88"/>
                      </a:lnTo>
                      <a:lnTo>
                        <a:pt x="4" y="91"/>
                      </a:lnTo>
                      <a:lnTo>
                        <a:pt x="5" y="93"/>
                      </a:lnTo>
                      <a:lnTo>
                        <a:pt x="5" y="96"/>
                      </a:lnTo>
                      <a:lnTo>
                        <a:pt x="6" y="98"/>
                      </a:lnTo>
                      <a:lnTo>
                        <a:pt x="8" y="99"/>
                      </a:lnTo>
                      <a:lnTo>
                        <a:pt x="9" y="111"/>
                      </a:lnTo>
                      <a:lnTo>
                        <a:pt x="10" y="125"/>
                      </a:lnTo>
                      <a:lnTo>
                        <a:pt x="13" y="138"/>
                      </a:lnTo>
                      <a:lnTo>
                        <a:pt x="15" y="151"/>
                      </a:lnTo>
                      <a:lnTo>
                        <a:pt x="17" y="164"/>
                      </a:lnTo>
                      <a:lnTo>
                        <a:pt x="20" y="176"/>
                      </a:lnTo>
                      <a:lnTo>
                        <a:pt x="22" y="190"/>
                      </a:lnTo>
                      <a:lnTo>
                        <a:pt x="22" y="202"/>
                      </a:lnTo>
                      <a:lnTo>
                        <a:pt x="26" y="202"/>
                      </a:lnTo>
                      <a:lnTo>
                        <a:pt x="29" y="201"/>
                      </a:lnTo>
                      <a:lnTo>
                        <a:pt x="33" y="201"/>
                      </a:lnTo>
                      <a:lnTo>
                        <a:pt x="37" y="199"/>
                      </a:lnTo>
                      <a:lnTo>
                        <a:pt x="41" y="198"/>
                      </a:lnTo>
                      <a:lnTo>
                        <a:pt x="44" y="197"/>
                      </a:lnTo>
                      <a:lnTo>
                        <a:pt x="47" y="197"/>
                      </a:lnTo>
                      <a:lnTo>
                        <a:pt x="51" y="197"/>
                      </a:lnTo>
                      <a:lnTo>
                        <a:pt x="53" y="194"/>
                      </a:lnTo>
                      <a:lnTo>
                        <a:pt x="60" y="192"/>
                      </a:lnTo>
                      <a:lnTo>
                        <a:pt x="68" y="190"/>
                      </a:lnTo>
                      <a:lnTo>
                        <a:pt x="78" y="187"/>
                      </a:lnTo>
                      <a:lnTo>
                        <a:pt x="88" y="185"/>
                      </a:lnTo>
                      <a:lnTo>
                        <a:pt x="97" y="181"/>
                      </a:lnTo>
                      <a:lnTo>
                        <a:pt x="100" y="179"/>
                      </a:lnTo>
                      <a:lnTo>
                        <a:pt x="103" y="178"/>
                      </a:lnTo>
                      <a:lnTo>
                        <a:pt x="105" y="174"/>
                      </a:lnTo>
                      <a:lnTo>
                        <a:pt x="105" y="172"/>
                      </a:lnTo>
                      <a:lnTo>
                        <a:pt x="107" y="172"/>
                      </a:lnTo>
                      <a:lnTo>
                        <a:pt x="109" y="170"/>
                      </a:lnTo>
                      <a:lnTo>
                        <a:pt x="113" y="168"/>
                      </a:lnTo>
                      <a:lnTo>
                        <a:pt x="115" y="166"/>
                      </a:lnTo>
                      <a:lnTo>
                        <a:pt x="117" y="163"/>
                      </a:lnTo>
                      <a:lnTo>
                        <a:pt x="120" y="161"/>
                      </a:lnTo>
                      <a:lnTo>
                        <a:pt x="122" y="158"/>
                      </a:lnTo>
                      <a:lnTo>
                        <a:pt x="123" y="157"/>
                      </a:lnTo>
                      <a:lnTo>
                        <a:pt x="125" y="157"/>
                      </a:lnTo>
                      <a:lnTo>
                        <a:pt x="127" y="157"/>
                      </a:lnTo>
                      <a:lnTo>
                        <a:pt x="131" y="155"/>
                      </a:lnTo>
                      <a:lnTo>
                        <a:pt x="138" y="152"/>
                      </a:lnTo>
                      <a:lnTo>
                        <a:pt x="146" y="149"/>
                      </a:lnTo>
                      <a:lnTo>
                        <a:pt x="156" y="145"/>
                      </a:lnTo>
                      <a:lnTo>
                        <a:pt x="166" y="140"/>
                      </a:lnTo>
                      <a:lnTo>
                        <a:pt x="174" y="135"/>
                      </a:lnTo>
                      <a:lnTo>
                        <a:pt x="176" y="134"/>
                      </a:lnTo>
                      <a:lnTo>
                        <a:pt x="179" y="132"/>
                      </a:lnTo>
                      <a:lnTo>
                        <a:pt x="181" y="129"/>
                      </a:lnTo>
                      <a:lnTo>
                        <a:pt x="181" y="127"/>
                      </a:lnTo>
                      <a:lnTo>
                        <a:pt x="185" y="127"/>
                      </a:lnTo>
                      <a:lnTo>
                        <a:pt x="190" y="126"/>
                      </a:lnTo>
                      <a:lnTo>
                        <a:pt x="193" y="123"/>
                      </a:lnTo>
                      <a:lnTo>
                        <a:pt x="198" y="121"/>
                      </a:lnTo>
                      <a:lnTo>
                        <a:pt x="209" y="113"/>
                      </a:lnTo>
                      <a:lnTo>
                        <a:pt x="219" y="103"/>
                      </a:lnTo>
                      <a:lnTo>
                        <a:pt x="228" y="93"/>
                      </a:lnTo>
                      <a:lnTo>
                        <a:pt x="235" y="82"/>
                      </a:lnTo>
                      <a:lnTo>
                        <a:pt x="239" y="78"/>
                      </a:lnTo>
                      <a:lnTo>
                        <a:pt x="242" y="74"/>
                      </a:lnTo>
                      <a:lnTo>
                        <a:pt x="243" y="69"/>
                      </a:lnTo>
                      <a:lnTo>
                        <a:pt x="243" y="66"/>
                      </a:lnTo>
                      <a:lnTo>
                        <a:pt x="250" y="62"/>
                      </a:lnTo>
                      <a:lnTo>
                        <a:pt x="256" y="57"/>
                      </a:lnTo>
                      <a:lnTo>
                        <a:pt x="262" y="51"/>
                      </a:lnTo>
                      <a:lnTo>
                        <a:pt x="268" y="45"/>
                      </a:lnTo>
                      <a:lnTo>
                        <a:pt x="273" y="38"/>
                      </a:lnTo>
                      <a:lnTo>
                        <a:pt x="279" y="32"/>
                      </a:lnTo>
                      <a:lnTo>
                        <a:pt x="284" y="26"/>
                      </a:lnTo>
                      <a:lnTo>
                        <a:pt x="290" y="20"/>
                      </a:lnTo>
                      <a:lnTo>
                        <a:pt x="290" y="8"/>
                      </a:lnTo>
                      <a:lnTo>
                        <a:pt x="289" y="8"/>
                      </a:lnTo>
                      <a:lnTo>
                        <a:pt x="287" y="6"/>
                      </a:lnTo>
                      <a:lnTo>
                        <a:pt x="287" y="5"/>
                      </a:lnTo>
                      <a:lnTo>
                        <a:pt x="286" y="4"/>
                      </a:lnTo>
                      <a:lnTo>
                        <a:pt x="286" y="3"/>
                      </a:lnTo>
                      <a:lnTo>
                        <a:pt x="285" y="2"/>
                      </a:lnTo>
                      <a:lnTo>
                        <a:pt x="284" y="0"/>
                      </a:lnTo>
                      <a:lnTo>
                        <a:pt x="256" y="2"/>
                      </a:lnTo>
                      <a:lnTo>
                        <a:pt x="255" y="4"/>
                      </a:lnTo>
                      <a:lnTo>
                        <a:pt x="252" y="6"/>
                      </a:lnTo>
                      <a:lnTo>
                        <a:pt x="248" y="9"/>
                      </a:lnTo>
                      <a:lnTo>
                        <a:pt x="242" y="11"/>
                      </a:lnTo>
                      <a:lnTo>
                        <a:pt x="227" y="15"/>
                      </a:lnTo>
                      <a:lnTo>
                        <a:pt x="211" y="17"/>
                      </a:lnTo>
                      <a:lnTo>
                        <a:pt x="194" y="20"/>
                      </a:lnTo>
                      <a:lnTo>
                        <a:pt x="180" y="21"/>
                      </a:lnTo>
                      <a:lnTo>
                        <a:pt x="169" y="22"/>
                      </a:lnTo>
                      <a:lnTo>
                        <a:pt x="163" y="23"/>
                      </a:lnTo>
                      <a:lnTo>
                        <a:pt x="163" y="25"/>
                      </a:lnTo>
                      <a:lnTo>
                        <a:pt x="162" y="25"/>
                      </a:lnTo>
                      <a:lnTo>
                        <a:pt x="161" y="26"/>
                      </a:lnTo>
                      <a:lnTo>
                        <a:pt x="160" y="26"/>
                      </a:lnTo>
                      <a:lnTo>
                        <a:pt x="158" y="26"/>
                      </a:lnTo>
                      <a:lnTo>
                        <a:pt x="157" y="27"/>
                      </a:lnTo>
                      <a:lnTo>
                        <a:pt x="157" y="28"/>
                      </a:lnTo>
                      <a:lnTo>
                        <a:pt x="149" y="29"/>
                      </a:lnTo>
                      <a:lnTo>
                        <a:pt x="138" y="31"/>
                      </a:lnTo>
                      <a:lnTo>
                        <a:pt x="127" y="32"/>
                      </a:lnTo>
                      <a:lnTo>
                        <a:pt x="114" y="34"/>
                      </a:lnTo>
                      <a:lnTo>
                        <a:pt x="102" y="38"/>
                      </a:lnTo>
                      <a:lnTo>
                        <a:pt x="91" y="41"/>
                      </a:lnTo>
                      <a:lnTo>
                        <a:pt x="81" y="45"/>
                      </a:lnTo>
                      <a:lnTo>
                        <a:pt x="75" y="50"/>
                      </a:lnTo>
                      <a:lnTo>
                        <a:pt x="69" y="50"/>
                      </a:lnTo>
                      <a:lnTo>
                        <a:pt x="63" y="51"/>
                      </a:lnTo>
                      <a:lnTo>
                        <a:pt x="56" y="52"/>
                      </a:lnTo>
                      <a:lnTo>
                        <a:pt x="50" y="55"/>
                      </a:lnTo>
                      <a:lnTo>
                        <a:pt x="44" y="56"/>
                      </a:lnTo>
                      <a:lnTo>
                        <a:pt x="38" y="57"/>
                      </a:lnTo>
                      <a:lnTo>
                        <a:pt x="32" y="58"/>
                      </a:lnTo>
                      <a:lnTo>
                        <a:pt x="26" y="58"/>
                      </a:lnTo>
                      <a:lnTo>
                        <a:pt x="26" y="59"/>
                      </a:lnTo>
                      <a:lnTo>
                        <a:pt x="25" y="62"/>
                      </a:lnTo>
                      <a:lnTo>
                        <a:pt x="23" y="63"/>
                      </a:lnTo>
                      <a:lnTo>
                        <a:pt x="21" y="64"/>
                      </a:lnTo>
                      <a:lnTo>
                        <a:pt x="20" y="66"/>
                      </a:lnTo>
                      <a:lnTo>
                        <a:pt x="19" y="67"/>
                      </a:lnTo>
                      <a:lnTo>
                        <a:pt x="17" y="68"/>
                      </a:lnTo>
                      <a:lnTo>
                        <a:pt x="17" y="69"/>
                      </a:lnTo>
                      <a:lnTo>
                        <a:pt x="16" y="69"/>
                      </a:lnTo>
                      <a:lnTo>
                        <a:pt x="15" y="69"/>
                      </a:lnTo>
                      <a:lnTo>
                        <a:pt x="15" y="70"/>
                      </a:lnTo>
                      <a:lnTo>
                        <a:pt x="14" y="70"/>
                      </a:lnTo>
                      <a:lnTo>
                        <a:pt x="13" y="70"/>
                      </a:lnTo>
                      <a:lnTo>
                        <a:pt x="11" y="70"/>
                      </a:lnTo>
                      <a:lnTo>
                        <a:pt x="10" y="70"/>
                      </a:lnTo>
                      <a:lnTo>
                        <a:pt x="10" y="72"/>
                      </a:lnTo>
                      <a:lnTo>
                        <a:pt x="9" y="73"/>
                      </a:lnTo>
                      <a:lnTo>
                        <a:pt x="8" y="73"/>
                      </a:lnTo>
                      <a:lnTo>
                        <a:pt x="6" y="74"/>
                      </a:lnTo>
                      <a:lnTo>
                        <a:pt x="5" y="75"/>
                      </a:lnTo>
                      <a:lnTo>
                        <a:pt x="4" y="75"/>
                      </a:lnTo>
                      <a:lnTo>
                        <a:pt x="3" y="76"/>
                      </a:lnTo>
                      <a:lnTo>
                        <a:pt x="3" y="78"/>
                      </a:lnTo>
                      <a:lnTo>
                        <a:pt x="2" y="78"/>
                      </a:lnTo>
                      <a:lnTo>
                        <a:pt x="2" y="79"/>
                      </a:lnTo>
                      <a:lnTo>
                        <a:pt x="0" y="79"/>
                      </a:lnTo>
                      <a:lnTo>
                        <a:pt x="0" y="80"/>
                      </a:lnTo>
                      <a:lnTo>
                        <a:pt x="2" y="8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48" name="Freeform 85">
                  <a:extLst>
                    <a:ext uri="{FF2B5EF4-FFF2-40B4-BE49-F238E27FC236}">
                      <a16:creationId xmlns:a16="http://schemas.microsoft.com/office/drawing/2014/main" id="{37400B7D-EE62-4BD6-A688-D51E8B358B6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66" y="2214"/>
                  <a:ext cx="92" cy="66"/>
                </a:xfrm>
                <a:custGeom>
                  <a:avLst/>
                  <a:gdLst>
                    <a:gd name="T0" fmla="*/ 0 w 276"/>
                    <a:gd name="T1" fmla="*/ 0 h 198"/>
                    <a:gd name="T2" fmla="*/ 0 w 276"/>
                    <a:gd name="T3" fmla="*/ 0 h 198"/>
                    <a:gd name="T4" fmla="*/ 0 w 276"/>
                    <a:gd name="T5" fmla="*/ 0 h 198"/>
                    <a:gd name="T6" fmla="*/ 0 w 276"/>
                    <a:gd name="T7" fmla="*/ 0 h 198"/>
                    <a:gd name="T8" fmla="*/ 0 w 276"/>
                    <a:gd name="T9" fmla="*/ 0 h 198"/>
                    <a:gd name="T10" fmla="*/ 0 w 276"/>
                    <a:gd name="T11" fmla="*/ 0 h 198"/>
                    <a:gd name="T12" fmla="*/ 0 w 276"/>
                    <a:gd name="T13" fmla="*/ 0 h 198"/>
                    <a:gd name="T14" fmla="*/ 0 w 276"/>
                    <a:gd name="T15" fmla="*/ 0 h 198"/>
                    <a:gd name="T16" fmla="*/ 0 w 276"/>
                    <a:gd name="T17" fmla="*/ 0 h 198"/>
                    <a:gd name="T18" fmla="*/ 0 w 276"/>
                    <a:gd name="T19" fmla="*/ 0 h 198"/>
                    <a:gd name="T20" fmla="*/ 0 w 276"/>
                    <a:gd name="T21" fmla="*/ 0 h 198"/>
                    <a:gd name="T22" fmla="*/ 0 w 276"/>
                    <a:gd name="T23" fmla="*/ 0 h 198"/>
                    <a:gd name="T24" fmla="*/ 0 w 276"/>
                    <a:gd name="T25" fmla="*/ 0 h 198"/>
                    <a:gd name="T26" fmla="*/ 0 w 276"/>
                    <a:gd name="T27" fmla="*/ 0 h 198"/>
                    <a:gd name="T28" fmla="*/ 0 w 276"/>
                    <a:gd name="T29" fmla="*/ 0 h 198"/>
                    <a:gd name="T30" fmla="*/ 0 w 276"/>
                    <a:gd name="T31" fmla="*/ 0 h 198"/>
                    <a:gd name="T32" fmla="*/ 0 w 276"/>
                    <a:gd name="T33" fmla="*/ 0 h 198"/>
                    <a:gd name="T34" fmla="*/ 0 w 276"/>
                    <a:gd name="T35" fmla="*/ 0 h 198"/>
                    <a:gd name="T36" fmla="*/ 0 w 276"/>
                    <a:gd name="T37" fmla="*/ 0 h 198"/>
                    <a:gd name="T38" fmla="*/ 0 w 276"/>
                    <a:gd name="T39" fmla="*/ 0 h 198"/>
                    <a:gd name="T40" fmla="*/ 0 w 276"/>
                    <a:gd name="T41" fmla="*/ 0 h 198"/>
                    <a:gd name="T42" fmla="*/ 0 w 276"/>
                    <a:gd name="T43" fmla="*/ 0 h 198"/>
                    <a:gd name="T44" fmla="*/ 0 w 276"/>
                    <a:gd name="T45" fmla="*/ 0 h 198"/>
                    <a:gd name="T46" fmla="*/ 0 w 276"/>
                    <a:gd name="T47" fmla="*/ 0 h 198"/>
                    <a:gd name="T48" fmla="*/ 0 w 276"/>
                    <a:gd name="T49" fmla="*/ 0 h 198"/>
                    <a:gd name="T50" fmla="*/ 0 w 276"/>
                    <a:gd name="T51" fmla="*/ 0 h 198"/>
                    <a:gd name="T52" fmla="*/ 0 w 276"/>
                    <a:gd name="T53" fmla="*/ 0 h 198"/>
                    <a:gd name="T54" fmla="*/ 0 w 276"/>
                    <a:gd name="T55" fmla="*/ 0 h 198"/>
                    <a:gd name="T56" fmla="*/ 0 w 276"/>
                    <a:gd name="T57" fmla="*/ 0 h 198"/>
                    <a:gd name="T58" fmla="*/ 0 w 276"/>
                    <a:gd name="T59" fmla="*/ 0 h 198"/>
                    <a:gd name="T60" fmla="*/ 0 w 276"/>
                    <a:gd name="T61" fmla="*/ 0 h 198"/>
                    <a:gd name="T62" fmla="*/ 0 w 276"/>
                    <a:gd name="T63" fmla="*/ 0 h 198"/>
                    <a:gd name="T64" fmla="*/ 0 w 276"/>
                    <a:gd name="T65" fmla="*/ 0 h 198"/>
                    <a:gd name="T66" fmla="*/ 0 w 276"/>
                    <a:gd name="T67" fmla="*/ 0 h 198"/>
                    <a:gd name="T68" fmla="*/ 0 w 276"/>
                    <a:gd name="T69" fmla="*/ 0 h 198"/>
                    <a:gd name="T70" fmla="*/ 0 w 276"/>
                    <a:gd name="T71" fmla="*/ 0 h 198"/>
                    <a:gd name="T72" fmla="*/ 0 w 276"/>
                    <a:gd name="T73" fmla="*/ 0 h 198"/>
                    <a:gd name="T74" fmla="*/ 0 w 276"/>
                    <a:gd name="T75" fmla="*/ 0 h 198"/>
                    <a:gd name="T76" fmla="*/ 0 w 276"/>
                    <a:gd name="T77" fmla="*/ 0 h 198"/>
                    <a:gd name="T78" fmla="*/ 0 w 276"/>
                    <a:gd name="T79" fmla="*/ 0 h 198"/>
                    <a:gd name="T80" fmla="*/ 0 w 276"/>
                    <a:gd name="T81" fmla="*/ 0 h 198"/>
                    <a:gd name="T82" fmla="*/ 0 w 276"/>
                    <a:gd name="T83" fmla="*/ 0 h 198"/>
                    <a:gd name="T84" fmla="*/ 0 w 276"/>
                    <a:gd name="T85" fmla="*/ 0 h 19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276"/>
                    <a:gd name="T130" fmla="*/ 0 h 198"/>
                    <a:gd name="T131" fmla="*/ 276 w 276"/>
                    <a:gd name="T132" fmla="*/ 198 h 198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276" h="198">
                      <a:moveTo>
                        <a:pt x="15" y="198"/>
                      </a:moveTo>
                      <a:lnTo>
                        <a:pt x="14" y="193"/>
                      </a:lnTo>
                      <a:lnTo>
                        <a:pt x="13" y="188"/>
                      </a:lnTo>
                      <a:lnTo>
                        <a:pt x="12" y="184"/>
                      </a:lnTo>
                      <a:lnTo>
                        <a:pt x="10" y="180"/>
                      </a:lnTo>
                      <a:lnTo>
                        <a:pt x="10" y="175"/>
                      </a:lnTo>
                      <a:lnTo>
                        <a:pt x="10" y="169"/>
                      </a:lnTo>
                      <a:lnTo>
                        <a:pt x="10" y="164"/>
                      </a:lnTo>
                      <a:lnTo>
                        <a:pt x="12" y="159"/>
                      </a:lnTo>
                      <a:lnTo>
                        <a:pt x="14" y="158"/>
                      </a:lnTo>
                      <a:lnTo>
                        <a:pt x="15" y="157"/>
                      </a:lnTo>
                      <a:lnTo>
                        <a:pt x="16" y="156"/>
                      </a:lnTo>
                      <a:lnTo>
                        <a:pt x="18" y="153"/>
                      </a:lnTo>
                      <a:lnTo>
                        <a:pt x="18" y="151"/>
                      </a:lnTo>
                      <a:lnTo>
                        <a:pt x="19" y="148"/>
                      </a:lnTo>
                      <a:lnTo>
                        <a:pt x="19" y="146"/>
                      </a:lnTo>
                      <a:lnTo>
                        <a:pt x="19" y="142"/>
                      </a:lnTo>
                      <a:lnTo>
                        <a:pt x="14" y="136"/>
                      </a:lnTo>
                      <a:lnTo>
                        <a:pt x="10" y="129"/>
                      </a:lnTo>
                      <a:lnTo>
                        <a:pt x="8" y="122"/>
                      </a:lnTo>
                      <a:lnTo>
                        <a:pt x="7" y="115"/>
                      </a:lnTo>
                      <a:lnTo>
                        <a:pt x="6" y="106"/>
                      </a:lnTo>
                      <a:lnTo>
                        <a:pt x="3" y="99"/>
                      </a:lnTo>
                      <a:lnTo>
                        <a:pt x="2" y="90"/>
                      </a:lnTo>
                      <a:lnTo>
                        <a:pt x="0" y="83"/>
                      </a:lnTo>
                      <a:lnTo>
                        <a:pt x="10" y="75"/>
                      </a:lnTo>
                      <a:lnTo>
                        <a:pt x="22" y="70"/>
                      </a:lnTo>
                      <a:lnTo>
                        <a:pt x="34" y="66"/>
                      </a:lnTo>
                      <a:lnTo>
                        <a:pt x="45" y="63"/>
                      </a:lnTo>
                      <a:lnTo>
                        <a:pt x="57" y="60"/>
                      </a:lnTo>
                      <a:lnTo>
                        <a:pt x="69" y="57"/>
                      </a:lnTo>
                      <a:lnTo>
                        <a:pt x="80" y="52"/>
                      </a:lnTo>
                      <a:lnTo>
                        <a:pt x="92" y="45"/>
                      </a:lnTo>
                      <a:lnTo>
                        <a:pt x="106" y="40"/>
                      </a:lnTo>
                      <a:lnTo>
                        <a:pt x="119" y="36"/>
                      </a:lnTo>
                      <a:lnTo>
                        <a:pt x="132" y="31"/>
                      </a:lnTo>
                      <a:lnTo>
                        <a:pt x="145" y="28"/>
                      </a:lnTo>
                      <a:lnTo>
                        <a:pt x="159" y="24"/>
                      </a:lnTo>
                      <a:lnTo>
                        <a:pt x="172" y="21"/>
                      </a:lnTo>
                      <a:lnTo>
                        <a:pt x="185" y="17"/>
                      </a:lnTo>
                      <a:lnTo>
                        <a:pt x="197" y="13"/>
                      </a:lnTo>
                      <a:lnTo>
                        <a:pt x="203" y="12"/>
                      </a:lnTo>
                      <a:lnTo>
                        <a:pt x="208" y="12"/>
                      </a:lnTo>
                      <a:lnTo>
                        <a:pt x="213" y="11"/>
                      </a:lnTo>
                      <a:lnTo>
                        <a:pt x="218" y="10"/>
                      </a:lnTo>
                      <a:lnTo>
                        <a:pt x="222" y="8"/>
                      </a:lnTo>
                      <a:lnTo>
                        <a:pt x="227" y="7"/>
                      </a:lnTo>
                      <a:lnTo>
                        <a:pt x="231" y="6"/>
                      </a:lnTo>
                      <a:lnTo>
                        <a:pt x="235" y="5"/>
                      </a:lnTo>
                      <a:lnTo>
                        <a:pt x="236" y="5"/>
                      </a:lnTo>
                      <a:lnTo>
                        <a:pt x="238" y="5"/>
                      </a:lnTo>
                      <a:lnTo>
                        <a:pt x="239" y="4"/>
                      </a:lnTo>
                      <a:lnTo>
                        <a:pt x="241" y="4"/>
                      </a:lnTo>
                      <a:lnTo>
                        <a:pt x="243" y="4"/>
                      </a:lnTo>
                      <a:lnTo>
                        <a:pt x="244" y="4"/>
                      </a:lnTo>
                      <a:lnTo>
                        <a:pt x="247" y="2"/>
                      </a:lnTo>
                      <a:lnTo>
                        <a:pt x="248" y="2"/>
                      </a:lnTo>
                      <a:lnTo>
                        <a:pt x="249" y="1"/>
                      </a:lnTo>
                      <a:lnTo>
                        <a:pt x="251" y="1"/>
                      </a:lnTo>
                      <a:lnTo>
                        <a:pt x="253" y="0"/>
                      </a:lnTo>
                      <a:lnTo>
                        <a:pt x="255" y="0"/>
                      </a:lnTo>
                      <a:lnTo>
                        <a:pt x="256" y="0"/>
                      </a:lnTo>
                      <a:lnTo>
                        <a:pt x="259" y="0"/>
                      </a:lnTo>
                      <a:lnTo>
                        <a:pt x="260" y="1"/>
                      </a:lnTo>
                      <a:lnTo>
                        <a:pt x="262" y="0"/>
                      </a:lnTo>
                      <a:lnTo>
                        <a:pt x="263" y="2"/>
                      </a:lnTo>
                      <a:lnTo>
                        <a:pt x="265" y="4"/>
                      </a:lnTo>
                      <a:lnTo>
                        <a:pt x="267" y="6"/>
                      </a:lnTo>
                      <a:lnTo>
                        <a:pt x="268" y="8"/>
                      </a:lnTo>
                      <a:lnTo>
                        <a:pt x="269" y="11"/>
                      </a:lnTo>
                      <a:lnTo>
                        <a:pt x="272" y="12"/>
                      </a:lnTo>
                      <a:lnTo>
                        <a:pt x="273" y="15"/>
                      </a:lnTo>
                      <a:lnTo>
                        <a:pt x="276" y="17"/>
                      </a:lnTo>
                      <a:lnTo>
                        <a:pt x="269" y="22"/>
                      </a:lnTo>
                      <a:lnTo>
                        <a:pt x="265" y="29"/>
                      </a:lnTo>
                      <a:lnTo>
                        <a:pt x="260" y="35"/>
                      </a:lnTo>
                      <a:lnTo>
                        <a:pt x="254" y="41"/>
                      </a:lnTo>
                      <a:lnTo>
                        <a:pt x="249" y="47"/>
                      </a:lnTo>
                      <a:lnTo>
                        <a:pt x="243" y="53"/>
                      </a:lnTo>
                      <a:lnTo>
                        <a:pt x="237" y="58"/>
                      </a:lnTo>
                      <a:lnTo>
                        <a:pt x="230" y="62"/>
                      </a:lnTo>
                      <a:lnTo>
                        <a:pt x="230" y="65"/>
                      </a:lnTo>
                      <a:lnTo>
                        <a:pt x="229" y="70"/>
                      </a:lnTo>
                      <a:lnTo>
                        <a:pt x="226" y="74"/>
                      </a:lnTo>
                      <a:lnTo>
                        <a:pt x="222" y="78"/>
                      </a:lnTo>
                      <a:lnTo>
                        <a:pt x="215" y="89"/>
                      </a:lnTo>
                      <a:lnTo>
                        <a:pt x="206" y="99"/>
                      </a:lnTo>
                      <a:lnTo>
                        <a:pt x="196" y="109"/>
                      </a:lnTo>
                      <a:lnTo>
                        <a:pt x="185" y="117"/>
                      </a:lnTo>
                      <a:lnTo>
                        <a:pt x="180" y="119"/>
                      </a:lnTo>
                      <a:lnTo>
                        <a:pt x="177" y="122"/>
                      </a:lnTo>
                      <a:lnTo>
                        <a:pt x="172" y="123"/>
                      </a:lnTo>
                      <a:lnTo>
                        <a:pt x="168" y="123"/>
                      </a:lnTo>
                      <a:lnTo>
                        <a:pt x="168" y="125"/>
                      </a:lnTo>
                      <a:lnTo>
                        <a:pt x="166" y="128"/>
                      </a:lnTo>
                      <a:lnTo>
                        <a:pt x="163" y="130"/>
                      </a:lnTo>
                      <a:lnTo>
                        <a:pt x="161" y="131"/>
                      </a:lnTo>
                      <a:lnTo>
                        <a:pt x="153" y="136"/>
                      </a:lnTo>
                      <a:lnTo>
                        <a:pt x="143" y="141"/>
                      </a:lnTo>
                      <a:lnTo>
                        <a:pt x="133" y="145"/>
                      </a:lnTo>
                      <a:lnTo>
                        <a:pt x="125" y="148"/>
                      </a:lnTo>
                      <a:lnTo>
                        <a:pt x="118" y="151"/>
                      </a:lnTo>
                      <a:lnTo>
                        <a:pt x="114" y="153"/>
                      </a:lnTo>
                      <a:lnTo>
                        <a:pt x="112" y="153"/>
                      </a:lnTo>
                      <a:lnTo>
                        <a:pt x="110" y="153"/>
                      </a:lnTo>
                      <a:lnTo>
                        <a:pt x="109" y="154"/>
                      </a:lnTo>
                      <a:lnTo>
                        <a:pt x="107" y="157"/>
                      </a:lnTo>
                      <a:lnTo>
                        <a:pt x="104" y="159"/>
                      </a:lnTo>
                      <a:lnTo>
                        <a:pt x="102" y="162"/>
                      </a:lnTo>
                      <a:lnTo>
                        <a:pt x="100" y="164"/>
                      </a:lnTo>
                      <a:lnTo>
                        <a:pt x="96" y="166"/>
                      </a:lnTo>
                      <a:lnTo>
                        <a:pt x="94" y="168"/>
                      </a:lnTo>
                      <a:lnTo>
                        <a:pt x="92" y="168"/>
                      </a:lnTo>
                      <a:lnTo>
                        <a:pt x="92" y="170"/>
                      </a:lnTo>
                      <a:lnTo>
                        <a:pt x="90" y="174"/>
                      </a:lnTo>
                      <a:lnTo>
                        <a:pt x="87" y="175"/>
                      </a:lnTo>
                      <a:lnTo>
                        <a:pt x="84" y="177"/>
                      </a:lnTo>
                      <a:lnTo>
                        <a:pt x="75" y="181"/>
                      </a:lnTo>
                      <a:lnTo>
                        <a:pt x="65" y="183"/>
                      </a:lnTo>
                      <a:lnTo>
                        <a:pt x="55" y="186"/>
                      </a:lnTo>
                      <a:lnTo>
                        <a:pt x="47" y="188"/>
                      </a:lnTo>
                      <a:lnTo>
                        <a:pt x="40" y="190"/>
                      </a:lnTo>
                      <a:lnTo>
                        <a:pt x="38" y="193"/>
                      </a:lnTo>
                      <a:lnTo>
                        <a:pt x="36" y="193"/>
                      </a:lnTo>
                      <a:lnTo>
                        <a:pt x="33" y="193"/>
                      </a:lnTo>
                      <a:lnTo>
                        <a:pt x="30" y="194"/>
                      </a:lnTo>
                      <a:lnTo>
                        <a:pt x="27" y="194"/>
                      </a:lnTo>
                      <a:lnTo>
                        <a:pt x="24" y="195"/>
                      </a:lnTo>
                      <a:lnTo>
                        <a:pt x="21" y="197"/>
                      </a:lnTo>
                      <a:lnTo>
                        <a:pt x="18" y="197"/>
                      </a:lnTo>
                      <a:lnTo>
                        <a:pt x="15" y="198"/>
                      </a:lnTo>
                      <a:close/>
                    </a:path>
                  </a:pathLst>
                </a:custGeom>
                <a:solidFill>
                  <a:srgbClr val="C28F5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49" name="Freeform 86">
                  <a:extLst>
                    <a:ext uri="{FF2B5EF4-FFF2-40B4-BE49-F238E27FC236}">
                      <a16:creationId xmlns:a16="http://schemas.microsoft.com/office/drawing/2014/main" id="{D4682B70-4ECB-4005-9EF3-308C678CBD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29" y="2240"/>
                  <a:ext cx="9" cy="6"/>
                </a:xfrm>
                <a:custGeom>
                  <a:avLst/>
                  <a:gdLst>
                    <a:gd name="T0" fmla="*/ 0 w 27"/>
                    <a:gd name="T1" fmla="*/ 0 h 18"/>
                    <a:gd name="T2" fmla="*/ 0 w 27"/>
                    <a:gd name="T3" fmla="*/ 0 h 18"/>
                    <a:gd name="T4" fmla="*/ 0 w 27"/>
                    <a:gd name="T5" fmla="*/ 0 h 18"/>
                    <a:gd name="T6" fmla="*/ 0 w 27"/>
                    <a:gd name="T7" fmla="*/ 0 h 18"/>
                    <a:gd name="T8" fmla="*/ 0 w 27"/>
                    <a:gd name="T9" fmla="*/ 0 h 18"/>
                    <a:gd name="T10" fmla="*/ 0 w 27"/>
                    <a:gd name="T11" fmla="*/ 0 h 18"/>
                    <a:gd name="T12" fmla="*/ 0 w 27"/>
                    <a:gd name="T13" fmla="*/ 0 h 18"/>
                    <a:gd name="T14" fmla="*/ 0 w 27"/>
                    <a:gd name="T15" fmla="*/ 0 h 18"/>
                    <a:gd name="T16" fmla="*/ 0 w 27"/>
                    <a:gd name="T17" fmla="*/ 0 h 18"/>
                    <a:gd name="T18" fmla="*/ 0 w 27"/>
                    <a:gd name="T19" fmla="*/ 0 h 18"/>
                    <a:gd name="T20" fmla="*/ 0 w 27"/>
                    <a:gd name="T21" fmla="*/ 0 h 18"/>
                    <a:gd name="T22" fmla="*/ 0 w 27"/>
                    <a:gd name="T23" fmla="*/ 0 h 18"/>
                    <a:gd name="T24" fmla="*/ 0 w 27"/>
                    <a:gd name="T25" fmla="*/ 0 h 18"/>
                    <a:gd name="T26" fmla="*/ 0 w 27"/>
                    <a:gd name="T27" fmla="*/ 0 h 18"/>
                    <a:gd name="T28" fmla="*/ 0 w 27"/>
                    <a:gd name="T29" fmla="*/ 0 h 18"/>
                    <a:gd name="T30" fmla="*/ 0 w 27"/>
                    <a:gd name="T31" fmla="*/ 0 h 18"/>
                    <a:gd name="T32" fmla="*/ 0 w 27"/>
                    <a:gd name="T33" fmla="*/ 0 h 18"/>
                    <a:gd name="T34" fmla="*/ 0 w 27"/>
                    <a:gd name="T35" fmla="*/ 0 h 18"/>
                    <a:gd name="T36" fmla="*/ 0 w 27"/>
                    <a:gd name="T37" fmla="*/ 0 h 18"/>
                    <a:gd name="T38" fmla="*/ 0 w 27"/>
                    <a:gd name="T39" fmla="*/ 0 h 18"/>
                    <a:gd name="T40" fmla="*/ 0 w 27"/>
                    <a:gd name="T41" fmla="*/ 0 h 18"/>
                    <a:gd name="T42" fmla="*/ 0 w 27"/>
                    <a:gd name="T43" fmla="*/ 0 h 18"/>
                    <a:gd name="T44" fmla="*/ 0 w 27"/>
                    <a:gd name="T45" fmla="*/ 0 h 18"/>
                    <a:gd name="T46" fmla="*/ 0 w 27"/>
                    <a:gd name="T47" fmla="*/ 0 h 18"/>
                    <a:gd name="T48" fmla="*/ 0 w 27"/>
                    <a:gd name="T49" fmla="*/ 0 h 18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27"/>
                    <a:gd name="T76" fmla="*/ 0 h 18"/>
                    <a:gd name="T77" fmla="*/ 27 w 27"/>
                    <a:gd name="T78" fmla="*/ 18 h 18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27" h="18">
                      <a:moveTo>
                        <a:pt x="18" y="18"/>
                      </a:moveTo>
                      <a:lnTo>
                        <a:pt x="17" y="15"/>
                      </a:lnTo>
                      <a:lnTo>
                        <a:pt x="14" y="13"/>
                      </a:lnTo>
                      <a:lnTo>
                        <a:pt x="12" y="10"/>
                      </a:lnTo>
                      <a:lnTo>
                        <a:pt x="9" y="9"/>
                      </a:lnTo>
                      <a:lnTo>
                        <a:pt x="7" y="7"/>
                      </a:lnTo>
                      <a:lnTo>
                        <a:pt x="5" y="4"/>
                      </a:lnTo>
                      <a:lnTo>
                        <a:pt x="2" y="3"/>
                      </a:lnTo>
                      <a:lnTo>
                        <a:pt x="0" y="1"/>
                      </a:lnTo>
                      <a:lnTo>
                        <a:pt x="3" y="1"/>
                      </a:lnTo>
                      <a:lnTo>
                        <a:pt x="7" y="0"/>
                      </a:lnTo>
                      <a:lnTo>
                        <a:pt x="11" y="0"/>
                      </a:lnTo>
                      <a:lnTo>
                        <a:pt x="14" y="1"/>
                      </a:lnTo>
                      <a:lnTo>
                        <a:pt x="18" y="2"/>
                      </a:lnTo>
                      <a:lnTo>
                        <a:pt x="21" y="3"/>
                      </a:lnTo>
                      <a:lnTo>
                        <a:pt x="25" y="4"/>
                      </a:lnTo>
                      <a:lnTo>
                        <a:pt x="27" y="7"/>
                      </a:lnTo>
                      <a:lnTo>
                        <a:pt x="27" y="8"/>
                      </a:lnTo>
                      <a:lnTo>
                        <a:pt x="26" y="9"/>
                      </a:lnTo>
                      <a:lnTo>
                        <a:pt x="25" y="12"/>
                      </a:lnTo>
                      <a:lnTo>
                        <a:pt x="24" y="13"/>
                      </a:lnTo>
                      <a:lnTo>
                        <a:pt x="23" y="14"/>
                      </a:lnTo>
                      <a:lnTo>
                        <a:pt x="21" y="15"/>
                      </a:lnTo>
                      <a:lnTo>
                        <a:pt x="20" y="16"/>
                      </a:lnTo>
                      <a:lnTo>
                        <a:pt x="18" y="1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50" name="Freeform 87">
                  <a:extLst>
                    <a:ext uri="{FF2B5EF4-FFF2-40B4-BE49-F238E27FC236}">
                      <a16:creationId xmlns:a16="http://schemas.microsoft.com/office/drawing/2014/main" id="{88496799-B354-4CD6-8C83-0F8B2765D3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05" y="2247"/>
                  <a:ext cx="25" cy="17"/>
                </a:xfrm>
                <a:custGeom>
                  <a:avLst/>
                  <a:gdLst>
                    <a:gd name="T0" fmla="*/ 0 w 76"/>
                    <a:gd name="T1" fmla="*/ 0 h 51"/>
                    <a:gd name="T2" fmla="*/ 0 w 76"/>
                    <a:gd name="T3" fmla="*/ 0 h 51"/>
                    <a:gd name="T4" fmla="*/ 0 w 76"/>
                    <a:gd name="T5" fmla="*/ 0 h 51"/>
                    <a:gd name="T6" fmla="*/ 0 w 76"/>
                    <a:gd name="T7" fmla="*/ 0 h 51"/>
                    <a:gd name="T8" fmla="*/ 0 w 76"/>
                    <a:gd name="T9" fmla="*/ 0 h 51"/>
                    <a:gd name="T10" fmla="*/ 0 w 76"/>
                    <a:gd name="T11" fmla="*/ 0 h 51"/>
                    <a:gd name="T12" fmla="*/ 0 w 76"/>
                    <a:gd name="T13" fmla="*/ 0 h 51"/>
                    <a:gd name="T14" fmla="*/ 0 w 76"/>
                    <a:gd name="T15" fmla="*/ 0 h 51"/>
                    <a:gd name="T16" fmla="*/ 0 w 76"/>
                    <a:gd name="T17" fmla="*/ 0 h 51"/>
                    <a:gd name="T18" fmla="*/ 0 w 76"/>
                    <a:gd name="T19" fmla="*/ 0 h 51"/>
                    <a:gd name="T20" fmla="*/ 0 w 76"/>
                    <a:gd name="T21" fmla="*/ 0 h 51"/>
                    <a:gd name="T22" fmla="*/ 0 w 76"/>
                    <a:gd name="T23" fmla="*/ 0 h 51"/>
                    <a:gd name="T24" fmla="*/ 0 w 76"/>
                    <a:gd name="T25" fmla="*/ 0 h 51"/>
                    <a:gd name="T26" fmla="*/ 0 w 76"/>
                    <a:gd name="T27" fmla="*/ 0 h 51"/>
                    <a:gd name="T28" fmla="*/ 0 w 76"/>
                    <a:gd name="T29" fmla="*/ 0 h 51"/>
                    <a:gd name="T30" fmla="*/ 0 w 76"/>
                    <a:gd name="T31" fmla="*/ 0 h 51"/>
                    <a:gd name="T32" fmla="*/ 0 w 76"/>
                    <a:gd name="T33" fmla="*/ 0 h 51"/>
                    <a:gd name="T34" fmla="*/ 0 w 76"/>
                    <a:gd name="T35" fmla="*/ 0 h 51"/>
                    <a:gd name="T36" fmla="*/ 0 w 76"/>
                    <a:gd name="T37" fmla="*/ 0 h 51"/>
                    <a:gd name="T38" fmla="*/ 0 w 76"/>
                    <a:gd name="T39" fmla="*/ 0 h 51"/>
                    <a:gd name="T40" fmla="*/ 0 w 76"/>
                    <a:gd name="T41" fmla="*/ 0 h 51"/>
                    <a:gd name="T42" fmla="*/ 0 w 76"/>
                    <a:gd name="T43" fmla="*/ 0 h 51"/>
                    <a:gd name="T44" fmla="*/ 0 w 76"/>
                    <a:gd name="T45" fmla="*/ 0 h 51"/>
                    <a:gd name="T46" fmla="*/ 0 w 76"/>
                    <a:gd name="T47" fmla="*/ 0 h 51"/>
                    <a:gd name="T48" fmla="*/ 0 w 76"/>
                    <a:gd name="T49" fmla="*/ 0 h 51"/>
                    <a:gd name="T50" fmla="*/ 0 w 76"/>
                    <a:gd name="T51" fmla="*/ 0 h 51"/>
                    <a:gd name="T52" fmla="*/ 0 w 76"/>
                    <a:gd name="T53" fmla="*/ 0 h 51"/>
                    <a:gd name="T54" fmla="*/ 0 w 76"/>
                    <a:gd name="T55" fmla="*/ 0 h 51"/>
                    <a:gd name="T56" fmla="*/ 0 w 76"/>
                    <a:gd name="T57" fmla="*/ 0 h 51"/>
                    <a:gd name="T58" fmla="*/ 0 w 76"/>
                    <a:gd name="T59" fmla="*/ 0 h 51"/>
                    <a:gd name="T60" fmla="*/ 0 w 76"/>
                    <a:gd name="T61" fmla="*/ 0 h 51"/>
                    <a:gd name="T62" fmla="*/ 0 w 76"/>
                    <a:gd name="T63" fmla="*/ 0 h 51"/>
                    <a:gd name="T64" fmla="*/ 0 w 76"/>
                    <a:gd name="T65" fmla="*/ 0 h 51"/>
                    <a:gd name="T66" fmla="*/ 0 w 76"/>
                    <a:gd name="T67" fmla="*/ 0 h 51"/>
                    <a:gd name="T68" fmla="*/ 0 w 76"/>
                    <a:gd name="T69" fmla="*/ 0 h 51"/>
                    <a:gd name="T70" fmla="*/ 0 w 76"/>
                    <a:gd name="T71" fmla="*/ 0 h 51"/>
                    <a:gd name="T72" fmla="*/ 0 w 76"/>
                    <a:gd name="T73" fmla="*/ 0 h 51"/>
                    <a:gd name="T74" fmla="*/ 0 w 76"/>
                    <a:gd name="T75" fmla="*/ 0 h 51"/>
                    <a:gd name="T76" fmla="*/ 0 w 76"/>
                    <a:gd name="T77" fmla="*/ 0 h 51"/>
                    <a:gd name="T78" fmla="*/ 0 w 76"/>
                    <a:gd name="T79" fmla="*/ 0 h 51"/>
                    <a:gd name="T80" fmla="*/ 0 w 76"/>
                    <a:gd name="T81" fmla="*/ 0 h 51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76"/>
                    <a:gd name="T124" fmla="*/ 0 h 51"/>
                    <a:gd name="T125" fmla="*/ 76 w 76"/>
                    <a:gd name="T126" fmla="*/ 51 h 51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76" h="51">
                      <a:moveTo>
                        <a:pt x="6" y="51"/>
                      </a:moveTo>
                      <a:lnTo>
                        <a:pt x="5" y="46"/>
                      </a:lnTo>
                      <a:lnTo>
                        <a:pt x="3" y="42"/>
                      </a:lnTo>
                      <a:lnTo>
                        <a:pt x="2" y="38"/>
                      </a:lnTo>
                      <a:lnTo>
                        <a:pt x="0" y="35"/>
                      </a:lnTo>
                      <a:lnTo>
                        <a:pt x="0" y="30"/>
                      </a:lnTo>
                      <a:lnTo>
                        <a:pt x="0" y="25"/>
                      </a:lnTo>
                      <a:lnTo>
                        <a:pt x="0" y="22"/>
                      </a:lnTo>
                      <a:lnTo>
                        <a:pt x="2" y="17"/>
                      </a:lnTo>
                      <a:lnTo>
                        <a:pt x="9" y="11"/>
                      </a:lnTo>
                      <a:lnTo>
                        <a:pt x="16" y="7"/>
                      </a:lnTo>
                      <a:lnTo>
                        <a:pt x="25" y="4"/>
                      </a:lnTo>
                      <a:lnTo>
                        <a:pt x="33" y="1"/>
                      </a:lnTo>
                      <a:lnTo>
                        <a:pt x="41" y="0"/>
                      </a:lnTo>
                      <a:lnTo>
                        <a:pt x="51" y="0"/>
                      </a:lnTo>
                      <a:lnTo>
                        <a:pt x="59" y="2"/>
                      </a:lnTo>
                      <a:lnTo>
                        <a:pt x="68" y="5"/>
                      </a:lnTo>
                      <a:lnTo>
                        <a:pt x="69" y="6"/>
                      </a:lnTo>
                      <a:lnTo>
                        <a:pt x="69" y="7"/>
                      </a:lnTo>
                      <a:lnTo>
                        <a:pt x="70" y="8"/>
                      </a:lnTo>
                      <a:lnTo>
                        <a:pt x="72" y="8"/>
                      </a:lnTo>
                      <a:lnTo>
                        <a:pt x="73" y="10"/>
                      </a:lnTo>
                      <a:lnTo>
                        <a:pt x="74" y="11"/>
                      </a:lnTo>
                      <a:lnTo>
                        <a:pt x="75" y="12"/>
                      </a:lnTo>
                      <a:lnTo>
                        <a:pt x="76" y="12"/>
                      </a:lnTo>
                      <a:lnTo>
                        <a:pt x="73" y="16"/>
                      </a:lnTo>
                      <a:lnTo>
                        <a:pt x="69" y="18"/>
                      </a:lnTo>
                      <a:lnTo>
                        <a:pt x="67" y="19"/>
                      </a:lnTo>
                      <a:lnTo>
                        <a:pt x="63" y="22"/>
                      </a:lnTo>
                      <a:lnTo>
                        <a:pt x="61" y="23"/>
                      </a:lnTo>
                      <a:lnTo>
                        <a:pt x="57" y="24"/>
                      </a:lnTo>
                      <a:lnTo>
                        <a:pt x="55" y="24"/>
                      </a:lnTo>
                      <a:lnTo>
                        <a:pt x="52" y="24"/>
                      </a:lnTo>
                      <a:lnTo>
                        <a:pt x="51" y="28"/>
                      </a:lnTo>
                      <a:lnTo>
                        <a:pt x="47" y="31"/>
                      </a:lnTo>
                      <a:lnTo>
                        <a:pt x="43" y="35"/>
                      </a:lnTo>
                      <a:lnTo>
                        <a:pt x="35" y="38"/>
                      </a:lnTo>
                      <a:lnTo>
                        <a:pt x="28" y="41"/>
                      </a:lnTo>
                      <a:lnTo>
                        <a:pt x="21" y="44"/>
                      </a:lnTo>
                      <a:lnTo>
                        <a:pt x="12" y="47"/>
                      </a:lnTo>
                      <a:lnTo>
                        <a:pt x="6" y="5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51" name="Freeform 88">
                  <a:extLst>
                    <a:ext uri="{FF2B5EF4-FFF2-40B4-BE49-F238E27FC236}">
                      <a16:creationId xmlns:a16="http://schemas.microsoft.com/office/drawing/2014/main" id="{80221443-5D08-4A61-B830-B2D17745C9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11" y="2251"/>
                  <a:ext cx="14" cy="10"/>
                </a:xfrm>
                <a:custGeom>
                  <a:avLst/>
                  <a:gdLst>
                    <a:gd name="T0" fmla="*/ 0 w 41"/>
                    <a:gd name="T1" fmla="*/ 0 h 30"/>
                    <a:gd name="T2" fmla="*/ 0 w 41"/>
                    <a:gd name="T3" fmla="*/ 0 h 30"/>
                    <a:gd name="T4" fmla="*/ 0 w 41"/>
                    <a:gd name="T5" fmla="*/ 0 h 30"/>
                    <a:gd name="T6" fmla="*/ 0 w 41"/>
                    <a:gd name="T7" fmla="*/ 0 h 30"/>
                    <a:gd name="T8" fmla="*/ 0 w 41"/>
                    <a:gd name="T9" fmla="*/ 0 h 30"/>
                    <a:gd name="T10" fmla="*/ 0 w 41"/>
                    <a:gd name="T11" fmla="*/ 0 h 30"/>
                    <a:gd name="T12" fmla="*/ 0 w 41"/>
                    <a:gd name="T13" fmla="*/ 0 h 30"/>
                    <a:gd name="T14" fmla="*/ 0 w 41"/>
                    <a:gd name="T15" fmla="*/ 0 h 30"/>
                    <a:gd name="T16" fmla="*/ 0 w 41"/>
                    <a:gd name="T17" fmla="*/ 0 h 30"/>
                    <a:gd name="T18" fmla="*/ 0 w 41"/>
                    <a:gd name="T19" fmla="*/ 0 h 30"/>
                    <a:gd name="T20" fmla="*/ 0 w 41"/>
                    <a:gd name="T21" fmla="*/ 0 h 30"/>
                    <a:gd name="T22" fmla="*/ 0 w 41"/>
                    <a:gd name="T23" fmla="*/ 0 h 30"/>
                    <a:gd name="T24" fmla="*/ 0 w 41"/>
                    <a:gd name="T25" fmla="*/ 0 h 30"/>
                    <a:gd name="T26" fmla="*/ 0 w 41"/>
                    <a:gd name="T27" fmla="*/ 0 h 30"/>
                    <a:gd name="T28" fmla="*/ 0 w 41"/>
                    <a:gd name="T29" fmla="*/ 0 h 30"/>
                    <a:gd name="T30" fmla="*/ 0 w 41"/>
                    <a:gd name="T31" fmla="*/ 0 h 30"/>
                    <a:gd name="T32" fmla="*/ 0 w 41"/>
                    <a:gd name="T33" fmla="*/ 0 h 30"/>
                    <a:gd name="T34" fmla="*/ 0 w 41"/>
                    <a:gd name="T35" fmla="*/ 0 h 30"/>
                    <a:gd name="T36" fmla="*/ 0 w 41"/>
                    <a:gd name="T37" fmla="*/ 0 h 30"/>
                    <a:gd name="T38" fmla="*/ 0 w 41"/>
                    <a:gd name="T39" fmla="*/ 0 h 30"/>
                    <a:gd name="T40" fmla="*/ 0 w 41"/>
                    <a:gd name="T41" fmla="*/ 0 h 30"/>
                    <a:gd name="T42" fmla="*/ 0 w 41"/>
                    <a:gd name="T43" fmla="*/ 0 h 30"/>
                    <a:gd name="T44" fmla="*/ 0 w 41"/>
                    <a:gd name="T45" fmla="*/ 0 h 30"/>
                    <a:gd name="T46" fmla="*/ 0 w 41"/>
                    <a:gd name="T47" fmla="*/ 0 h 30"/>
                    <a:gd name="T48" fmla="*/ 0 w 41"/>
                    <a:gd name="T49" fmla="*/ 0 h 30"/>
                    <a:gd name="T50" fmla="*/ 0 w 41"/>
                    <a:gd name="T51" fmla="*/ 0 h 30"/>
                    <a:gd name="T52" fmla="*/ 0 w 41"/>
                    <a:gd name="T53" fmla="*/ 0 h 30"/>
                    <a:gd name="T54" fmla="*/ 0 w 41"/>
                    <a:gd name="T55" fmla="*/ 0 h 30"/>
                    <a:gd name="T56" fmla="*/ 0 w 41"/>
                    <a:gd name="T57" fmla="*/ 0 h 30"/>
                    <a:gd name="T58" fmla="*/ 0 w 41"/>
                    <a:gd name="T59" fmla="*/ 0 h 30"/>
                    <a:gd name="T60" fmla="*/ 0 w 41"/>
                    <a:gd name="T61" fmla="*/ 0 h 30"/>
                    <a:gd name="T62" fmla="*/ 0 w 41"/>
                    <a:gd name="T63" fmla="*/ 0 h 30"/>
                    <a:gd name="T64" fmla="*/ 0 w 41"/>
                    <a:gd name="T65" fmla="*/ 0 h 30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41"/>
                    <a:gd name="T100" fmla="*/ 0 h 30"/>
                    <a:gd name="T101" fmla="*/ 41 w 41"/>
                    <a:gd name="T102" fmla="*/ 30 h 30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41" h="30">
                      <a:moveTo>
                        <a:pt x="2" y="30"/>
                      </a:moveTo>
                      <a:lnTo>
                        <a:pt x="2" y="28"/>
                      </a:lnTo>
                      <a:lnTo>
                        <a:pt x="1" y="24"/>
                      </a:lnTo>
                      <a:lnTo>
                        <a:pt x="1" y="22"/>
                      </a:lnTo>
                      <a:lnTo>
                        <a:pt x="0" y="18"/>
                      </a:lnTo>
                      <a:lnTo>
                        <a:pt x="0" y="16"/>
                      </a:lnTo>
                      <a:lnTo>
                        <a:pt x="0" y="12"/>
                      </a:lnTo>
                      <a:lnTo>
                        <a:pt x="0" y="9"/>
                      </a:lnTo>
                      <a:lnTo>
                        <a:pt x="0" y="6"/>
                      </a:lnTo>
                      <a:lnTo>
                        <a:pt x="6" y="3"/>
                      </a:lnTo>
                      <a:lnTo>
                        <a:pt x="11" y="1"/>
                      </a:lnTo>
                      <a:lnTo>
                        <a:pt x="17" y="0"/>
                      </a:lnTo>
                      <a:lnTo>
                        <a:pt x="21" y="1"/>
                      </a:lnTo>
                      <a:lnTo>
                        <a:pt x="26" y="1"/>
                      </a:lnTo>
                      <a:lnTo>
                        <a:pt x="31" y="4"/>
                      </a:lnTo>
                      <a:lnTo>
                        <a:pt x="36" y="6"/>
                      </a:lnTo>
                      <a:lnTo>
                        <a:pt x="41" y="10"/>
                      </a:lnTo>
                      <a:lnTo>
                        <a:pt x="39" y="10"/>
                      </a:lnTo>
                      <a:lnTo>
                        <a:pt x="38" y="10"/>
                      </a:lnTo>
                      <a:lnTo>
                        <a:pt x="37" y="11"/>
                      </a:lnTo>
                      <a:lnTo>
                        <a:pt x="36" y="11"/>
                      </a:lnTo>
                      <a:lnTo>
                        <a:pt x="35" y="11"/>
                      </a:lnTo>
                      <a:lnTo>
                        <a:pt x="33" y="11"/>
                      </a:lnTo>
                      <a:lnTo>
                        <a:pt x="32" y="11"/>
                      </a:lnTo>
                      <a:lnTo>
                        <a:pt x="32" y="13"/>
                      </a:lnTo>
                      <a:lnTo>
                        <a:pt x="30" y="16"/>
                      </a:lnTo>
                      <a:lnTo>
                        <a:pt x="26" y="18"/>
                      </a:lnTo>
                      <a:lnTo>
                        <a:pt x="23" y="21"/>
                      </a:lnTo>
                      <a:lnTo>
                        <a:pt x="18" y="23"/>
                      </a:lnTo>
                      <a:lnTo>
                        <a:pt x="13" y="25"/>
                      </a:lnTo>
                      <a:lnTo>
                        <a:pt x="8" y="28"/>
                      </a:lnTo>
                      <a:lnTo>
                        <a:pt x="2" y="30"/>
                      </a:ln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52" name="Freeform 89">
                  <a:extLst>
                    <a:ext uri="{FF2B5EF4-FFF2-40B4-BE49-F238E27FC236}">
                      <a16:creationId xmlns:a16="http://schemas.microsoft.com/office/drawing/2014/main" id="{DD29973C-4121-493C-996D-D8B3A62E750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74" y="2260"/>
                  <a:ext cx="28" cy="18"/>
                </a:xfrm>
                <a:custGeom>
                  <a:avLst/>
                  <a:gdLst>
                    <a:gd name="T0" fmla="*/ 0 w 82"/>
                    <a:gd name="T1" fmla="*/ 0 h 54"/>
                    <a:gd name="T2" fmla="*/ 0 w 82"/>
                    <a:gd name="T3" fmla="*/ 0 h 54"/>
                    <a:gd name="T4" fmla="*/ 0 w 82"/>
                    <a:gd name="T5" fmla="*/ 0 h 54"/>
                    <a:gd name="T6" fmla="*/ 0 w 82"/>
                    <a:gd name="T7" fmla="*/ 0 h 54"/>
                    <a:gd name="T8" fmla="*/ 0 w 82"/>
                    <a:gd name="T9" fmla="*/ 0 h 54"/>
                    <a:gd name="T10" fmla="*/ 0 w 82"/>
                    <a:gd name="T11" fmla="*/ 0 h 54"/>
                    <a:gd name="T12" fmla="*/ 0 w 82"/>
                    <a:gd name="T13" fmla="*/ 0 h 54"/>
                    <a:gd name="T14" fmla="*/ 0 w 82"/>
                    <a:gd name="T15" fmla="*/ 0 h 54"/>
                    <a:gd name="T16" fmla="*/ 0 w 82"/>
                    <a:gd name="T17" fmla="*/ 0 h 54"/>
                    <a:gd name="T18" fmla="*/ 0 w 82"/>
                    <a:gd name="T19" fmla="*/ 0 h 54"/>
                    <a:gd name="T20" fmla="*/ 0 w 82"/>
                    <a:gd name="T21" fmla="*/ 0 h 54"/>
                    <a:gd name="T22" fmla="*/ 0 w 82"/>
                    <a:gd name="T23" fmla="*/ 0 h 54"/>
                    <a:gd name="T24" fmla="*/ 0 w 82"/>
                    <a:gd name="T25" fmla="*/ 0 h 54"/>
                    <a:gd name="T26" fmla="*/ 0 w 82"/>
                    <a:gd name="T27" fmla="*/ 0 h 54"/>
                    <a:gd name="T28" fmla="*/ 0 w 82"/>
                    <a:gd name="T29" fmla="*/ 0 h 54"/>
                    <a:gd name="T30" fmla="*/ 0 w 82"/>
                    <a:gd name="T31" fmla="*/ 0 h 54"/>
                    <a:gd name="T32" fmla="*/ 0 w 82"/>
                    <a:gd name="T33" fmla="*/ 0 h 54"/>
                    <a:gd name="T34" fmla="*/ 0 w 82"/>
                    <a:gd name="T35" fmla="*/ 0 h 54"/>
                    <a:gd name="T36" fmla="*/ 0 w 82"/>
                    <a:gd name="T37" fmla="*/ 0 h 54"/>
                    <a:gd name="T38" fmla="*/ 0 w 82"/>
                    <a:gd name="T39" fmla="*/ 0 h 54"/>
                    <a:gd name="T40" fmla="*/ 0 w 82"/>
                    <a:gd name="T41" fmla="*/ 0 h 54"/>
                    <a:gd name="T42" fmla="*/ 0 w 82"/>
                    <a:gd name="T43" fmla="*/ 0 h 54"/>
                    <a:gd name="T44" fmla="*/ 0 w 82"/>
                    <a:gd name="T45" fmla="*/ 0 h 54"/>
                    <a:gd name="T46" fmla="*/ 0 w 82"/>
                    <a:gd name="T47" fmla="*/ 0 h 54"/>
                    <a:gd name="T48" fmla="*/ 0 w 82"/>
                    <a:gd name="T49" fmla="*/ 0 h 54"/>
                    <a:gd name="T50" fmla="*/ 0 w 82"/>
                    <a:gd name="T51" fmla="*/ 0 h 54"/>
                    <a:gd name="T52" fmla="*/ 0 w 82"/>
                    <a:gd name="T53" fmla="*/ 0 h 54"/>
                    <a:gd name="T54" fmla="*/ 0 w 82"/>
                    <a:gd name="T55" fmla="*/ 0 h 54"/>
                    <a:gd name="T56" fmla="*/ 0 w 82"/>
                    <a:gd name="T57" fmla="*/ 0 h 54"/>
                    <a:gd name="T58" fmla="*/ 0 w 82"/>
                    <a:gd name="T59" fmla="*/ 0 h 54"/>
                    <a:gd name="T60" fmla="*/ 0 w 82"/>
                    <a:gd name="T61" fmla="*/ 0 h 54"/>
                    <a:gd name="T62" fmla="*/ 0 w 82"/>
                    <a:gd name="T63" fmla="*/ 0 h 54"/>
                    <a:gd name="T64" fmla="*/ 0 w 82"/>
                    <a:gd name="T65" fmla="*/ 0 h 54"/>
                    <a:gd name="T66" fmla="*/ 0 w 82"/>
                    <a:gd name="T67" fmla="*/ 0 h 54"/>
                    <a:gd name="T68" fmla="*/ 0 w 82"/>
                    <a:gd name="T69" fmla="*/ 0 h 54"/>
                    <a:gd name="T70" fmla="*/ 0 w 82"/>
                    <a:gd name="T71" fmla="*/ 0 h 54"/>
                    <a:gd name="T72" fmla="*/ 0 w 82"/>
                    <a:gd name="T73" fmla="*/ 0 h 54"/>
                    <a:gd name="T74" fmla="*/ 0 w 82"/>
                    <a:gd name="T75" fmla="*/ 0 h 54"/>
                    <a:gd name="T76" fmla="*/ 0 w 82"/>
                    <a:gd name="T77" fmla="*/ 0 h 54"/>
                    <a:gd name="T78" fmla="*/ 0 w 82"/>
                    <a:gd name="T79" fmla="*/ 0 h 54"/>
                    <a:gd name="T80" fmla="*/ 0 w 82"/>
                    <a:gd name="T81" fmla="*/ 0 h 54"/>
                    <a:gd name="T82" fmla="*/ 0 w 82"/>
                    <a:gd name="T83" fmla="*/ 0 h 54"/>
                    <a:gd name="T84" fmla="*/ 0 w 82"/>
                    <a:gd name="T85" fmla="*/ 0 h 54"/>
                    <a:gd name="T86" fmla="*/ 0 w 82"/>
                    <a:gd name="T87" fmla="*/ 0 h 54"/>
                    <a:gd name="T88" fmla="*/ 0 w 82"/>
                    <a:gd name="T89" fmla="*/ 0 h 54"/>
                    <a:gd name="T90" fmla="*/ 0 w 82"/>
                    <a:gd name="T91" fmla="*/ 0 h 54"/>
                    <a:gd name="T92" fmla="*/ 0 w 82"/>
                    <a:gd name="T93" fmla="*/ 0 h 54"/>
                    <a:gd name="T94" fmla="*/ 0 w 82"/>
                    <a:gd name="T95" fmla="*/ 0 h 54"/>
                    <a:gd name="T96" fmla="*/ 0 w 82"/>
                    <a:gd name="T97" fmla="*/ 0 h 54"/>
                    <a:gd name="T98" fmla="*/ 0 w 82"/>
                    <a:gd name="T99" fmla="*/ 0 h 54"/>
                    <a:gd name="T100" fmla="*/ 0 w 82"/>
                    <a:gd name="T101" fmla="*/ 0 h 54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82"/>
                    <a:gd name="T154" fmla="*/ 0 h 54"/>
                    <a:gd name="T155" fmla="*/ 82 w 82"/>
                    <a:gd name="T156" fmla="*/ 54 h 54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82" h="54">
                      <a:moveTo>
                        <a:pt x="3" y="54"/>
                      </a:moveTo>
                      <a:lnTo>
                        <a:pt x="1" y="49"/>
                      </a:lnTo>
                      <a:lnTo>
                        <a:pt x="1" y="44"/>
                      </a:lnTo>
                      <a:lnTo>
                        <a:pt x="0" y="40"/>
                      </a:lnTo>
                      <a:lnTo>
                        <a:pt x="0" y="36"/>
                      </a:lnTo>
                      <a:lnTo>
                        <a:pt x="0" y="31"/>
                      </a:lnTo>
                      <a:lnTo>
                        <a:pt x="1" y="26"/>
                      </a:lnTo>
                      <a:lnTo>
                        <a:pt x="1" y="22"/>
                      </a:lnTo>
                      <a:lnTo>
                        <a:pt x="2" y="17"/>
                      </a:lnTo>
                      <a:lnTo>
                        <a:pt x="6" y="12"/>
                      </a:lnTo>
                      <a:lnTo>
                        <a:pt x="9" y="10"/>
                      </a:lnTo>
                      <a:lnTo>
                        <a:pt x="13" y="7"/>
                      </a:lnTo>
                      <a:lnTo>
                        <a:pt x="18" y="6"/>
                      </a:lnTo>
                      <a:lnTo>
                        <a:pt x="23" y="6"/>
                      </a:lnTo>
                      <a:lnTo>
                        <a:pt x="26" y="5"/>
                      </a:lnTo>
                      <a:lnTo>
                        <a:pt x="31" y="3"/>
                      </a:lnTo>
                      <a:lnTo>
                        <a:pt x="35" y="1"/>
                      </a:lnTo>
                      <a:lnTo>
                        <a:pt x="42" y="0"/>
                      </a:lnTo>
                      <a:lnTo>
                        <a:pt x="48" y="0"/>
                      </a:lnTo>
                      <a:lnTo>
                        <a:pt x="55" y="1"/>
                      </a:lnTo>
                      <a:lnTo>
                        <a:pt x="60" y="3"/>
                      </a:lnTo>
                      <a:lnTo>
                        <a:pt x="66" y="6"/>
                      </a:lnTo>
                      <a:lnTo>
                        <a:pt x="71" y="10"/>
                      </a:lnTo>
                      <a:lnTo>
                        <a:pt x="77" y="13"/>
                      </a:lnTo>
                      <a:lnTo>
                        <a:pt x="82" y="17"/>
                      </a:lnTo>
                      <a:lnTo>
                        <a:pt x="81" y="18"/>
                      </a:lnTo>
                      <a:lnTo>
                        <a:pt x="78" y="20"/>
                      </a:lnTo>
                      <a:lnTo>
                        <a:pt x="76" y="22"/>
                      </a:lnTo>
                      <a:lnTo>
                        <a:pt x="75" y="24"/>
                      </a:lnTo>
                      <a:lnTo>
                        <a:pt x="72" y="25"/>
                      </a:lnTo>
                      <a:lnTo>
                        <a:pt x="70" y="26"/>
                      </a:lnTo>
                      <a:lnTo>
                        <a:pt x="69" y="28"/>
                      </a:lnTo>
                      <a:lnTo>
                        <a:pt x="67" y="28"/>
                      </a:lnTo>
                      <a:lnTo>
                        <a:pt x="67" y="30"/>
                      </a:lnTo>
                      <a:lnTo>
                        <a:pt x="65" y="34"/>
                      </a:lnTo>
                      <a:lnTo>
                        <a:pt x="62" y="35"/>
                      </a:lnTo>
                      <a:lnTo>
                        <a:pt x="59" y="37"/>
                      </a:lnTo>
                      <a:lnTo>
                        <a:pt x="50" y="41"/>
                      </a:lnTo>
                      <a:lnTo>
                        <a:pt x="40" y="43"/>
                      </a:lnTo>
                      <a:lnTo>
                        <a:pt x="30" y="46"/>
                      </a:lnTo>
                      <a:lnTo>
                        <a:pt x="22" y="48"/>
                      </a:lnTo>
                      <a:lnTo>
                        <a:pt x="15" y="50"/>
                      </a:lnTo>
                      <a:lnTo>
                        <a:pt x="13" y="53"/>
                      </a:lnTo>
                      <a:lnTo>
                        <a:pt x="12" y="53"/>
                      </a:lnTo>
                      <a:lnTo>
                        <a:pt x="11" y="53"/>
                      </a:lnTo>
                      <a:lnTo>
                        <a:pt x="9" y="53"/>
                      </a:lnTo>
                      <a:lnTo>
                        <a:pt x="8" y="53"/>
                      </a:lnTo>
                      <a:lnTo>
                        <a:pt x="7" y="53"/>
                      </a:lnTo>
                      <a:lnTo>
                        <a:pt x="6" y="54"/>
                      </a:lnTo>
                      <a:lnTo>
                        <a:pt x="5" y="54"/>
                      </a:lnTo>
                      <a:lnTo>
                        <a:pt x="3" y="5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53" name="Freeform 90">
                  <a:extLst>
                    <a:ext uri="{FF2B5EF4-FFF2-40B4-BE49-F238E27FC236}">
                      <a16:creationId xmlns:a16="http://schemas.microsoft.com/office/drawing/2014/main" id="{48280A4B-1B24-4792-8192-068F9BE6F0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81" y="2266"/>
                  <a:ext cx="16" cy="10"/>
                </a:xfrm>
                <a:custGeom>
                  <a:avLst/>
                  <a:gdLst>
                    <a:gd name="T0" fmla="*/ 0 w 48"/>
                    <a:gd name="T1" fmla="*/ 0 h 31"/>
                    <a:gd name="T2" fmla="*/ 0 w 48"/>
                    <a:gd name="T3" fmla="*/ 0 h 31"/>
                    <a:gd name="T4" fmla="*/ 0 w 48"/>
                    <a:gd name="T5" fmla="*/ 0 h 31"/>
                    <a:gd name="T6" fmla="*/ 0 w 48"/>
                    <a:gd name="T7" fmla="*/ 0 h 31"/>
                    <a:gd name="T8" fmla="*/ 0 w 48"/>
                    <a:gd name="T9" fmla="*/ 0 h 31"/>
                    <a:gd name="T10" fmla="*/ 0 w 48"/>
                    <a:gd name="T11" fmla="*/ 0 h 31"/>
                    <a:gd name="T12" fmla="*/ 0 w 48"/>
                    <a:gd name="T13" fmla="*/ 0 h 31"/>
                    <a:gd name="T14" fmla="*/ 0 w 48"/>
                    <a:gd name="T15" fmla="*/ 0 h 31"/>
                    <a:gd name="T16" fmla="*/ 0 w 48"/>
                    <a:gd name="T17" fmla="*/ 0 h 31"/>
                    <a:gd name="T18" fmla="*/ 0 w 48"/>
                    <a:gd name="T19" fmla="*/ 0 h 31"/>
                    <a:gd name="T20" fmla="*/ 0 w 48"/>
                    <a:gd name="T21" fmla="*/ 0 h 31"/>
                    <a:gd name="T22" fmla="*/ 0 w 48"/>
                    <a:gd name="T23" fmla="*/ 0 h 31"/>
                    <a:gd name="T24" fmla="*/ 0 w 48"/>
                    <a:gd name="T25" fmla="*/ 0 h 31"/>
                    <a:gd name="T26" fmla="*/ 0 w 48"/>
                    <a:gd name="T27" fmla="*/ 0 h 31"/>
                    <a:gd name="T28" fmla="*/ 0 w 48"/>
                    <a:gd name="T29" fmla="*/ 0 h 31"/>
                    <a:gd name="T30" fmla="*/ 0 w 48"/>
                    <a:gd name="T31" fmla="*/ 0 h 31"/>
                    <a:gd name="T32" fmla="*/ 0 w 48"/>
                    <a:gd name="T33" fmla="*/ 0 h 31"/>
                    <a:gd name="T34" fmla="*/ 0 w 48"/>
                    <a:gd name="T35" fmla="*/ 0 h 31"/>
                    <a:gd name="T36" fmla="*/ 0 w 48"/>
                    <a:gd name="T37" fmla="*/ 0 h 31"/>
                    <a:gd name="T38" fmla="*/ 0 w 48"/>
                    <a:gd name="T39" fmla="*/ 0 h 31"/>
                    <a:gd name="T40" fmla="*/ 0 w 48"/>
                    <a:gd name="T41" fmla="*/ 0 h 31"/>
                    <a:gd name="T42" fmla="*/ 0 w 48"/>
                    <a:gd name="T43" fmla="*/ 0 h 31"/>
                    <a:gd name="T44" fmla="*/ 0 w 48"/>
                    <a:gd name="T45" fmla="*/ 0 h 31"/>
                    <a:gd name="T46" fmla="*/ 0 w 48"/>
                    <a:gd name="T47" fmla="*/ 0 h 31"/>
                    <a:gd name="T48" fmla="*/ 0 w 48"/>
                    <a:gd name="T49" fmla="*/ 0 h 31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48"/>
                    <a:gd name="T76" fmla="*/ 0 h 31"/>
                    <a:gd name="T77" fmla="*/ 48 w 48"/>
                    <a:gd name="T78" fmla="*/ 31 h 31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48" h="31">
                      <a:moveTo>
                        <a:pt x="6" y="31"/>
                      </a:moveTo>
                      <a:lnTo>
                        <a:pt x="5" y="28"/>
                      </a:lnTo>
                      <a:lnTo>
                        <a:pt x="4" y="26"/>
                      </a:lnTo>
                      <a:lnTo>
                        <a:pt x="3" y="24"/>
                      </a:lnTo>
                      <a:lnTo>
                        <a:pt x="3" y="21"/>
                      </a:lnTo>
                      <a:lnTo>
                        <a:pt x="1" y="18"/>
                      </a:lnTo>
                      <a:lnTo>
                        <a:pt x="0" y="15"/>
                      </a:lnTo>
                      <a:lnTo>
                        <a:pt x="0" y="13"/>
                      </a:lnTo>
                      <a:lnTo>
                        <a:pt x="0" y="10"/>
                      </a:lnTo>
                      <a:lnTo>
                        <a:pt x="5" y="6"/>
                      </a:lnTo>
                      <a:lnTo>
                        <a:pt x="11" y="3"/>
                      </a:lnTo>
                      <a:lnTo>
                        <a:pt x="18" y="1"/>
                      </a:lnTo>
                      <a:lnTo>
                        <a:pt x="24" y="0"/>
                      </a:lnTo>
                      <a:lnTo>
                        <a:pt x="31" y="1"/>
                      </a:lnTo>
                      <a:lnTo>
                        <a:pt x="37" y="3"/>
                      </a:lnTo>
                      <a:lnTo>
                        <a:pt x="43" y="8"/>
                      </a:lnTo>
                      <a:lnTo>
                        <a:pt x="48" y="13"/>
                      </a:lnTo>
                      <a:lnTo>
                        <a:pt x="46" y="16"/>
                      </a:lnTo>
                      <a:lnTo>
                        <a:pt x="42" y="20"/>
                      </a:lnTo>
                      <a:lnTo>
                        <a:pt x="37" y="22"/>
                      </a:lnTo>
                      <a:lnTo>
                        <a:pt x="31" y="25"/>
                      </a:lnTo>
                      <a:lnTo>
                        <a:pt x="25" y="26"/>
                      </a:lnTo>
                      <a:lnTo>
                        <a:pt x="18" y="28"/>
                      </a:lnTo>
                      <a:lnTo>
                        <a:pt x="12" y="30"/>
                      </a:lnTo>
                      <a:lnTo>
                        <a:pt x="6" y="31"/>
                      </a:ln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54" name="Freeform 91">
                  <a:extLst>
                    <a:ext uri="{FF2B5EF4-FFF2-40B4-BE49-F238E27FC236}">
                      <a16:creationId xmlns:a16="http://schemas.microsoft.com/office/drawing/2014/main" id="{BD783CD8-A3F2-43EB-A4FF-7A3EDAA8D5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196" y="2313"/>
                  <a:ext cx="21" cy="28"/>
                </a:xfrm>
                <a:custGeom>
                  <a:avLst/>
                  <a:gdLst>
                    <a:gd name="T0" fmla="*/ 0 w 64"/>
                    <a:gd name="T1" fmla="*/ 0 h 84"/>
                    <a:gd name="T2" fmla="*/ 0 w 64"/>
                    <a:gd name="T3" fmla="*/ 0 h 84"/>
                    <a:gd name="T4" fmla="*/ 0 w 64"/>
                    <a:gd name="T5" fmla="*/ 0 h 84"/>
                    <a:gd name="T6" fmla="*/ 0 w 64"/>
                    <a:gd name="T7" fmla="*/ 0 h 84"/>
                    <a:gd name="T8" fmla="*/ 0 w 64"/>
                    <a:gd name="T9" fmla="*/ 0 h 84"/>
                    <a:gd name="T10" fmla="*/ 0 w 64"/>
                    <a:gd name="T11" fmla="*/ 0 h 84"/>
                    <a:gd name="T12" fmla="*/ 0 w 64"/>
                    <a:gd name="T13" fmla="*/ 0 h 84"/>
                    <a:gd name="T14" fmla="*/ 0 w 64"/>
                    <a:gd name="T15" fmla="*/ 0 h 84"/>
                    <a:gd name="T16" fmla="*/ 0 w 64"/>
                    <a:gd name="T17" fmla="*/ 0 h 84"/>
                    <a:gd name="T18" fmla="*/ 0 w 64"/>
                    <a:gd name="T19" fmla="*/ 0 h 84"/>
                    <a:gd name="T20" fmla="*/ 0 w 64"/>
                    <a:gd name="T21" fmla="*/ 0 h 84"/>
                    <a:gd name="T22" fmla="*/ 0 w 64"/>
                    <a:gd name="T23" fmla="*/ 0 h 84"/>
                    <a:gd name="T24" fmla="*/ 0 w 64"/>
                    <a:gd name="T25" fmla="*/ 0 h 84"/>
                    <a:gd name="T26" fmla="*/ 0 w 64"/>
                    <a:gd name="T27" fmla="*/ 0 h 84"/>
                    <a:gd name="T28" fmla="*/ 0 w 64"/>
                    <a:gd name="T29" fmla="*/ 0 h 84"/>
                    <a:gd name="T30" fmla="*/ 0 w 64"/>
                    <a:gd name="T31" fmla="*/ 0 h 84"/>
                    <a:gd name="T32" fmla="*/ 0 w 64"/>
                    <a:gd name="T33" fmla="*/ 0 h 84"/>
                    <a:gd name="T34" fmla="*/ 0 w 64"/>
                    <a:gd name="T35" fmla="*/ 0 h 84"/>
                    <a:gd name="T36" fmla="*/ 0 w 64"/>
                    <a:gd name="T37" fmla="*/ 0 h 84"/>
                    <a:gd name="T38" fmla="*/ 0 w 64"/>
                    <a:gd name="T39" fmla="*/ 0 h 84"/>
                    <a:gd name="T40" fmla="*/ 0 w 64"/>
                    <a:gd name="T41" fmla="*/ 0 h 84"/>
                    <a:gd name="T42" fmla="*/ 0 w 64"/>
                    <a:gd name="T43" fmla="*/ 0 h 84"/>
                    <a:gd name="T44" fmla="*/ 0 w 64"/>
                    <a:gd name="T45" fmla="*/ 0 h 84"/>
                    <a:gd name="T46" fmla="*/ 0 w 64"/>
                    <a:gd name="T47" fmla="*/ 0 h 84"/>
                    <a:gd name="T48" fmla="*/ 0 w 64"/>
                    <a:gd name="T49" fmla="*/ 0 h 84"/>
                    <a:gd name="T50" fmla="*/ 0 w 64"/>
                    <a:gd name="T51" fmla="*/ 0 h 84"/>
                    <a:gd name="T52" fmla="*/ 0 w 64"/>
                    <a:gd name="T53" fmla="*/ 0 h 84"/>
                    <a:gd name="T54" fmla="*/ 0 w 64"/>
                    <a:gd name="T55" fmla="*/ 0 h 84"/>
                    <a:gd name="T56" fmla="*/ 0 w 64"/>
                    <a:gd name="T57" fmla="*/ 0 h 84"/>
                    <a:gd name="T58" fmla="*/ 0 w 64"/>
                    <a:gd name="T59" fmla="*/ 0 h 84"/>
                    <a:gd name="T60" fmla="*/ 0 w 64"/>
                    <a:gd name="T61" fmla="*/ 0 h 84"/>
                    <a:gd name="T62" fmla="*/ 0 w 64"/>
                    <a:gd name="T63" fmla="*/ 0 h 84"/>
                    <a:gd name="T64" fmla="*/ 0 w 64"/>
                    <a:gd name="T65" fmla="*/ 0 h 84"/>
                    <a:gd name="T66" fmla="*/ 0 w 64"/>
                    <a:gd name="T67" fmla="*/ 0 h 84"/>
                    <a:gd name="T68" fmla="*/ 0 w 64"/>
                    <a:gd name="T69" fmla="*/ 0 h 84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64"/>
                    <a:gd name="T106" fmla="*/ 0 h 84"/>
                    <a:gd name="T107" fmla="*/ 64 w 64"/>
                    <a:gd name="T108" fmla="*/ 84 h 84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64" h="84">
                      <a:moveTo>
                        <a:pt x="7" y="1"/>
                      </a:moveTo>
                      <a:lnTo>
                        <a:pt x="5" y="10"/>
                      </a:lnTo>
                      <a:lnTo>
                        <a:pt x="2" y="18"/>
                      </a:lnTo>
                      <a:lnTo>
                        <a:pt x="0" y="28"/>
                      </a:lnTo>
                      <a:lnTo>
                        <a:pt x="0" y="37"/>
                      </a:lnTo>
                      <a:lnTo>
                        <a:pt x="0" y="46"/>
                      </a:lnTo>
                      <a:lnTo>
                        <a:pt x="1" y="54"/>
                      </a:lnTo>
                      <a:lnTo>
                        <a:pt x="2" y="63"/>
                      </a:lnTo>
                      <a:lnTo>
                        <a:pt x="6" y="70"/>
                      </a:lnTo>
                      <a:lnTo>
                        <a:pt x="9" y="76"/>
                      </a:lnTo>
                      <a:lnTo>
                        <a:pt x="14" y="81"/>
                      </a:lnTo>
                      <a:lnTo>
                        <a:pt x="19" y="83"/>
                      </a:lnTo>
                      <a:lnTo>
                        <a:pt x="26" y="84"/>
                      </a:lnTo>
                      <a:lnTo>
                        <a:pt x="33" y="84"/>
                      </a:lnTo>
                      <a:lnTo>
                        <a:pt x="43" y="82"/>
                      </a:lnTo>
                      <a:lnTo>
                        <a:pt x="53" y="76"/>
                      </a:lnTo>
                      <a:lnTo>
                        <a:pt x="64" y="69"/>
                      </a:lnTo>
                      <a:lnTo>
                        <a:pt x="64" y="64"/>
                      </a:lnTo>
                      <a:lnTo>
                        <a:pt x="61" y="60"/>
                      </a:lnTo>
                      <a:lnTo>
                        <a:pt x="58" y="58"/>
                      </a:lnTo>
                      <a:lnTo>
                        <a:pt x="54" y="55"/>
                      </a:lnTo>
                      <a:lnTo>
                        <a:pt x="50" y="52"/>
                      </a:lnTo>
                      <a:lnTo>
                        <a:pt x="45" y="49"/>
                      </a:lnTo>
                      <a:lnTo>
                        <a:pt x="42" y="47"/>
                      </a:lnTo>
                      <a:lnTo>
                        <a:pt x="37" y="46"/>
                      </a:lnTo>
                      <a:lnTo>
                        <a:pt x="33" y="43"/>
                      </a:lnTo>
                      <a:lnTo>
                        <a:pt x="32" y="40"/>
                      </a:lnTo>
                      <a:lnTo>
                        <a:pt x="30" y="36"/>
                      </a:lnTo>
                      <a:lnTo>
                        <a:pt x="25" y="30"/>
                      </a:lnTo>
                      <a:lnTo>
                        <a:pt x="21" y="25"/>
                      </a:lnTo>
                      <a:lnTo>
                        <a:pt x="17" y="19"/>
                      </a:lnTo>
                      <a:lnTo>
                        <a:pt x="13" y="13"/>
                      </a:lnTo>
                      <a:lnTo>
                        <a:pt x="9" y="6"/>
                      </a:lnTo>
                      <a:lnTo>
                        <a:pt x="8" y="0"/>
                      </a:lnTo>
                      <a:lnTo>
                        <a:pt x="7" y="1"/>
                      </a:lnTo>
                      <a:close/>
                    </a:path>
                  </a:pathLst>
                </a:custGeom>
                <a:solidFill>
                  <a:srgbClr val="FFFF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55" name="Freeform 92">
                  <a:extLst>
                    <a:ext uri="{FF2B5EF4-FFF2-40B4-BE49-F238E27FC236}">
                      <a16:creationId xmlns:a16="http://schemas.microsoft.com/office/drawing/2014/main" id="{747D36CA-5A9C-463A-B413-2D1DD039E8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55" y="2252"/>
                  <a:ext cx="23" cy="20"/>
                </a:xfrm>
                <a:custGeom>
                  <a:avLst/>
                  <a:gdLst>
                    <a:gd name="T0" fmla="*/ 0 w 69"/>
                    <a:gd name="T1" fmla="*/ 0 h 59"/>
                    <a:gd name="T2" fmla="*/ 0 w 69"/>
                    <a:gd name="T3" fmla="*/ 0 h 59"/>
                    <a:gd name="T4" fmla="*/ 0 w 69"/>
                    <a:gd name="T5" fmla="*/ 0 h 59"/>
                    <a:gd name="T6" fmla="*/ 0 w 69"/>
                    <a:gd name="T7" fmla="*/ 0 h 59"/>
                    <a:gd name="T8" fmla="*/ 0 w 69"/>
                    <a:gd name="T9" fmla="*/ 0 h 59"/>
                    <a:gd name="T10" fmla="*/ 0 w 69"/>
                    <a:gd name="T11" fmla="*/ 0 h 59"/>
                    <a:gd name="T12" fmla="*/ 0 w 69"/>
                    <a:gd name="T13" fmla="*/ 0 h 59"/>
                    <a:gd name="T14" fmla="*/ 0 w 69"/>
                    <a:gd name="T15" fmla="*/ 0 h 59"/>
                    <a:gd name="T16" fmla="*/ 0 w 69"/>
                    <a:gd name="T17" fmla="*/ 0 h 59"/>
                    <a:gd name="T18" fmla="*/ 0 w 69"/>
                    <a:gd name="T19" fmla="*/ 0 h 59"/>
                    <a:gd name="T20" fmla="*/ 0 w 69"/>
                    <a:gd name="T21" fmla="*/ 0 h 59"/>
                    <a:gd name="T22" fmla="*/ 0 w 69"/>
                    <a:gd name="T23" fmla="*/ 0 h 59"/>
                    <a:gd name="T24" fmla="*/ 0 w 69"/>
                    <a:gd name="T25" fmla="*/ 0 h 59"/>
                    <a:gd name="T26" fmla="*/ 0 w 69"/>
                    <a:gd name="T27" fmla="*/ 0 h 59"/>
                    <a:gd name="T28" fmla="*/ 0 w 69"/>
                    <a:gd name="T29" fmla="*/ 0 h 59"/>
                    <a:gd name="T30" fmla="*/ 0 w 69"/>
                    <a:gd name="T31" fmla="*/ 0 h 59"/>
                    <a:gd name="T32" fmla="*/ 0 w 69"/>
                    <a:gd name="T33" fmla="*/ 0 h 59"/>
                    <a:gd name="T34" fmla="*/ 0 w 69"/>
                    <a:gd name="T35" fmla="*/ 0 h 59"/>
                    <a:gd name="T36" fmla="*/ 0 w 69"/>
                    <a:gd name="T37" fmla="*/ 0 h 59"/>
                    <a:gd name="T38" fmla="*/ 0 w 69"/>
                    <a:gd name="T39" fmla="*/ 0 h 59"/>
                    <a:gd name="T40" fmla="*/ 0 w 69"/>
                    <a:gd name="T41" fmla="*/ 0 h 59"/>
                    <a:gd name="T42" fmla="*/ 0 w 69"/>
                    <a:gd name="T43" fmla="*/ 0 h 59"/>
                    <a:gd name="T44" fmla="*/ 0 w 69"/>
                    <a:gd name="T45" fmla="*/ 0 h 59"/>
                    <a:gd name="T46" fmla="*/ 0 w 69"/>
                    <a:gd name="T47" fmla="*/ 0 h 59"/>
                    <a:gd name="T48" fmla="*/ 0 w 69"/>
                    <a:gd name="T49" fmla="*/ 0 h 59"/>
                    <a:gd name="T50" fmla="*/ 0 w 69"/>
                    <a:gd name="T51" fmla="*/ 0 h 59"/>
                    <a:gd name="T52" fmla="*/ 0 w 69"/>
                    <a:gd name="T53" fmla="*/ 0 h 59"/>
                    <a:gd name="T54" fmla="*/ 0 w 69"/>
                    <a:gd name="T55" fmla="*/ 0 h 59"/>
                    <a:gd name="T56" fmla="*/ 0 w 69"/>
                    <a:gd name="T57" fmla="*/ 0 h 59"/>
                    <a:gd name="T58" fmla="*/ 0 w 69"/>
                    <a:gd name="T59" fmla="*/ 0 h 59"/>
                    <a:gd name="T60" fmla="*/ 0 w 69"/>
                    <a:gd name="T61" fmla="*/ 0 h 59"/>
                    <a:gd name="T62" fmla="*/ 0 w 69"/>
                    <a:gd name="T63" fmla="*/ 0 h 59"/>
                    <a:gd name="T64" fmla="*/ 0 w 69"/>
                    <a:gd name="T65" fmla="*/ 0 h 59"/>
                    <a:gd name="T66" fmla="*/ 0 w 69"/>
                    <a:gd name="T67" fmla="*/ 0 h 59"/>
                    <a:gd name="T68" fmla="*/ 0 w 69"/>
                    <a:gd name="T69" fmla="*/ 0 h 59"/>
                    <a:gd name="T70" fmla="*/ 0 w 69"/>
                    <a:gd name="T71" fmla="*/ 0 h 59"/>
                    <a:gd name="T72" fmla="*/ 0 w 69"/>
                    <a:gd name="T73" fmla="*/ 0 h 59"/>
                    <a:gd name="T74" fmla="*/ 0 w 69"/>
                    <a:gd name="T75" fmla="*/ 0 h 59"/>
                    <a:gd name="T76" fmla="*/ 0 w 69"/>
                    <a:gd name="T77" fmla="*/ 0 h 59"/>
                    <a:gd name="T78" fmla="*/ 0 w 69"/>
                    <a:gd name="T79" fmla="*/ 0 h 59"/>
                    <a:gd name="T80" fmla="*/ 0 w 69"/>
                    <a:gd name="T81" fmla="*/ 0 h 59"/>
                    <a:gd name="T82" fmla="*/ 0 w 69"/>
                    <a:gd name="T83" fmla="*/ 0 h 59"/>
                    <a:gd name="T84" fmla="*/ 0 w 69"/>
                    <a:gd name="T85" fmla="*/ 0 h 59"/>
                    <a:gd name="T86" fmla="*/ 0 w 69"/>
                    <a:gd name="T87" fmla="*/ 0 h 59"/>
                    <a:gd name="T88" fmla="*/ 0 w 69"/>
                    <a:gd name="T89" fmla="*/ 0 h 59"/>
                    <a:gd name="T90" fmla="*/ 0 w 69"/>
                    <a:gd name="T91" fmla="*/ 0 h 59"/>
                    <a:gd name="T92" fmla="*/ 0 w 69"/>
                    <a:gd name="T93" fmla="*/ 0 h 59"/>
                    <a:gd name="T94" fmla="*/ 0 w 69"/>
                    <a:gd name="T95" fmla="*/ 0 h 59"/>
                    <a:gd name="T96" fmla="*/ 0 w 69"/>
                    <a:gd name="T97" fmla="*/ 0 h 59"/>
                    <a:gd name="T98" fmla="*/ 0 w 69"/>
                    <a:gd name="T99" fmla="*/ 0 h 59"/>
                    <a:gd name="T100" fmla="*/ 0 w 69"/>
                    <a:gd name="T101" fmla="*/ 0 h 59"/>
                    <a:gd name="T102" fmla="*/ 0 w 69"/>
                    <a:gd name="T103" fmla="*/ 0 h 59"/>
                    <a:gd name="T104" fmla="*/ 0 w 69"/>
                    <a:gd name="T105" fmla="*/ 0 h 59"/>
                    <a:gd name="T106" fmla="*/ 0 w 69"/>
                    <a:gd name="T107" fmla="*/ 0 h 59"/>
                    <a:gd name="T108" fmla="*/ 0 w 69"/>
                    <a:gd name="T109" fmla="*/ 0 h 59"/>
                    <a:gd name="T110" fmla="*/ 0 w 69"/>
                    <a:gd name="T111" fmla="*/ 0 h 59"/>
                    <a:gd name="T112" fmla="*/ 0 w 69"/>
                    <a:gd name="T113" fmla="*/ 0 h 59"/>
                    <a:gd name="T114" fmla="*/ 0 w 69"/>
                    <a:gd name="T115" fmla="*/ 0 h 59"/>
                    <a:gd name="T116" fmla="*/ 0 w 69"/>
                    <a:gd name="T117" fmla="*/ 0 h 59"/>
                    <a:gd name="T118" fmla="*/ 0 w 69"/>
                    <a:gd name="T119" fmla="*/ 0 h 59"/>
                    <a:gd name="T120" fmla="*/ 0 w 69"/>
                    <a:gd name="T121" fmla="*/ 0 h 59"/>
                    <a:gd name="T122" fmla="*/ 0 w 69"/>
                    <a:gd name="T123" fmla="*/ 0 h 59"/>
                    <a:gd name="T124" fmla="*/ 0 w 69"/>
                    <a:gd name="T125" fmla="*/ 0 h 59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69"/>
                    <a:gd name="T190" fmla="*/ 0 h 59"/>
                    <a:gd name="T191" fmla="*/ 69 w 69"/>
                    <a:gd name="T192" fmla="*/ 59 h 59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69" h="59">
                      <a:moveTo>
                        <a:pt x="35" y="0"/>
                      </a:moveTo>
                      <a:lnTo>
                        <a:pt x="34" y="0"/>
                      </a:lnTo>
                      <a:lnTo>
                        <a:pt x="32" y="1"/>
                      </a:lnTo>
                      <a:lnTo>
                        <a:pt x="31" y="2"/>
                      </a:lnTo>
                      <a:lnTo>
                        <a:pt x="30" y="3"/>
                      </a:lnTo>
                      <a:lnTo>
                        <a:pt x="29" y="4"/>
                      </a:lnTo>
                      <a:lnTo>
                        <a:pt x="28" y="4"/>
                      </a:lnTo>
                      <a:lnTo>
                        <a:pt x="26" y="6"/>
                      </a:lnTo>
                      <a:lnTo>
                        <a:pt x="26" y="7"/>
                      </a:lnTo>
                      <a:lnTo>
                        <a:pt x="23" y="7"/>
                      </a:lnTo>
                      <a:lnTo>
                        <a:pt x="20" y="9"/>
                      </a:lnTo>
                      <a:lnTo>
                        <a:pt x="18" y="12"/>
                      </a:lnTo>
                      <a:lnTo>
                        <a:pt x="16" y="15"/>
                      </a:lnTo>
                      <a:lnTo>
                        <a:pt x="12" y="22"/>
                      </a:lnTo>
                      <a:lnTo>
                        <a:pt x="8" y="32"/>
                      </a:lnTo>
                      <a:lnTo>
                        <a:pt x="6" y="42"/>
                      </a:lnTo>
                      <a:lnTo>
                        <a:pt x="3" y="50"/>
                      </a:lnTo>
                      <a:lnTo>
                        <a:pt x="1" y="56"/>
                      </a:lnTo>
                      <a:lnTo>
                        <a:pt x="0" y="59"/>
                      </a:lnTo>
                      <a:lnTo>
                        <a:pt x="1" y="59"/>
                      </a:lnTo>
                      <a:lnTo>
                        <a:pt x="3" y="59"/>
                      </a:lnTo>
                      <a:lnTo>
                        <a:pt x="3" y="56"/>
                      </a:lnTo>
                      <a:lnTo>
                        <a:pt x="6" y="55"/>
                      </a:lnTo>
                      <a:lnTo>
                        <a:pt x="7" y="54"/>
                      </a:lnTo>
                      <a:lnTo>
                        <a:pt x="8" y="51"/>
                      </a:lnTo>
                      <a:lnTo>
                        <a:pt x="11" y="50"/>
                      </a:lnTo>
                      <a:lnTo>
                        <a:pt x="12" y="49"/>
                      </a:lnTo>
                      <a:lnTo>
                        <a:pt x="14" y="47"/>
                      </a:lnTo>
                      <a:lnTo>
                        <a:pt x="16" y="45"/>
                      </a:lnTo>
                      <a:lnTo>
                        <a:pt x="17" y="45"/>
                      </a:lnTo>
                      <a:lnTo>
                        <a:pt x="19" y="45"/>
                      </a:lnTo>
                      <a:lnTo>
                        <a:pt x="22" y="45"/>
                      </a:lnTo>
                      <a:lnTo>
                        <a:pt x="24" y="44"/>
                      </a:lnTo>
                      <a:lnTo>
                        <a:pt x="26" y="44"/>
                      </a:lnTo>
                      <a:lnTo>
                        <a:pt x="30" y="43"/>
                      </a:lnTo>
                      <a:lnTo>
                        <a:pt x="31" y="42"/>
                      </a:lnTo>
                      <a:lnTo>
                        <a:pt x="34" y="41"/>
                      </a:lnTo>
                      <a:lnTo>
                        <a:pt x="37" y="41"/>
                      </a:lnTo>
                      <a:lnTo>
                        <a:pt x="41" y="41"/>
                      </a:lnTo>
                      <a:lnTo>
                        <a:pt x="46" y="42"/>
                      </a:lnTo>
                      <a:lnTo>
                        <a:pt x="49" y="42"/>
                      </a:lnTo>
                      <a:lnTo>
                        <a:pt x="54" y="43"/>
                      </a:lnTo>
                      <a:lnTo>
                        <a:pt x="58" y="43"/>
                      </a:lnTo>
                      <a:lnTo>
                        <a:pt x="61" y="44"/>
                      </a:lnTo>
                      <a:lnTo>
                        <a:pt x="65" y="45"/>
                      </a:lnTo>
                      <a:lnTo>
                        <a:pt x="65" y="47"/>
                      </a:lnTo>
                      <a:lnTo>
                        <a:pt x="66" y="48"/>
                      </a:lnTo>
                      <a:lnTo>
                        <a:pt x="66" y="49"/>
                      </a:lnTo>
                      <a:lnTo>
                        <a:pt x="67" y="49"/>
                      </a:lnTo>
                      <a:lnTo>
                        <a:pt x="69" y="49"/>
                      </a:lnTo>
                      <a:lnTo>
                        <a:pt x="69" y="42"/>
                      </a:lnTo>
                      <a:lnTo>
                        <a:pt x="67" y="33"/>
                      </a:lnTo>
                      <a:lnTo>
                        <a:pt x="65" y="26"/>
                      </a:lnTo>
                      <a:lnTo>
                        <a:pt x="61" y="18"/>
                      </a:lnTo>
                      <a:lnTo>
                        <a:pt x="57" y="12"/>
                      </a:lnTo>
                      <a:lnTo>
                        <a:pt x="50" y="6"/>
                      </a:lnTo>
                      <a:lnTo>
                        <a:pt x="47" y="3"/>
                      </a:lnTo>
                      <a:lnTo>
                        <a:pt x="43" y="2"/>
                      </a:lnTo>
                      <a:lnTo>
                        <a:pt x="40" y="1"/>
                      </a:lnTo>
                      <a:lnTo>
                        <a:pt x="35" y="0"/>
                      </a:lnTo>
                      <a:close/>
                    </a:path>
                  </a:pathLst>
                </a:custGeom>
                <a:solidFill>
                  <a:srgbClr val="DEAB7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56" name="Freeform 93">
                  <a:extLst>
                    <a:ext uri="{FF2B5EF4-FFF2-40B4-BE49-F238E27FC236}">
                      <a16:creationId xmlns:a16="http://schemas.microsoft.com/office/drawing/2014/main" id="{F66BD4DA-4B27-45CA-A508-5A1B9EC475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237" y="2256"/>
                  <a:ext cx="92" cy="91"/>
                </a:xfrm>
                <a:custGeom>
                  <a:avLst/>
                  <a:gdLst>
                    <a:gd name="T0" fmla="*/ 0 w 275"/>
                    <a:gd name="T1" fmla="*/ 0 h 272"/>
                    <a:gd name="T2" fmla="*/ 0 w 275"/>
                    <a:gd name="T3" fmla="*/ 0 h 272"/>
                    <a:gd name="T4" fmla="*/ 0 w 275"/>
                    <a:gd name="T5" fmla="*/ 0 h 272"/>
                    <a:gd name="T6" fmla="*/ 0 w 275"/>
                    <a:gd name="T7" fmla="*/ 0 h 272"/>
                    <a:gd name="T8" fmla="*/ 0 w 275"/>
                    <a:gd name="T9" fmla="*/ 0 h 272"/>
                    <a:gd name="T10" fmla="*/ 0 w 275"/>
                    <a:gd name="T11" fmla="*/ 0 h 272"/>
                    <a:gd name="T12" fmla="*/ 0 w 275"/>
                    <a:gd name="T13" fmla="*/ 0 h 272"/>
                    <a:gd name="T14" fmla="*/ 0 w 275"/>
                    <a:gd name="T15" fmla="*/ 0 h 272"/>
                    <a:gd name="T16" fmla="*/ 0 w 275"/>
                    <a:gd name="T17" fmla="*/ 0 h 272"/>
                    <a:gd name="T18" fmla="*/ 0 w 275"/>
                    <a:gd name="T19" fmla="*/ 0 h 272"/>
                    <a:gd name="T20" fmla="*/ 0 w 275"/>
                    <a:gd name="T21" fmla="*/ 0 h 272"/>
                    <a:gd name="T22" fmla="*/ 0 w 275"/>
                    <a:gd name="T23" fmla="*/ 0 h 272"/>
                    <a:gd name="T24" fmla="*/ 0 w 275"/>
                    <a:gd name="T25" fmla="*/ 0 h 272"/>
                    <a:gd name="T26" fmla="*/ 0 w 275"/>
                    <a:gd name="T27" fmla="*/ 0 h 272"/>
                    <a:gd name="T28" fmla="*/ 0 w 275"/>
                    <a:gd name="T29" fmla="*/ 0 h 272"/>
                    <a:gd name="T30" fmla="*/ 0 w 275"/>
                    <a:gd name="T31" fmla="*/ 0 h 272"/>
                    <a:gd name="T32" fmla="*/ 0 w 275"/>
                    <a:gd name="T33" fmla="*/ 0 h 272"/>
                    <a:gd name="T34" fmla="*/ 0 w 275"/>
                    <a:gd name="T35" fmla="*/ 0 h 272"/>
                    <a:gd name="T36" fmla="*/ 0 w 275"/>
                    <a:gd name="T37" fmla="*/ 0 h 272"/>
                    <a:gd name="T38" fmla="*/ 0 w 275"/>
                    <a:gd name="T39" fmla="*/ 0 h 272"/>
                    <a:gd name="T40" fmla="*/ 0 w 275"/>
                    <a:gd name="T41" fmla="*/ 0 h 272"/>
                    <a:gd name="T42" fmla="*/ 0 w 275"/>
                    <a:gd name="T43" fmla="*/ 0 h 272"/>
                    <a:gd name="T44" fmla="*/ 0 w 275"/>
                    <a:gd name="T45" fmla="*/ 0 h 272"/>
                    <a:gd name="T46" fmla="*/ 0 w 275"/>
                    <a:gd name="T47" fmla="*/ 0 h 272"/>
                    <a:gd name="T48" fmla="*/ 0 w 275"/>
                    <a:gd name="T49" fmla="*/ 0 h 272"/>
                    <a:gd name="T50" fmla="*/ 0 w 275"/>
                    <a:gd name="T51" fmla="*/ 0 h 272"/>
                    <a:gd name="T52" fmla="*/ 0 w 275"/>
                    <a:gd name="T53" fmla="*/ 0 h 272"/>
                    <a:gd name="T54" fmla="*/ 0 w 275"/>
                    <a:gd name="T55" fmla="*/ 0 h 272"/>
                    <a:gd name="T56" fmla="*/ 0 w 275"/>
                    <a:gd name="T57" fmla="*/ 0 h 272"/>
                    <a:gd name="T58" fmla="*/ 0 w 275"/>
                    <a:gd name="T59" fmla="*/ 0 h 272"/>
                    <a:gd name="T60" fmla="*/ 0 w 275"/>
                    <a:gd name="T61" fmla="*/ 0 h 272"/>
                    <a:gd name="T62" fmla="*/ 0 w 275"/>
                    <a:gd name="T63" fmla="*/ 0 h 272"/>
                    <a:gd name="T64" fmla="*/ 0 w 275"/>
                    <a:gd name="T65" fmla="*/ 0 h 272"/>
                    <a:gd name="T66" fmla="*/ 0 w 275"/>
                    <a:gd name="T67" fmla="*/ 0 h 272"/>
                    <a:gd name="T68" fmla="*/ 0 w 275"/>
                    <a:gd name="T69" fmla="*/ 0 h 272"/>
                    <a:gd name="T70" fmla="*/ 0 w 275"/>
                    <a:gd name="T71" fmla="*/ 0 h 272"/>
                    <a:gd name="T72" fmla="*/ 0 w 275"/>
                    <a:gd name="T73" fmla="*/ 0 h 272"/>
                    <a:gd name="T74" fmla="*/ 0 w 275"/>
                    <a:gd name="T75" fmla="*/ 0 h 272"/>
                    <a:gd name="T76" fmla="*/ 0 w 275"/>
                    <a:gd name="T77" fmla="*/ 0 h 272"/>
                    <a:gd name="T78" fmla="*/ 0 w 275"/>
                    <a:gd name="T79" fmla="*/ 0 h 272"/>
                    <a:gd name="T80" fmla="*/ 0 w 275"/>
                    <a:gd name="T81" fmla="*/ 0 h 272"/>
                    <a:gd name="T82" fmla="*/ 0 w 275"/>
                    <a:gd name="T83" fmla="*/ 0 h 272"/>
                    <a:gd name="T84" fmla="*/ 0 w 275"/>
                    <a:gd name="T85" fmla="*/ 0 h 272"/>
                    <a:gd name="T86" fmla="*/ 0 w 275"/>
                    <a:gd name="T87" fmla="*/ 0 h 272"/>
                    <a:gd name="T88" fmla="*/ 0 w 275"/>
                    <a:gd name="T89" fmla="*/ 0 h 272"/>
                    <a:gd name="T90" fmla="*/ 0 w 275"/>
                    <a:gd name="T91" fmla="*/ 0 h 272"/>
                    <a:gd name="T92" fmla="*/ 0 w 275"/>
                    <a:gd name="T93" fmla="*/ 0 h 272"/>
                    <a:gd name="T94" fmla="*/ 0 w 275"/>
                    <a:gd name="T95" fmla="*/ 0 h 272"/>
                    <a:gd name="T96" fmla="*/ 0 w 275"/>
                    <a:gd name="T97" fmla="*/ 0 h 272"/>
                    <a:gd name="T98" fmla="*/ 0 w 275"/>
                    <a:gd name="T99" fmla="*/ 0 h 272"/>
                    <a:gd name="T100" fmla="*/ 0 w 275"/>
                    <a:gd name="T101" fmla="*/ 0 h 272"/>
                    <a:gd name="T102" fmla="*/ 0 w 275"/>
                    <a:gd name="T103" fmla="*/ 0 h 272"/>
                    <a:gd name="T104" fmla="*/ 0 w 275"/>
                    <a:gd name="T105" fmla="*/ 0 h 272"/>
                    <a:gd name="T106" fmla="*/ 0 w 275"/>
                    <a:gd name="T107" fmla="*/ 0 h 272"/>
                    <a:gd name="T108" fmla="*/ 0 w 275"/>
                    <a:gd name="T109" fmla="*/ 0 h 272"/>
                    <a:gd name="T110" fmla="*/ 0 w 275"/>
                    <a:gd name="T111" fmla="*/ 0 h 272"/>
                    <a:gd name="T112" fmla="*/ 0 w 275"/>
                    <a:gd name="T113" fmla="*/ 0 h 272"/>
                    <a:gd name="T114" fmla="*/ 0 w 275"/>
                    <a:gd name="T115" fmla="*/ 0 h 272"/>
                    <a:gd name="T116" fmla="*/ 0 w 275"/>
                    <a:gd name="T117" fmla="*/ 0 h 272"/>
                    <a:gd name="T118" fmla="*/ 0 w 275"/>
                    <a:gd name="T119" fmla="*/ 0 h 272"/>
                    <a:gd name="T120" fmla="*/ 0 w 275"/>
                    <a:gd name="T121" fmla="*/ 0 h 272"/>
                    <a:gd name="T122" fmla="*/ 0 w 275"/>
                    <a:gd name="T123" fmla="*/ 0 h 272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w 275"/>
                    <a:gd name="T187" fmla="*/ 0 h 272"/>
                    <a:gd name="T188" fmla="*/ 275 w 275"/>
                    <a:gd name="T189" fmla="*/ 272 h 272"/>
                  </a:gdLst>
                  <a:ahLst/>
                  <a:cxnLst>
                    <a:cxn ang="T124">
                      <a:pos x="T0" y="T1"/>
                    </a:cxn>
                    <a:cxn ang="T125">
                      <a:pos x="T2" y="T3"/>
                    </a:cxn>
                    <a:cxn ang="T126">
                      <a:pos x="T4" y="T5"/>
                    </a:cxn>
                    <a:cxn ang="T127">
                      <a:pos x="T6" y="T7"/>
                    </a:cxn>
                    <a:cxn ang="T128">
                      <a:pos x="T8" y="T9"/>
                    </a:cxn>
                    <a:cxn ang="T129">
                      <a:pos x="T10" y="T11"/>
                    </a:cxn>
                    <a:cxn ang="T130">
                      <a:pos x="T12" y="T13"/>
                    </a:cxn>
                    <a:cxn ang="T131">
                      <a:pos x="T14" y="T15"/>
                    </a:cxn>
                    <a:cxn ang="T132">
                      <a:pos x="T16" y="T17"/>
                    </a:cxn>
                    <a:cxn ang="T133">
                      <a:pos x="T18" y="T19"/>
                    </a:cxn>
                    <a:cxn ang="T134">
                      <a:pos x="T20" y="T21"/>
                    </a:cxn>
                    <a:cxn ang="T135">
                      <a:pos x="T22" y="T23"/>
                    </a:cxn>
                    <a:cxn ang="T136">
                      <a:pos x="T24" y="T25"/>
                    </a:cxn>
                    <a:cxn ang="T137">
                      <a:pos x="T26" y="T27"/>
                    </a:cxn>
                    <a:cxn ang="T138">
                      <a:pos x="T28" y="T29"/>
                    </a:cxn>
                    <a:cxn ang="T139">
                      <a:pos x="T30" y="T31"/>
                    </a:cxn>
                    <a:cxn ang="T140">
                      <a:pos x="T32" y="T33"/>
                    </a:cxn>
                    <a:cxn ang="T141">
                      <a:pos x="T34" y="T35"/>
                    </a:cxn>
                    <a:cxn ang="T142">
                      <a:pos x="T36" y="T37"/>
                    </a:cxn>
                    <a:cxn ang="T143">
                      <a:pos x="T38" y="T39"/>
                    </a:cxn>
                    <a:cxn ang="T144">
                      <a:pos x="T40" y="T41"/>
                    </a:cxn>
                    <a:cxn ang="T145">
                      <a:pos x="T42" y="T43"/>
                    </a:cxn>
                    <a:cxn ang="T146">
                      <a:pos x="T44" y="T45"/>
                    </a:cxn>
                    <a:cxn ang="T147">
                      <a:pos x="T46" y="T47"/>
                    </a:cxn>
                    <a:cxn ang="T148">
                      <a:pos x="T48" y="T49"/>
                    </a:cxn>
                    <a:cxn ang="T149">
                      <a:pos x="T50" y="T51"/>
                    </a:cxn>
                    <a:cxn ang="T150">
                      <a:pos x="T52" y="T53"/>
                    </a:cxn>
                    <a:cxn ang="T151">
                      <a:pos x="T54" y="T55"/>
                    </a:cxn>
                    <a:cxn ang="T152">
                      <a:pos x="T56" y="T57"/>
                    </a:cxn>
                    <a:cxn ang="T153">
                      <a:pos x="T58" y="T59"/>
                    </a:cxn>
                    <a:cxn ang="T154">
                      <a:pos x="T60" y="T61"/>
                    </a:cxn>
                    <a:cxn ang="T155">
                      <a:pos x="T62" y="T63"/>
                    </a:cxn>
                    <a:cxn ang="T156">
                      <a:pos x="T64" y="T65"/>
                    </a:cxn>
                    <a:cxn ang="T157">
                      <a:pos x="T66" y="T67"/>
                    </a:cxn>
                    <a:cxn ang="T158">
                      <a:pos x="T68" y="T69"/>
                    </a:cxn>
                    <a:cxn ang="T159">
                      <a:pos x="T70" y="T71"/>
                    </a:cxn>
                    <a:cxn ang="T160">
                      <a:pos x="T72" y="T73"/>
                    </a:cxn>
                    <a:cxn ang="T161">
                      <a:pos x="T74" y="T75"/>
                    </a:cxn>
                    <a:cxn ang="T162">
                      <a:pos x="T76" y="T77"/>
                    </a:cxn>
                    <a:cxn ang="T163">
                      <a:pos x="T78" y="T79"/>
                    </a:cxn>
                    <a:cxn ang="T164">
                      <a:pos x="T80" y="T81"/>
                    </a:cxn>
                    <a:cxn ang="T165">
                      <a:pos x="T82" y="T83"/>
                    </a:cxn>
                    <a:cxn ang="T166">
                      <a:pos x="T84" y="T85"/>
                    </a:cxn>
                    <a:cxn ang="T167">
                      <a:pos x="T86" y="T87"/>
                    </a:cxn>
                    <a:cxn ang="T168">
                      <a:pos x="T88" y="T89"/>
                    </a:cxn>
                    <a:cxn ang="T169">
                      <a:pos x="T90" y="T91"/>
                    </a:cxn>
                    <a:cxn ang="T170">
                      <a:pos x="T92" y="T93"/>
                    </a:cxn>
                    <a:cxn ang="T171">
                      <a:pos x="T94" y="T95"/>
                    </a:cxn>
                    <a:cxn ang="T172">
                      <a:pos x="T96" y="T97"/>
                    </a:cxn>
                    <a:cxn ang="T173">
                      <a:pos x="T98" y="T99"/>
                    </a:cxn>
                    <a:cxn ang="T174">
                      <a:pos x="T100" y="T101"/>
                    </a:cxn>
                    <a:cxn ang="T175">
                      <a:pos x="T102" y="T103"/>
                    </a:cxn>
                    <a:cxn ang="T176">
                      <a:pos x="T104" y="T105"/>
                    </a:cxn>
                    <a:cxn ang="T177">
                      <a:pos x="T106" y="T107"/>
                    </a:cxn>
                    <a:cxn ang="T178">
                      <a:pos x="T108" y="T109"/>
                    </a:cxn>
                    <a:cxn ang="T179">
                      <a:pos x="T110" y="T111"/>
                    </a:cxn>
                    <a:cxn ang="T180">
                      <a:pos x="T112" y="T113"/>
                    </a:cxn>
                    <a:cxn ang="T181">
                      <a:pos x="T114" y="T115"/>
                    </a:cxn>
                    <a:cxn ang="T182">
                      <a:pos x="T116" y="T117"/>
                    </a:cxn>
                    <a:cxn ang="T183">
                      <a:pos x="T118" y="T119"/>
                    </a:cxn>
                    <a:cxn ang="T184">
                      <a:pos x="T120" y="T121"/>
                    </a:cxn>
                    <a:cxn ang="T185">
                      <a:pos x="T122" y="T123"/>
                    </a:cxn>
                  </a:cxnLst>
                  <a:rect l="T186" t="T187" r="T188" b="T189"/>
                  <a:pathLst>
                    <a:path w="275" h="272">
                      <a:moveTo>
                        <a:pt x="18" y="187"/>
                      </a:moveTo>
                      <a:lnTo>
                        <a:pt x="21" y="189"/>
                      </a:lnTo>
                      <a:lnTo>
                        <a:pt x="22" y="193"/>
                      </a:lnTo>
                      <a:lnTo>
                        <a:pt x="23" y="195"/>
                      </a:lnTo>
                      <a:lnTo>
                        <a:pt x="24" y="197"/>
                      </a:lnTo>
                      <a:lnTo>
                        <a:pt x="25" y="200"/>
                      </a:lnTo>
                      <a:lnTo>
                        <a:pt x="27" y="204"/>
                      </a:lnTo>
                      <a:lnTo>
                        <a:pt x="27" y="206"/>
                      </a:lnTo>
                      <a:lnTo>
                        <a:pt x="27" y="207"/>
                      </a:lnTo>
                      <a:lnTo>
                        <a:pt x="31" y="208"/>
                      </a:lnTo>
                      <a:lnTo>
                        <a:pt x="36" y="210"/>
                      </a:lnTo>
                      <a:lnTo>
                        <a:pt x="42" y="212"/>
                      </a:lnTo>
                      <a:lnTo>
                        <a:pt x="47" y="214"/>
                      </a:lnTo>
                      <a:lnTo>
                        <a:pt x="53" y="217"/>
                      </a:lnTo>
                      <a:lnTo>
                        <a:pt x="59" y="218"/>
                      </a:lnTo>
                      <a:lnTo>
                        <a:pt x="65" y="219"/>
                      </a:lnTo>
                      <a:lnTo>
                        <a:pt x="71" y="220"/>
                      </a:lnTo>
                      <a:lnTo>
                        <a:pt x="76" y="214"/>
                      </a:lnTo>
                      <a:lnTo>
                        <a:pt x="77" y="214"/>
                      </a:lnTo>
                      <a:lnTo>
                        <a:pt x="80" y="214"/>
                      </a:lnTo>
                      <a:lnTo>
                        <a:pt x="81" y="213"/>
                      </a:lnTo>
                      <a:lnTo>
                        <a:pt x="82" y="213"/>
                      </a:lnTo>
                      <a:lnTo>
                        <a:pt x="83" y="212"/>
                      </a:lnTo>
                      <a:lnTo>
                        <a:pt x="86" y="211"/>
                      </a:lnTo>
                      <a:lnTo>
                        <a:pt x="87" y="210"/>
                      </a:lnTo>
                      <a:lnTo>
                        <a:pt x="92" y="213"/>
                      </a:lnTo>
                      <a:lnTo>
                        <a:pt x="96" y="216"/>
                      </a:lnTo>
                      <a:lnTo>
                        <a:pt x="102" y="217"/>
                      </a:lnTo>
                      <a:lnTo>
                        <a:pt x="110" y="218"/>
                      </a:lnTo>
                      <a:lnTo>
                        <a:pt x="116" y="218"/>
                      </a:lnTo>
                      <a:lnTo>
                        <a:pt x="122" y="218"/>
                      </a:lnTo>
                      <a:lnTo>
                        <a:pt x="128" y="218"/>
                      </a:lnTo>
                      <a:lnTo>
                        <a:pt x="133" y="218"/>
                      </a:lnTo>
                      <a:lnTo>
                        <a:pt x="134" y="217"/>
                      </a:lnTo>
                      <a:lnTo>
                        <a:pt x="135" y="216"/>
                      </a:lnTo>
                      <a:lnTo>
                        <a:pt x="136" y="216"/>
                      </a:lnTo>
                      <a:lnTo>
                        <a:pt x="137" y="214"/>
                      </a:lnTo>
                      <a:lnTo>
                        <a:pt x="139" y="214"/>
                      </a:lnTo>
                      <a:lnTo>
                        <a:pt x="139" y="213"/>
                      </a:lnTo>
                      <a:lnTo>
                        <a:pt x="141" y="211"/>
                      </a:lnTo>
                      <a:lnTo>
                        <a:pt x="146" y="208"/>
                      </a:lnTo>
                      <a:lnTo>
                        <a:pt x="151" y="206"/>
                      </a:lnTo>
                      <a:lnTo>
                        <a:pt x="156" y="202"/>
                      </a:lnTo>
                      <a:lnTo>
                        <a:pt x="162" y="200"/>
                      </a:lnTo>
                      <a:lnTo>
                        <a:pt x="166" y="196"/>
                      </a:lnTo>
                      <a:lnTo>
                        <a:pt x="169" y="193"/>
                      </a:lnTo>
                      <a:lnTo>
                        <a:pt x="170" y="188"/>
                      </a:lnTo>
                      <a:lnTo>
                        <a:pt x="172" y="188"/>
                      </a:lnTo>
                      <a:lnTo>
                        <a:pt x="176" y="185"/>
                      </a:lnTo>
                      <a:lnTo>
                        <a:pt x="178" y="183"/>
                      </a:lnTo>
                      <a:lnTo>
                        <a:pt x="181" y="179"/>
                      </a:lnTo>
                      <a:lnTo>
                        <a:pt x="184" y="170"/>
                      </a:lnTo>
                      <a:lnTo>
                        <a:pt x="188" y="159"/>
                      </a:lnTo>
                      <a:lnTo>
                        <a:pt x="192" y="147"/>
                      </a:lnTo>
                      <a:lnTo>
                        <a:pt x="193" y="135"/>
                      </a:lnTo>
                      <a:lnTo>
                        <a:pt x="194" y="126"/>
                      </a:lnTo>
                      <a:lnTo>
                        <a:pt x="195" y="119"/>
                      </a:lnTo>
                      <a:lnTo>
                        <a:pt x="195" y="120"/>
                      </a:lnTo>
                      <a:lnTo>
                        <a:pt x="196" y="122"/>
                      </a:lnTo>
                      <a:lnTo>
                        <a:pt x="198" y="123"/>
                      </a:lnTo>
                      <a:lnTo>
                        <a:pt x="200" y="124"/>
                      </a:lnTo>
                      <a:lnTo>
                        <a:pt x="203" y="125"/>
                      </a:lnTo>
                      <a:lnTo>
                        <a:pt x="204" y="126"/>
                      </a:lnTo>
                      <a:lnTo>
                        <a:pt x="205" y="128"/>
                      </a:lnTo>
                      <a:lnTo>
                        <a:pt x="205" y="130"/>
                      </a:lnTo>
                      <a:lnTo>
                        <a:pt x="212" y="126"/>
                      </a:lnTo>
                      <a:lnTo>
                        <a:pt x="218" y="122"/>
                      </a:lnTo>
                      <a:lnTo>
                        <a:pt x="223" y="116"/>
                      </a:lnTo>
                      <a:lnTo>
                        <a:pt x="227" y="108"/>
                      </a:lnTo>
                      <a:lnTo>
                        <a:pt x="230" y="102"/>
                      </a:lnTo>
                      <a:lnTo>
                        <a:pt x="233" y="94"/>
                      </a:lnTo>
                      <a:lnTo>
                        <a:pt x="235" y="85"/>
                      </a:lnTo>
                      <a:lnTo>
                        <a:pt x="237" y="77"/>
                      </a:lnTo>
                      <a:lnTo>
                        <a:pt x="240" y="59"/>
                      </a:lnTo>
                      <a:lnTo>
                        <a:pt x="241" y="40"/>
                      </a:lnTo>
                      <a:lnTo>
                        <a:pt x="241" y="19"/>
                      </a:lnTo>
                      <a:lnTo>
                        <a:pt x="241" y="0"/>
                      </a:lnTo>
                      <a:lnTo>
                        <a:pt x="247" y="6"/>
                      </a:lnTo>
                      <a:lnTo>
                        <a:pt x="252" y="13"/>
                      </a:lnTo>
                      <a:lnTo>
                        <a:pt x="256" y="19"/>
                      </a:lnTo>
                      <a:lnTo>
                        <a:pt x="260" y="26"/>
                      </a:lnTo>
                      <a:lnTo>
                        <a:pt x="264" y="34"/>
                      </a:lnTo>
                      <a:lnTo>
                        <a:pt x="268" y="41"/>
                      </a:lnTo>
                      <a:lnTo>
                        <a:pt x="271" y="48"/>
                      </a:lnTo>
                      <a:lnTo>
                        <a:pt x="275" y="56"/>
                      </a:lnTo>
                      <a:lnTo>
                        <a:pt x="274" y="66"/>
                      </a:lnTo>
                      <a:lnTo>
                        <a:pt x="271" y="77"/>
                      </a:lnTo>
                      <a:lnTo>
                        <a:pt x="269" y="87"/>
                      </a:lnTo>
                      <a:lnTo>
                        <a:pt x="265" y="96"/>
                      </a:lnTo>
                      <a:lnTo>
                        <a:pt x="256" y="113"/>
                      </a:lnTo>
                      <a:lnTo>
                        <a:pt x="245" y="130"/>
                      </a:lnTo>
                      <a:lnTo>
                        <a:pt x="233" y="146"/>
                      </a:lnTo>
                      <a:lnTo>
                        <a:pt x="219" y="160"/>
                      </a:lnTo>
                      <a:lnTo>
                        <a:pt x="205" y="176"/>
                      </a:lnTo>
                      <a:lnTo>
                        <a:pt x="190" y="190"/>
                      </a:lnTo>
                      <a:lnTo>
                        <a:pt x="178" y="197"/>
                      </a:lnTo>
                      <a:lnTo>
                        <a:pt x="168" y="206"/>
                      </a:lnTo>
                      <a:lnTo>
                        <a:pt x="157" y="216"/>
                      </a:lnTo>
                      <a:lnTo>
                        <a:pt x="147" y="226"/>
                      </a:lnTo>
                      <a:lnTo>
                        <a:pt x="136" y="236"/>
                      </a:lnTo>
                      <a:lnTo>
                        <a:pt x="127" y="246"/>
                      </a:lnTo>
                      <a:lnTo>
                        <a:pt x="115" y="255"/>
                      </a:lnTo>
                      <a:lnTo>
                        <a:pt x="102" y="263"/>
                      </a:lnTo>
                      <a:lnTo>
                        <a:pt x="89" y="269"/>
                      </a:lnTo>
                      <a:lnTo>
                        <a:pt x="77" y="271"/>
                      </a:lnTo>
                      <a:lnTo>
                        <a:pt x="64" y="272"/>
                      </a:lnTo>
                      <a:lnTo>
                        <a:pt x="52" y="272"/>
                      </a:lnTo>
                      <a:lnTo>
                        <a:pt x="39" y="271"/>
                      </a:lnTo>
                      <a:lnTo>
                        <a:pt x="27" y="269"/>
                      </a:lnTo>
                      <a:lnTo>
                        <a:pt x="13" y="265"/>
                      </a:lnTo>
                      <a:lnTo>
                        <a:pt x="0" y="260"/>
                      </a:lnTo>
                      <a:lnTo>
                        <a:pt x="0" y="257"/>
                      </a:lnTo>
                      <a:lnTo>
                        <a:pt x="2" y="252"/>
                      </a:lnTo>
                      <a:lnTo>
                        <a:pt x="4" y="247"/>
                      </a:lnTo>
                      <a:lnTo>
                        <a:pt x="6" y="242"/>
                      </a:lnTo>
                      <a:lnTo>
                        <a:pt x="8" y="237"/>
                      </a:lnTo>
                      <a:lnTo>
                        <a:pt x="11" y="231"/>
                      </a:lnTo>
                      <a:lnTo>
                        <a:pt x="13" y="226"/>
                      </a:lnTo>
                      <a:lnTo>
                        <a:pt x="16" y="222"/>
                      </a:lnTo>
                      <a:lnTo>
                        <a:pt x="18" y="187"/>
                      </a:lnTo>
                      <a:close/>
                    </a:path>
                  </a:pathLst>
                </a:custGeom>
                <a:solidFill>
                  <a:srgbClr val="DEAB7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57" name="Freeform 94">
                  <a:extLst>
                    <a:ext uri="{FF2B5EF4-FFF2-40B4-BE49-F238E27FC236}">
                      <a16:creationId xmlns:a16="http://schemas.microsoft.com/office/drawing/2014/main" id="{80C14F94-7C0C-41A6-816D-1B09632F443C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328" y="2056"/>
                  <a:ext cx="64" cy="148"/>
                </a:xfrm>
                <a:custGeom>
                  <a:avLst/>
                  <a:gdLst>
                    <a:gd name="T0" fmla="*/ 0 w 193"/>
                    <a:gd name="T1" fmla="*/ 0 h 446"/>
                    <a:gd name="T2" fmla="*/ 0 w 193"/>
                    <a:gd name="T3" fmla="*/ 0 h 446"/>
                    <a:gd name="T4" fmla="*/ 0 w 193"/>
                    <a:gd name="T5" fmla="*/ 0 h 446"/>
                    <a:gd name="T6" fmla="*/ 0 w 193"/>
                    <a:gd name="T7" fmla="*/ 0 h 446"/>
                    <a:gd name="T8" fmla="*/ 0 w 193"/>
                    <a:gd name="T9" fmla="*/ 0 h 446"/>
                    <a:gd name="T10" fmla="*/ 0 w 193"/>
                    <a:gd name="T11" fmla="*/ 0 h 446"/>
                    <a:gd name="T12" fmla="*/ 0 w 193"/>
                    <a:gd name="T13" fmla="*/ 0 h 446"/>
                    <a:gd name="T14" fmla="*/ 0 w 193"/>
                    <a:gd name="T15" fmla="*/ 0 h 446"/>
                    <a:gd name="T16" fmla="*/ 0 w 193"/>
                    <a:gd name="T17" fmla="*/ 0 h 446"/>
                    <a:gd name="T18" fmla="*/ 0 w 193"/>
                    <a:gd name="T19" fmla="*/ 0 h 446"/>
                    <a:gd name="T20" fmla="*/ 0 w 193"/>
                    <a:gd name="T21" fmla="*/ 0 h 446"/>
                    <a:gd name="T22" fmla="*/ 0 w 193"/>
                    <a:gd name="T23" fmla="*/ 0 h 446"/>
                    <a:gd name="T24" fmla="*/ 0 w 193"/>
                    <a:gd name="T25" fmla="*/ 0 h 446"/>
                    <a:gd name="T26" fmla="*/ 0 w 193"/>
                    <a:gd name="T27" fmla="*/ 0 h 446"/>
                    <a:gd name="T28" fmla="*/ 0 w 193"/>
                    <a:gd name="T29" fmla="*/ 0 h 446"/>
                    <a:gd name="T30" fmla="*/ 0 w 193"/>
                    <a:gd name="T31" fmla="*/ 0 h 446"/>
                    <a:gd name="T32" fmla="*/ 0 w 193"/>
                    <a:gd name="T33" fmla="*/ 0 h 446"/>
                    <a:gd name="T34" fmla="*/ 0 w 193"/>
                    <a:gd name="T35" fmla="*/ 0 h 446"/>
                    <a:gd name="T36" fmla="*/ 0 w 193"/>
                    <a:gd name="T37" fmla="*/ 0 h 446"/>
                    <a:gd name="T38" fmla="*/ 0 w 193"/>
                    <a:gd name="T39" fmla="*/ 0 h 446"/>
                    <a:gd name="T40" fmla="*/ 0 w 193"/>
                    <a:gd name="T41" fmla="*/ 0 h 446"/>
                    <a:gd name="T42" fmla="*/ 0 w 193"/>
                    <a:gd name="T43" fmla="*/ 0 h 446"/>
                    <a:gd name="T44" fmla="*/ 0 w 193"/>
                    <a:gd name="T45" fmla="*/ 0 h 446"/>
                    <a:gd name="T46" fmla="*/ 0 w 193"/>
                    <a:gd name="T47" fmla="*/ 0 h 446"/>
                    <a:gd name="T48" fmla="*/ 0 w 193"/>
                    <a:gd name="T49" fmla="*/ 0 h 446"/>
                    <a:gd name="T50" fmla="*/ 0 w 193"/>
                    <a:gd name="T51" fmla="*/ 0 h 446"/>
                    <a:gd name="T52" fmla="*/ 0 w 193"/>
                    <a:gd name="T53" fmla="*/ 0 h 446"/>
                    <a:gd name="T54" fmla="*/ 0 w 193"/>
                    <a:gd name="T55" fmla="*/ 0 h 446"/>
                    <a:gd name="T56" fmla="*/ 0 w 193"/>
                    <a:gd name="T57" fmla="*/ 0 h 446"/>
                    <a:gd name="T58" fmla="*/ 0 w 193"/>
                    <a:gd name="T59" fmla="*/ 0 h 446"/>
                    <a:gd name="T60" fmla="*/ 0 w 193"/>
                    <a:gd name="T61" fmla="*/ 0 h 446"/>
                    <a:gd name="T62" fmla="*/ 0 w 193"/>
                    <a:gd name="T63" fmla="*/ 0 h 446"/>
                    <a:gd name="T64" fmla="*/ 0 w 193"/>
                    <a:gd name="T65" fmla="*/ 0 h 446"/>
                    <a:gd name="T66" fmla="*/ 0 w 193"/>
                    <a:gd name="T67" fmla="*/ 0 h 446"/>
                    <a:gd name="T68" fmla="*/ 0 w 193"/>
                    <a:gd name="T69" fmla="*/ 0 h 446"/>
                    <a:gd name="T70" fmla="*/ 0 w 193"/>
                    <a:gd name="T71" fmla="*/ 0 h 446"/>
                    <a:gd name="T72" fmla="*/ 0 w 193"/>
                    <a:gd name="T73" fmla="*/ 0 h 446"/>
                    <a:gd name="T74" fmla="*/ 0 w 193"/>
                    <a:gd name="T75" fmla="*/ 0 h 446"/>
                    <a:gd name="T76" fmla="*/ 0 w 193"/>
                    <a:gd name="T77" fmla="*/ 0 h 446"/>
                    <a:gd name="T78" fmla="*/ 0 w 193"/>
                    <a:gd name="T79" fmla="*/ 0 h 446"/>
                    <a:gd name="T80" fmla="*/ 0 w 193"/>
                    <a:gd name="T81" fmla="*/ 0 h 446"/>
                    <a:gd name="T82" fmla="*/ 0 w 193"/>
                    <a:gd name="T83" fmla="*/ 0 h 44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193"/>
                    <a:gd name="T127" fmla="*/ 0 h 446"/>
                    <a:gd name="T128" fmla="*/ 193 w 193"/>
                    <a:gd name="T129" fmla="*/ 446 h 44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193" h="446">
                      <a:moveTo>
                        <a:pt x="193" y="445"/>
                      </a:moveTo>
                      <a:lnTo>
                        <a:pt x="187" y="427"/>
                      </a:lnTo>
                      <a:lnTo>
                        <a:pt x="181" y="409"/>
                      </a:lnTo>
                      <a:lnTo>
                        <a:pt x="176" y="392"/>
                      </a:lnTo>
                      <a:lnTo>
                        <a:pt x="172" y="375"/>
                      </a:lnTo>
                      <a:lnTo>
                        <a:pt x="167" y="341"/>
                      </a:lnTo>
                      <a:lnTo>
                        <a:pt x="163" y="309"/>
                      </a:lnTo>
                      <a:lnTo>
                        <a:pt x="161" y="275"/>
                      </a:lnTo>
                      <a:lnTo>
                        <a:pt x="161" y="241"/>
                      </a:lnTo>
                      <a:lnTo>
                        <a:pt x="161" y="205"/>
                      </a:lnTo>
                      <a:lnTo>
                        <a:pt x="161" y="168"/>
                      </a:lnTo>
                      <a:lnTo>
                        <a:pt x="153" y="167"/>
                      </a:lnTo>
                      <a:lnTo>
                        <a:pt x="144" y="165"/>
                      </a:lnTo>
                      <a:lnTo>
                        <a:pt x="132" y="163"/>
                      </a:lnTo>
                      <a:lnTo>
                        <a:pt x="120" y="161"/>
                      </a:lnTo>
                      <a:lnTo>
                        <a:pt x="108" y="158"/>
                      </a:lnTo>
                      <a:lnTo>
                        <a:pt x="94" y="156"/>
                      </a:lnTo>
                      <a:lnTo>
                        <a:pt x="84" y="153"/>
                      </a:lnTo>
                      <a:lnTo>
                        <a:pt x="73" y="153"/>
                      </a:lnTo>
                      <a:lnTo>
                        <a:pt x="76" y="158"/>
                      </a:lnTo>
                      <a:lnTo>
                        <a:pt x="81" y="163"/>
                      </a:lnTo>
                      <a:lnTo>
                        <a:pt x="85" y="167"/>
                      </a:lnTo>
                      <a:lnTo>
                        <a:pt x="88" y="171"/>
                      </a:lnTo>
                      <a:lnTo>
                        <a:pt x="92" y="176"/>
                      </a:lnTo>
                      <a:lnTo>
                        <a:pt x="96" y="181"/>
                      </a:lnTo>
                      <a:lnTo>
                        <a:pt x="100" y="185"/>
                      </a:lnTo>
                      <a:lnTo>
                        <a:pt x="104" y="190"/>
                      </a:lnTo>
                      <a:lnTo>
                        <a:pt x="91" y="205"/>
                      </a:lnTo>
                      <a:lnTo>
                        <a:pt x="91" y="219"/>
                      </a:lnTo>
                      <a:lnTo>
                        <a:pt x="91" y="231"/>
                      </a:lnTo>
                      <a:lnTo>
                        <a:pt x="90" y="243"/>
                      </a:lnTo>
                      <a:lnTo>
                        <a:pt x="88" y="255"/>
                      </a:lnTo>
                      <a:lnTo>
                        <a:pt x="86" y="267"/>
                      </a:lnTo>
                      <a:lnTo>
                        <a:pt x="85" y="279"/>
                      </a:lnTo>
                      <a:lnTo>
                        <a:pt x="84" y="291"/>
                      </a:lnTo>
                      <a:lnTo>
                        <a:pt x="84" y="304"/>
                      </a:lnTo>
                      <a:lnTo>
                        <a:pt x="84" y="310"/>
                      </a:lnTo>
                      <a:lnTo>
                        <a:pt x="84" y="315"/>
                      </a:lnTo>
                      <a:lnTo>
                        <a:pt x="84" y="321"/>
                      </a:lnTo>
                      <a:lnTo>
                        <a:pt x="84" y="325"/>
                      </a:lnTo>
                      <a:lnTo>
                        <a:pt x="82" y="329"/>
                      </a:lnTo>
                      <a:lnTo>
                        <a:pt x="81" y="333"/>
                      </a:lnTo>
                      <a:lnTo>
                        <a:pt x="80" y="338"/>
                      </a:lnTo>
                      <a:lnTo>
                        <a:pt x="78" y="341"/>
                      </a:lnTo>
                      <a:lnTo>
                        <a:pt x="79" y="344"/>
                      </a:lnTo>
                      <a:lnTo>
                        <a:pt x="80" y="347"/>
                      </a:lnTo>
                      <a:lnTo>
                        <a:pt x="81" y="351"/>
                      </a:lnTo>
                      <a:lnTo>
                        <a:pt x="81" y="355"/>
                      </a:lnTo>
                      <a:lnTo>
                        <a:pt x="81" y="358"/>
                      </a:lnTo>
                      <a:lnTo>
                        <a:pt x="80" y="362"/>
                      </a:lnTo>
                      <a:lnTo>
                        <a:pt x="80" y="366"/>
                      </a:lnTo>
                      <a:lnTo>
                        <a:pt x="79" y="368"/>
                      </a:lnTo>
                      <a:lnTo>
                        <a:pt x="78" y="372"/>
                      </a:lnTo>
                      <a:lnTo>
                        <a:pt x="79" y="378"/>
                      </a:lnTo>
                      <a:lnTo>
                        <a:pt x="78" y="385"/>
                      </a:lnTo>
                      <a:lnTo>
                        <a:pt x="76" y="392"/>
                      </a:lnTo>
                      <a:lnTo>
                        <a:pt x="75" y="399"/>
                      </a:lnTo>
                      <a:lnTo>
                        <a:pt x="74" y="405"/>
                      </a:lnTo>
                      <a:lnTo>
                        <a:pt x="75" y="411"/>
                      </a:lnTo>
                      <a:lnTo>
                        <a:pt x="78" y="414"/>
                      </a:lnTo>
                      <a:lnTo>
                        <a:pt x="80" y="416"/>
                      </a:lnTo>
                      <a:lnTo>
                        <a:pt x="84" y="419"/>
                      </a:lnTo>
                      <a:lnTo>
                        <a:pt x="88" y="420"/>
                      </a:lnTo>
                      <a:lnTo>
                        <a:pt x="88" y="422"/>
                      </a:lnTo>
                      <a:lnTo>
                        <a:pt x="88" y="425"/>
                      </a:lnTo>
                      <a:lnTo>
                        <a:pt x="88" y="428"/>
                      </a:lnTo>
                      <a:lnTo>
                        <a:pt x="87" y="431"/>
                      </a:lnTo>
                      <a:lnTo>
                        <a:pt x="86" y="433"/>
                      </a:lnTo>
                      <a:lnTo>
                        <a:pt x="85" y="435"/>
                      </a:lnTo>
                      <a:lnTo>
                        <a:pt x="84" y="438"/>
                      </a:lnTo>
                      <a:lnTo>
                        <a:pt x="84" y="440"/>
                      </a:lnTo>
                      <a:lnTo>
                        <a:pt x="85" y="442"/>
                      </a:lnTo>
                      <a:lnTo>
                        <a:pt x="87" y="442"/>
                      </a:lnTo>
                      <a:lnTo>
                        <a:pt x="88" y="442"/>
                      </a:lnTo>
                      <a:lnTo>
                        <a:pt x="91" y="442"/>
                      </a:lnTo>
                      <a:lnTo>
                        <a:pt x="92" y="442"/>
                      </a:lnTo>
                      <a:lnTo>
                        <a:pt x="94" y="443"/>
                      </a:lnTo>
                      <a:lnTo>
                        <a:pt x="96" y="443"/>
                      </a:lnTo>
                      <a:lnTo>
                        <a:pt x="98" y="444"/>
                      </a:lnTo>
                      <a:lnTo>
                        <a:pt x="110" y="445"/>
                      </a:lnTo>
                      <a:lnTo>
                        <a:pt x="121" y="446"/>
                      </a:lnTo>
                      <a:lnTo>
                        <a:pt x="133" y="446"/>
                      </a:lnTo>
                      <a:lnTo>
                        <a:pt x="145" y="446"/>
                      </a:lnTo>
                      <a:lnTo>
                        <a:pt x="157" y="446"/>
                      </a:lnTo>
                      <a:lnTo>
                        <a:pt x="169" y="446"/>
                      </a:lnTo>
                      <a:lnTo>
                        <a:pt x="181" y="445"/>
                      </a:lnTo>
                      <a:lnTo>
                        <a:pt x="193" y="445"/>
                      </a:lnTo>
                      <a:close/>
                      <a:moveTo>
                        <a:pt x="73" y="152"/>
                      </a:moveTo>
                      <a:lnTo>
                        <a:pt x="72" y="149"/>
                      </a:lnTo>
                      <a:lnTo>
                        <a:pt x="70" y="144"/>
                      </a:lnTo>
                      <a:lnTo>
                        <a:pt x="69" y="139"/>
                      </a:lnTo>
                      <a:lnTo>
                        <a:pt x="67" y="134"/>
                      </a:lnTo>
                      <a:lnTo>
                        <a:pt x="66" y="129"/>
                      </a:lnTo>
                      <a:lnTo>
                        <a:pt x="63" y="124"/>
                      </a:lnTo>
                      <a:lnTo>
                        <a:pt x="61" y="121"/>
                      </a:lnTo>
                      <a:lnTo>
                        <a:pt x="58" y="118"/>
                      </a:lnTo>
                      <a:lnTo>
                        <a:pt x="58" y="109"/>
                      </a:lnTo>
                      <a:lnTo>
                        <a:pt x="57" y="99"/>
                      </a:lnTo>
                      <a:lnTo>
                        <a:pt x="56" y="88"/>
                      </a:lnTo>
                      <a:lnTo>
                        <a:pt x="53" y="79"/>
                      </a:lnTo>
                      <a:lnTo>
                        <a:pt x="51" y="68"/>
                      </a:lnTo>
                      <a:lnTo>
                        <a:pt x="50" y="58"/>
                      </a:lnTo>
                      <a:lnTo>
                        <a:pt x="49" y="47"/>
                      </a:lnTo>
                      <a:lnTo>
                        <a:pt x="49" y="36"/>
                      </a:lnTo>
                      <a:lnTo>
                        <a:pt x="44" y="35"/>
                      </a:lnTo>
                      <a:lnTo>
                        <a:pt x="39" y="34"/>
                      </a:lnTo>
                      <a:lnTo>
                        <a:pt x="35" y="30"/>
                      </a:lnTo>
                      <a:lnTo>
                        <a:pt x="29" y="26"/>
                      </a:lnTo>
                      <a:lnTo>
                        <a:pt x="25" y="21"/>
                      </a:lnTo>
                      <a:lnTo>
                        <a:pt x="20" y="15"/>
                      </a:lnTo>
                      <a:lnTo>
                        <a:pt x="14" y="8"/>
                      </a:lnTo>
                      <a:lnTo>
                        <a:pt x="9" y="0"/>
                      </a:lnTo>
                      <a:lnTo>
                        <a:pt x="5" y="5"/>
                      </a:lnTo>
                      <a:lnTo>
                        <a:pt x="3" y="11"/>
                      </a:lnTo>
                      <a:lnTo>
                        <a:pt x="2" y="16"/>
                      </a:lnTo>
                      <a:lnTo>
                        <a:pt x="2" y="21"/>
                      </a:lnTo>
                      <a:lnTo>
                        <a:pt x="0" y="27"/>
                      </a:lnTo>
                      <a:lnTo>
                        <a:pt x="2" y="33"/>
                      </a:lnTo>
                      <a:lnTo>
                        <a:pt x="2" y="39"/>
                      </a:lnTo>
                      <a:lnTo>
                        <a:pt x="3" y="45"/>
                      </a:lnTo>
                      <a:lnTo>
                        <a:pt x="10" y="59"/>
                      </a:lnTo>
                      <a:lnTo>
                        <a:pt x="19" y="74"/>
                      </a:lnTo>
                      <a:lnTo>
                        <a:pt x="26" y="87"/>
                      </a:lnTo>
                      <a:lnTo>
                        <a:pt x="34" y="100"/>
                      </a:lnTo>
                      <a:lnTo>
                        <a:pt x="44" y="114"/>
                      </a:lnTo>
                      <a:lnTo>
                        <a:pt x="53" y="127"/>
                      </a:lnTo>
                      <a:lnTo>
                        <a:pt x="63" y="140"/>
                      </a:lnTo>
                      <a:lnTo>
                        <a:pt x="73" y="152"/>
                      </a:lnTo>
                      <a:close/>
                    </a:path>
                  </a:pathLst>
                </a:custGeom>
                <a:solidFill>
                  <a:srgbClr val="DEAB7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58" name="Freeform 95">
                  <a:extLst>
                    <a:ext uri="{FF2B5EF4-FFF2-40B4-BE49-F238E27FC236}">
                      <a16:creationId xmlns:a16="http://schemas.microsoft.com/office/drawing/2014/main" id="{D92ABBCA-67F8-4299-A935-953F99AAB2CD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337" y="2026"/>
                  <a:ext cx="78" cy="82"/>
                </a:xfrm>
                <a:custGeom>
                  <a:avLst/>
                  <a:gdLst>
                    <a:gd name="T0" fmla="*/ 0 w 234"/>
                    <a:gd name="T1" fmla="*/ 0 h 247"/>
                    <a:gd name="T2" fmla="*/ 0 w 234"/>
                    <a:gd name="T3" fmla="*/ 0 h 247"/>
                    <a:gd name="T4" fmla="*/ 0 w 234"/>
                    <a:gd name="T5" fmla="*/ 0 h 247"/>
                    <a:gd name="T6" fmla="*/ 0 w 234"/>
                    <a:gd name="T7" fmla="*/ 0 h 247"/>
                    <a:gd name="T8" fmla="*/ 0 w 234"/>
                    <a:gd name="T9" fmla="*/ 0 h 247"/>
                    <a:gd name="T10" fmla="*/ 0 w 234"/>
                    <a:gd name="T11" fmla="*/ 0 h 247"/>
                    <a:gd name="T12" fmla="*/ 0 w 234"/>
                    <a:gd name="T13" fmla="*/ 0 h 247"/>
                    <a:gd name="T14" fmla="*/ 0 w 234"/>
                    <a:gd name="T15" fmla="*/ 0 h 247"/>
                    <a:gd name="T16" fmla="*/ 0 w 234"/>
                    <a:gd name="T17" fmla="*/ 0 h 247"/>
                    <a:gd name="T18" fmla="*/ 0 w 234"/>
                    <a:gd name="T19" fmla="*/ 0 h 247"/>
                    <a:gd name="T20" fmla="*/ 0 w 234"/>
                    <a:gd name="T21" fmla="*/ 0 h 247"/>
                    <a:gd name="T22" fmla="*/ 0 w 234"/>
                    <a:gd name="T23" fmla="*/ 0 h 247"/>
                    <a:gd name="T24" fmla="*/ 0 w 234"/>
                    <a:gd name="T25" fmla="*/ 0 h 247"/>
                    <a:gd name="T26" fmla="*/ 0 w 234"/>
                    <a:gd name="T27" fmla="*/ 0 h 247"/>
                    <a:gd name="T28" fmla="*/ 0 w 234"/>
                    <a:gd name="T29" fmla="*/ 0 h 247"/>
                    <a:gd name="T30" fmla="*/ 0 w 234"/>
                    <a:gd name="T31" fmla="*/ 0 h 247"/>
                    <a:gd name="T32" fmla="*/ 0 w 234"/>
                    <a:gd name="T33" fmla="*/ 0 h 247"/>
                    <a:gd name="T34" fmla="*/ 0 w 234"/>
                    <a:gd name="T35" fmla="*/ 0 h 247"/>
                    <a:gd name="T36" fmla="*/ 0 w 234"/>
                    <a:gd name="T37" fmla="*/ 0 h 247"/>
                    <a:gd name="T38" fmla="*/ 0 w 234"/>
                    <a:gd name="T39" fmla="*/ 0 h 247"/>
                    <a:gd name="T40" fmla="*/ 0 w 234"/>
                    <a:gd name="T41" fmla="*/ 0 h 247"/>
                    <a:gd name="T42" fmla="*/ 0 w 234"/>
                    <a:gd name="T43" fmla="*/ 0 h 247"/>
                    <a:gd name="T44" fmla="*/ 0 w 234"/>
                    <a:gd name="T45" fmla="*/ 0 h 247"/>
                    <a:gd name="T46" fmla="*/ 0 w 234"/>
                    <a:gd name="T47" fmla="*/ 0 h 247"/>
                    <a:gd name="T48" fmla="*/ 0 w 234"/>
                    <a:gd name="T49" fmla="*/ 0 h 247"/>
                    <a:gd name="T50" fmla="*/ 0 w 234"/>
                    <a:gd name="T51" fmla="*/ 0 h 247"/>
                    <a:gd name="T52" fmla="*/ 0 w 234"/>
                    <a:gd name="T53" fmla="*/ 0 h 247"/>
                    <a:gd name="T54" fmla="*/ 0 w 234"/>
                    <a:gd name="T55" fmla="*/ 0 h 247"/>
                    <a:gd name="T56" fmla="*/ 0 w 234"/>
                    <a:gd name="T57" fmla="*/ 0 h 247"/>
                    <a:gd name="T58" fmla="*/ 0 w 234"/>
                    <a:gd name="T59" fmla="*/ 0 h 247"/>
                    <a:gd name="T60" fmla="*/ 0 w 234"/>
                    <a:gd name="T61" fmla="*/ 0 h 247"/>
                    <a:gd name="T62" fmla="*/ 0 w 234"/>
                    <a:gd name="T63" fmla="*/ 0 h 247"/>
                    <a:gd name="T64" fmla="*/ 0 w 234"/>
                    <a:gd name="T65" fmla="*/ 0 h 247"/>
                    <a:gd name="T66" fmla="*/ 0 w 234"/>
                    <a:gd name="T67" fmla="*/ 0 h 247"/>
                    <a:gd name="T68" fmla="*/ 0 w 234"/>
                    <a:gd name="T69" fmla="*/ 0 h 247"/>
                    <a:gd name="T70" fmla="*/ 0 w 234"/>
                    <a:gd name="T71" fmla="*/ 0 h 247"/>
                    <a:gd name="T72" fmla="*/ 0 w 234"/>
                    <a:gd name="T73" fmla="*/ 0 h 247"/>
                    <a:gd name="T74" fmla="*/ 0 w 234"/>
                    <a:gd name="T75" fmla="*/ 0 h 247"/>
                    <a:gd name="T76" fmla="*/ 0 w 234"/>
                    <a:gd name="T77" fmla="*/ 0 h 247"/>
                    <a:gd name="T78" fmla="*/ 0 w 234"/>
                    <a:gd name="T79" fmla="*/ 0 h 247"/>
                    <a:gd name="T80" fmla="*/ 0 w 234"/>
                    <a:gd name="T81" fmla="*/ 0 h 247"/>
                    <a:gd name="T82" fmla="*/ 0 w 234"/>
                    <a:gd name="T83" fmla="*/ 0 h 247"/>
                    <a:gd name="T84" fmla="*/ 0 w 234"/>
                    <a:gd name="T85" fmla="*/ 0 h 247"/>
                    <a:gd name="T86" fmla="*/ 0 w 234"/>
                    <a:gd name="T87" fmla="*/ 0 h 247"/>
                    <a:gd name="T88" fmla="*/ 0 w 234"/>
                    <a:gd name="T89" fmla="*/ 0 h 247"/>
                    <a:gd name="T90" fmla="*/ 0 w 234"/>
                    <a:gd name="T91" fmla="*/ 0 h 247"/>
                    <a:gd name="T92" fmla="*/ 0 w 234"/>
                    <a:gd name="T93" fmla="*/ 0 h 247"/>
                    <a:gd name="T94" fmla="*/ 0 w 234"/>
                    <a:gd name="T95" fmla="*/ 0 h 247"/>
                    <a:gd name="T96" fmla="*/ 0 w 234"/>
                    <a:gd name="T97" fmla="*/ 0 h 247"/>
                    <a:gd name="T98" fmla="*/ 0 w 234"/>
                    <a:gd name="T99" fmla="*/ 0 h 247"/>
                    <a:gd name="T100" fmla="*/ 0 w 234"/>
                    <a:gd name="T101" fmla="*/ 0 h 247"/>
                    <a:gd name="T102" fmla="*/ 0 w 234"/>
                    <a:gd name="T103" fmla="*/ 0 h 247"/>
                    <a:gd name="T104" fmla="*/ 0 w 234"/>
                    <a:gd name="T105" fmla="*/ 0 h 247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234"/>
                    <a:gd name="T160" fmla="*/ 0 h 247"/>
                    <a:gd name="T161" fmla="*/ 234 w 234"/>
                    <a:gd name="T162" fmla="*/ 247 h 247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234" h="247">
                      <a:moveTo>
                        <a:pt x="178" y="11"/>
                      </a:moveTo>
                      <a:lnTo>
                        <a:pt x="176" y="11"/>
                      </a:lnTo>
                      <a:lnTo>
                        <a:pt x="174" y="10"/>
                      </a:lnTo>
                      <a:lnTo>
                        <a:pt x="170" y="10"/>
                      </a:lnTo>
                      <a:lnTo>
                        <a:pt x="167" y="8"/>
                      </a:lnTo>
                      <a:lnTo>
                        <a:pt x="165" y="8"/>
                      </a:lnTo>
                      <a:lnTo>
                        <a:pt x="163" y="8"/>
                      </a:lnTo>
                      <a:lnTo>
                        <a:pt x="160" y="7"/>
                      </a:lnTo>
                      <a:lnTo>
                        <a:pt x="158" y="7"/>
                      </a:lnTo>
                      <a:lnTo>
                        <a:pt x="157" y="8"/>
                      </a:lnTo>
                      <a:lnTo>
                        <a:pt x="155" y="8"/>
                      </a:lnTo>
                      <a:lnTo>
                        <a:pt x="154" y="10"/>
                      </a:lnTo>
                      <a:lnTo>
                        <a:pt x="153" y="10"/>
                      </a:lnTo>
                      <a:lnTo>
                        <a:pt x="152" y="11"/>
                      </a:lnTo>
                      <a:lnTo>
                        <a:pt x="151" y="11"/>
                      </a:lnTo>
                      <a:lnTo>
                        <a:pt x="149" y="12"/>
                      </a:lnTo>
                      <a:lnTo>
                        <a:pt x="148" y="13"/>
                      </a:lnTo>
                      <a:lnTo>
                        <a:pt x="153" y="18"/>
                      </a:lnTo>
                      <a:lnTo>
                        <a:pt x="151" y="19"/>
                      </a:lnTo>
                      <a:lnTo>
                        <a:pt x="148" y="28"/>
                      </a:lnTo>
                      <a:lnTo>
                        <a:pt x="146" y="35"/>
                      </a:lnTo>
                      <a:lnTo>
                        <a:pt x="143" y="43"/>
                      </a:lnTo>
                      <a:lnTo>
                        <a:pt x="141" y="51"/>
                      </a:lnTo>
                      <a:lnTo>
                        <a:pt x="139" y="59"/>
                      </a:lnTo>
                      <a:lnTo>
                        <a:pt x="137" y="66"/>
                      </a:lnTo>
                      <a:lnTo>
                        <a:pt x="135" y="75"/>
                      </a:lnTo>
                      <a:lnTo>
                        <a:pt x="134" y="83"/>
                      </a:lnTo>
                      <a:lnTo>
                        <a:pt x="136" y="84"/>
                      </a:lnTo>
                      <a:lnTo>
                        <a:pt x="139" y="84"/>
                      </a:lnTo>
                      <a:lnTo>
                        <a:pt x="141" y="86"/>
                      </a:lnTo>
                      <a:lnTo>
                        <a:pt x="143" y="86"/>
                      </a:lnTo>
                      <a:lnTo>
                        <a:pt x="146" y="87"/>
                      </a:lnTo>
                      <a:lnTo>
                        <a:pt x="147" y="87"/>
                      </a:lnTo>
                      <a:lnTo>
                        <a:pt x="149" y="87"/>
                      </a:lnTo>
                      <a:lnTo>
                        <a:pt x="152" y="88"/>
                      </a:lnTo>
                      <a:lnTo>
                        <a:pt x="153" y="89"/>
                      </a:lnTo>
                      <a:lnTo>
                        <a:pt x="154" y="92"/>
                      </a:lnTo>
                      <a:lnTo>
                        <a:pt x="155" y="94"/>
                      </a:lnTo>
                      <a:lnTo>
                        <a:pt x="157" y="98"/>
                      </a:lnTo>
                      <a:lnTo>
                        <a:pt x="159" y="101"/>
                      </a:lnTo>
                      <a:lnTo>
                        <a:pt x="161" y="106"/>
                      </a:lnTo>
                      <a:lnTo>
                        <a:pt x="164" y="111"/>
                      </a:lnTo>
                      <a:lnTo>
                        <a:pt x="166" y="116"/>
                      </a:lnTo>
                      <a:lnTo>
                        <a:pt x="167" y="112"/>
                      </a:lnTo>
                      <a:lnTo>
                        <a:pt x="170" y="107"/>
                      </a:lnTo>
                      <a:lnTo>
                        <a:pt x="171" y="104"/>
                      </a:lnTo>
                      <a:lnTo>
                        <a:pt x="174" y="100"/>
                      </a:lnTo>
                      <a:lnTo>
                        <a:pt x="175" y="95"/>
                      </a:lnTo>
                      <a:lnTo>
                        <a:pt x="177" y="92"/>
                      </a:lnTo>
                      <a:lnTo>
                        <a:pt x="178" y="88"/>
                      </a:lnTo>
                      <a:lnTo>
                        <a:pt x="181" y="84"/>
                      </a:lnTo>
                      <a:lnTo>
                        <a:pt x="175" y="77"/>
                      </a:lnTo>
                      <a:lnTo>
                        <a:pt x="176" y="69"/>
                      </a:lnTo>
                      <a:lnTo>
                        <a:pt x="177" y="60"/>
                      </a:lnTo>
                      <a:lnTo>
                        <a:pt x="178" y="52"/>
                      </a:lnTo>
                      <a:lnTo>
                        <a:pt x="180" y="43"/>
                      </a:lnTo>
                      <a:lnTo>
                        <a:pt x="181" y="35"/>
                      </a:lnTo>
                      <a:lnTo>
                        <a:pt x="181" y="28"/>
                      </a:lnTo>
                      <a:lnTo>
                        <a:pt x="180" y="19"/>
                      </a:lnTo>
                      <a:lnTo>
                        <a:pt x="178" y="11"/>
                      </a:lnTo>
                      <a:close/>
                      <a:moveTo>
                        <a:pt x="113" y="1"/>
                      </a:moveTo>
                      <a:lnTo>
                        <a:pt x="111" y="1"/>
                      </a:lnTo>
                      <a:lnTo>
                        <a:pt x="107" y="1"/>
                      </a:lnTo>
                      <a:lnTo>
                        <a:pt x="105" y="1"/>
                      </a:lnTo>
                      <a:lnTo>
                        <a:pt x="102" y="1"/>
                      </a:lnTo>
                      <a:lnTo>
                        <a:pt x="99" y="1"/>
                      </a:lnTo>
                      <a:lnTo>
                        <a:pt x="96" y="0"/>
                      </a:lnTo>
                      <a:lnTo>
                        <a:pt x="93" y="0"/>
                      </a:lnTo>
                      <a:lnTo>
                        <a:pt x="90" y="0"/>
                      </a:lnTo>
                      <a:lnTo>
                        <a:pt x="79" y="11"/>
                      </a:lnTo>
                      <a:lnTo>
                        <a:pt x="81" y="17"/>
                      </a:lnTo>
                      <a:lnTo>
                        <a:pt x="79" y="24"/>
                      </a:lnTo>
                      <a:lnTo>
                        <a:pt x="77" y="31"/>
                      </a:lnTo>
                      <a:lnTo>
                        <a:pt x="75" y="37"/>
                      </a:lnTo>
                      <a:lnTo>
                        <a:pt x="71" y="45"/>
                      </a:lnTo>
                      <a:lnTo>
                        <a:pt x="69" y="51"/>
                      </a:lnTo>
                      <a:lnTo>
                        <a:pt x="67" y="57"/>
                      </a:lnTo>
                      <a:lnTo>
                        <a:pt x="66" y="64"/>
                      </a:lnTo>
                      <a:lnTo>
                        <a:pt x="65" y="64"/>
                      </a:lnTo>
                      <a:lnTo>
                        <a:pt x="65" y="65"/>
                      </a:lnTo>
                      <a:lnTo>
                        <a:pt x="71" y="66"/>
                      </a:lnTo>
                      <a:lnTo>
                        <a:pt x="77" y="69"/>
                      </a:lnTo>
                      <a:lnTo>
                        <a:pt x="83" y="70"/>
                      </a:lnTo>
                      <a:lnTo>
                        <a:pt x="89" y="72"/>
                      </a:lnTo>
                      <a:lnTo>
                        <a:pt x="95" y="73"/>
                      </a:lnTo>
                      <a:lnTo>
                        <a:pt x="101" y="75"/>
                      </a:lnTo>
                      <a:lnTo>
                        <a:pt x="107" y="77"/>
                      </a:lnTo>
                      <a:lnTo>
                        <a:pt x="113" y="78"/>
                      </a:lnTo>
                      <a:lnTo>
                        <a:pt x="114" y="76"/>
                      </a:lnTo>
                      <a:lnTo>
                        <a:pt x="114" y="73"/>
                      </a:lnTo>
                      <a:lnTo>
                        <a:pt x="116" y="71"/>
                      </a:lnTo>
                      <a:lnTo>
                        <a:pt x="116" y="69"/>
                      </a:lnTo>
                      <a:lnTo>
                        <a:pt x="117" y="66"/>
                      </a:lnTo>
                      <a:lnTo>
                        <a:pt x="118" y="64"/>
                      </a:lnTo>
                      <a:lnTo>
                        <a:pt x="118" y="61"/>
                      </a:lnTo>
                      <a:lnTo>
                        <a:pt x="119" y="59"/>
                      </a:lnTo>
                      <a:lnTo>
                        <a:pt x="116" y="57"/>
                      </a:lnTo>
                      <a:lnTo>
                        <a:pt x="112" y="53"/>
                      </a:lnTo>
                      <a:lnTo>
                        <a:pt x="110" y="51"/>
                      </a:lnTo>
                      <a:lnTo>
                        <a:pt x="108" y="47"/>
                      </a:lnTo>
                      <a:lnTo>
                        <a:pt x="107" y="41"/>
                      </a:lnTo>
                      <a:lnTo>
                        <a:pt x="108" y="34"/>
                      </a:lnTo>
                      <a:lnTo>
                        <a:pt x="110" y="25"/>
                      </a:lnTo>
                      <a:lnTo>
                        <a:pt x="111" y="18"/>
                      </a:lnTo>
                      <a:lnTo>
                        <a:pt x="113" y="10"/>
                      </a:lnTo>
                      <a:lnTo>
                        <a:pt x="113" y="1"/>
                      </a:lnTo>
                      <a:close/>
                      <a:moveTo>
                        <a:pt x="0" y="43"/>
                      </a:moveTo>
                      <a:lnTo>
                        <a:pt x="6" y="46"/>
                      </a:lnTo>
                      <a:lnTo>
                        <a:pt x="12" y="47"/>
                      </a:lnTo>
                      <a:lnTo>
                        <a:pt x="18" y="49"/>
                      </a:lnTo>
                      <a:lnTo>
                        <a:pt x="23" y="52"/>
                      </a:lnTo>
                      <a:lnTo>
                        <a:pt x="29" y="53"/>
                      </a:lnTo>
                      <a:lnTo>
                        <a:pt x="35" y="55"/>
                      </a:lnTo>
                      <a:lnTo>
                        <a:pt x="41" y="58"/>
                      </a:lnTo>
                      <a:lnTo>
                        <a:pt x="47" y="59"/>
                      </a:lnTo>
                      <a:lnTo>
                        <a:pt x="49" y="52"/>
                      </a:lnTo>
                      <a:lnTo>
                        <a:pt x="52" y="46"/>
                      </a:lnTo>
                      <a:lnTo>
                        <a:pt x="54" y="39"/>
                      </a:lnTo>
                      <a:lnTo>
                        <a:pt x="55" y="31"/>
                      </a:lnTo>
                      <a:lnTo>
                        <a:pt x="55" y="25"/>
                      </a:lnTo>
                      <a:lnTo>
                        <a:pt x="54" y="18"/>
                      </a:lnTo>
                      <a:lnTo>
                        <a:pt x="52" y="12"/>
                      </a:lnTo>
                      <a:lnTo>
                        <a:pt x="47" y="6"/>
                      </a:lnTo>
                      <a:lnTo>
                        <a:pt x="40" y="8"/>
                      </a:lnTo>
                      <a:lnTo>
                        <a:pt x="34" y="11"/>
                      </a:lnTo>
                      <a:lnTo>
                        <a:pt x="28" y="14"/>
                      </a:lnTo>
                      <a:lnTo>
                        <a:pt x="22" y="19"/>
                      </a:lnTo>
                      <a:lnTo>
                        <a:pt x="16" y="24"/>
                      </a:lnTo>
                      <a:lnTo>
                        <a:pt x="11" y="29"/>
                      </a:lnTo>
                      <a:lnTo>
                        <a:pt x="6" y="35"/>
                      </a:lnTo>
                      <a:lnTo>
                        <a:pt x="2" y="41"/>
                      </a:lnTo>
                      <a:lnTo>
                        <a:pt x="1" y="41"/>
                      </a:lnTo>
                      <a:lnTo>
                        <a:pt x="1" y="42"/>
                      </a:lnTo>
                      <a:lnTo>
                        <a:pt x="0" y="43"/>
                      </a:lnTo>
                      <a:close/>
                      <a:moveTo>
                        <a:pt x="177" y="139"/>
                      </a:moveTo>
                      <a:lnTo>
                        <a:pt x="178" y="142"/>
                      </a:lnTo>
                      <a:lnTo>
                        <a:pt x="180" y="147"/>
                      </a:lnTo>
                      <a:lnTo>
                        <a:pt x="181" y="151"/>
                      </a:lnTo>
                      <a:lnTo>
                        <a:pt x="182" y="154"/>
                      </a:lnTo>
                      <a:lnTo>
                        <a:pt x="183" y="158"/>
                      </a:lnTo>
                      <a:lnTo>
                        <a:pt x="184" y="161"/>
                      </a:lnTo>
                      <a:lnTo>
                        <a:pt x="184" y="165"/>
                      </a:lnTo>
                      <a:lnTo>
                        <a:pt x="184" y="167"/>
                      </a:lnTo>
                      <a:lnTo>
                        <a:pt x="186" y="169"/>
                      </a:lnTo>
                      <a:lnTo>
                        <a:pt x="187" y="170"/>
                      </a:lnTo>
                      <a:lnTo>
                        <a:pt x="187" y="171"/>
                      </a:lnTo>
                      <a:lnTo>
                        <a:pt x="188" y="171"/>
                      </a:lnTo>
                      <a:lnTo>
                        <a:pt x="189" y="172"/>
                      </a:lnTo>
                      <a:lnTo>
                        <a:pt x="190" y="174"/>
                      </a:lnTo>
                      <a:lnTo>
                        <a:pt x="186" y="178"/>
                      </a:lnTo>
                      <a:lnTo>
                        <a:pt x="184" y="180"/>
                      </a:lnTo>
                      <a:lnTo>
                        <a:pt x="183" y="180"/>
                      </a:lnTo>
                      <a:lnTo>
                        <a:pt x="182" y="181"/>
                      </a:lnTo>
                      <a:lnTo>
                        <a:pt x="181" y="181"/>
                      </a:lnTo>
                      <a:lnTo>
                        <a:pt x="180" y="181"/>
                      </a:lnTo>
                      <a:lnTo>
                        <a:pt x="178" y="181"/>
                      </a:lnTo>
                      <a:lnTo>
                        <a:pt x="177" y="181"/>
                      </a:lnTo>
                      <a:lnTo>
                        <a:pt x="176" y="181"/>
                      </a:lnTo>
                      <a:lnTo>
                        <a:pt x="176" y="187"/>
                      </a:lnTo>
                      <a:lnTo>
                        <a:pt x="176" y="192"/>
                      </a:lnTo>
                      <a:lnTo>
                        <a:pt x="176" y="196"/>
                      </a:lnTo>
                      <a:lnTo>
                        <a:pt x="177" y="201"/>
                      </a:lnTo>
                      <a:lnTo>
                        <a:pt x="182" y="211"/>
                      </a:lnTo>
                      <a:lnTo>
                        <a:pt x="188" y="221"/>
                      </a:lnTo>
                      <a:lnTo>
                        <a:pt x="195" y="229"/>
                      </a:lnTo>
                      <a:lnTo>
                        <a:pt x="204" y="236"/>
                      </a:lnTo>
                      <a:lnTo>
                        <a:pt x="212" y="242"/>
                      </a:lnTo>
                      <a:lnTo>
                        <a:pt x="219" y="247"/>
                      </a:lnTo>
                      <a:lnTo>
                        <a:pt x="219" y="246"/>
                      </a:lnTo>
                      <a:lnTo>
                        <a:pt x="221" y="245"/>
                      </a:lnTo>
                      <a:lnTo>
                        <a:pt x="219" y="235"/>
                      </a:lnTo>
                      <a:lnTo>
                        <a:pt x="218" y="225"/>
                      </a:lnTo>
                      <a:lnTo>
                        <a:pt x="216" y="214"/>
                      </a:lnTo>
                      <a:lnTo>
                        <a:pt x="213" y="205"/>
                      </a:lnTo>
                      <a:lnTo>
                        <a:pt x="210" y="195"/>
                      </a:lnTo>
                      <a:lnTo>
                        <a:pt x="206" y="186"/>
                      </a:lnTo>
                      <a:lnTo>
                        <a:pt x="202" y="176"/>
                      </a:lnTo>
                      <a:lnTo>
                        <a:pt x="199" y="167"/>
                      </a:lnTo>
                      <a:lnTo>
                        <a:pt x="206" y="155"/>
                      </a:lnTo>
                      <a:lnTo>
                        <a:pt x="212" y="145"/>
                      </a:lnTo>
                      <a:lnTo>
                        <a:pt x="218" y="133"/>
                      </a:lnTo>
                      <a:lnTo>
                        <a:pt x="222" y="119"/>
                      </a:lnTo>
                      <a:lnTo>
                        <a:pt x="225" y="107"/>
                      </a:lnTo>
                      <a:lnTo>
                        <a:pt x="229" y="94"/>
                      </a:lnTo>
                      <a:lnTo>
                        <a:pt x="231" y="81"/>
                      </a:lnTo>
                      <a:lnTo>
                        <a:pt x="234" y="67"/>
                      </a:lnTo>
                      <a:lnTo>
                        <a:pt x="223" y="57"/>
                      </a:lnTo>
                      <a:lnTo>
                        <a:pt x="204" y="75"/>
                      </a:lnTo>
                      <a:lnTo>
                        <a:pt x="200" y="83"/>
                      </a:lnTo>
                      <a:lnTo>
                        <a:pt x="196" y="90"/>
                      </a:lnTo>
                      <a:lnTo>
                        <a:pt x="193" y="99"/>
                      </a:lnTo>
                      <a:lnTo>
                        <a:pt x="188" y="107"/>
                      </a:lnTo>
                      <a:lnTo>
                        <a:pt x="184" y="114"/>
                      </a:lnTo>
                      <a:lnTo>
                        <a:pt x="181" y="123"/>
                      </a:lnTo>
                      <a:lnTo>
                        <a:pt x="178" y="130"/>
                      </a:lnTo>
                      <a:lnTo>
                        <a:pt x="177" y="139"/>
                      </a:lnTo>
                      <a:close/>
                    </a:path>
                  </a:pathLst>
                </a:custGeom>
                <a:solidFill>
                  <a:srgbClr val="DEAB7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59" name="Freeform 96">
                  <a:extLst>
                    <a:ext uri="{FF2B5EF4-FFF2-40B4-BE49-F238E27FC236}">
                      <a16:creationId xmlns:a16="http://schemas.microsoft.com/office/drawing/2014/main" id="{2127D4CD-D1E0-46F4-B271-0B3E0A628D69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420" y="2077"/>
                  <a:ext cx="89" cy="154"/>
                </a:xfrm>
                <a:custGeom>
                  <a:avLst/>
                  <a:gdLst>
                    <a:gd name="T0" fmla="*/ 0 w 268"/>
                    <a:gd name="T1" fmla="*/ 0 h 461"/>
                    <a:gd name="T2" fmla="*/ 0 w 268"/>
                    <a:gd name="T3" fmla="*/ 0 h 461"/>
                    <a:gd name="T4" fmla="*/ 0 w 268"/>
                    <a:gd name="T5" fmla="*/ 0 h 461"/>
                    <a:gd name="T6" fmla="*/ 0 w 268"/>
                    <a:gd name="T7" fmla="*/ 0 h 461"/>
                    <a:gd name="T8" fmla="*/ 0 w 268"/>
                    <a:gd name="T9" fmla="*/ 0 h 461"/>
                    <a:gd name="T10" fmla="*/ 0 w 268"/>
                    <a:gd name="T11" fmla="*/ 0 h 461"/>
                    <a:gd name="T12" fmla="*/ 0 w 268"/>
                    <a:gd name="T13" fmla="*/ 0 h 461"/>
                    <a:gd name="T14" fmla="*/ 0 w 268"/>
                    <a:gd name="T15" fmla="*/ 0 h 461"/>
                    <a:gd name="T16" fmla="*/ 0 w 268"/>
                    <a:gd name="T17" fmla="*/ 0 h 461"/>
                    <a:gd name="T18" fmla="*/ 0 w 268"/>
                    <a:gd name="T19" fmla="*/ 0 h 461"/>
                    <a:gd name="T20" fmla="*/ 0 w 268"/>
                    <a:gd name="T21" fmla="*/ 0 h 461"/>
                    <a:gd name="T22" fmla="*/ 0 w 268"/>
                    <a:gd name="T23" fmla="*/ 0 h 461"/>
                    <a:gd name="T24" fmla="*/ 0 w 268"/>
                    <a:gd name="T25" fmla="*/ 0 h 461"/>
                    <a:gd name="T26" fmla="*/ 0 w 268"/>
                    <a:gd name="T27" fmla="*/ 0 h 461"/>
                    <a:gd name="T28" fmla="*/ 0 w 268"/>
                    <a:gd name="T29" fmla="*/ 0 h 461"/>
                    <a:gd name="T30" fmla="*/ 0 w 268"/>
                    <a:gd name="T31" fmla="*/ 0 h 461"/>
                    <a:gd name="T32" fmla="*/ 0 w 268"/>
                    <a:gd name="T33" fmla="*/ 0 h 461"/>
                    <a:gd name="T34" fmla="*/ 0 w 268"/>
                    <a:gd name="T35" fmla="*/ 0 h 461"/>
                    <a:gd name="T36" fmla="*/ 0 w 268"/>
                    <a:gd name="T37" fmla="*/ 0 h 461"/>
                    <a:gd name="T38" fmla="*/ 0 w 268"/>
                    <a:gd name="T39" fmla="*/ 0 h 461"/>
                    <a:gd name="T40" fmla="*/ 0 w 268"/>
                    <a:gd name="T41" fmla="*/ 0 h 461"/>
                    <a:gd name="T42" fmla="*/ 0 w 268"/>
                    <a:gd name="T43" fmla="*/ 0 h 461"/>
                    <a:gd name="T44" fmla="*/ 0 w 268"/>
                    <a:gd name="T45" fmla="*/ 0 h 461"/>
                    <a:gd name="T46" fmla="*/ 0 w 268"/>
                    <a:gd name="T47" fmla="*/ 0 h 461"/>
                    <a:gd name="T48" fmla="*/ 0 w 268"/>
                    <a:gd name="T49" fmla="*/ 0 h 461"/>
                    <a:gd name="T50" fmla="*/ 0 w 268"/>
                    <a:gd name="T51" fmla="*/ 0 h 461"/>
                    <a:gd name="T52" fmla="*/ 0 w 268"/>
                    <a:gd name="T53" fmla="*/ 0 h 461"/>
                    <a:gd name="T54" fmla="*/ 0 w 268"/>
                    <a:gd name="T55" fmla="*/ 0 h 461"/>
                    <a:gd name="T56" fmla="*/ 0 w 268"/>
                    <a:gd name="T57" fmla="*/ 0 h 461"/>
                    <a:gd name="T58" fmla="*/ 0 w 268"/>
                    <a:gd name="T59" fmla="*/ 0 h 461"/>
                    <a:gd name="T60" fmla="*/ 0 w 268"/>
                    <a:gd name="T61" fmla="*/ 0 h 461"/>
                    <a:gd name="T62" fmla="*/ 0 w 268"/>
                    <a:gd name="T63" fmla="*/ 0 h 461"/>
                    <a:gd name="T64" fmla="*/ 0 w 268"/>
                    <a:gd name="T65" fmla="*/ 0 h 461"/>
                    <a:gd name="T66" fmla="*/ 0 w 268"/>
                    <a:gd name="T67" fmla="*/ 0 h 461"/>
                    <a:gd name="T68" fmla="*/ 0 w 268"/>
                    <a:gd name="T69" fmla="*/ 0 h 461"/>
                    <a:gd name="T70" fmla="*/ 0 w 268"/>
                    <a:gd name="T71" fmla="*/ 0 h 461"/>
                    <a:gd name="T72" fmla="*/ 0 w 268"/>
                    <a:gd name="T73" fmla="*/ 0 h 461"/>
                    <a:gd name="T74" fmla="*/ 0 w 268"/>
                    <a:gd name="T75" fmla="*/ 0 h 461"/>
                    <a:gd name="T76" fmla="*/ 0 w 268"/>
                    <a:gd name="T77" fmla="*/ 0 h 461"/>
                    <a:gd name="T78" fmla="*/ 0 w 268"/>
                    <a:gd name="T79" fmla="*/ 0 h 461"/>
                    <a:gd name="T80" fmla="*/ 0 w 268"/>
                    <a:gd name="T81" fmla="*/ 0 h 461"/>
                    <a:gd name="T82" fmla="*/ 0 w 268"/>
                    <a:gd name="T83" fmla="*/ 0 h 461"/>
                    <a:gd name="T84" fmla="*/ 0 w 268"/>
                    <a:gd name="T85" fmla="*/ 0 h 461"/>
                    <a:gd name="T86" fmla="*/ 0 w 268"/>
                    <a:gd name="T87" fmla="*/ 0 h 461"/>
                    <a:gd name="T88" fmla="*/ 0 w 268"/>
                    <a:gd name="T89" fmla="*/ 0 h 461"/>
                    <a:gd name="T90" fmla="*/ 0 w 268"/>
                    <a:gd name="T91" fmla="*/ 0 h 461"/>
                    <a:gd name="T92" fmla="*/ 0 w 268"/>
                    <a:gd name="T93" fmla="*/ 0 h 461"/>
                    <a:gd name="T94" fmla="*/ 0 w 268"/>
                    <a:gd name="T95" fmla="*/ 0 h 461"/>
                    <a:gd name="T96" fmla="*/ 0 w 268"/>
                    <a:gd name="T97" fmla="*/ 0 h 461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268"/>
                    <a:gd name="T148" fmla="*/ 0 h 461"/>
                    <a:gd name="T149" fmla="*/ 268 w 268"/>
                    <a:gd name="T150" fmla="*/ 461 h 461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268" h="461">
                      <a:moveTo>
                        <a:pt x="8" y="325"/>
                      </a:moveTo>
                      <a:lnTo>
                        <a:pt x="16" y="332"/>
                      </a:lnTo>
                      <a:lnTo>
                        <a:pt x="25" y="339"/>
                      </a:lnTo>
                      <a:lnTo>
                        <a:pt x="34" y="345"/>
                      </a:lnTo>
                      <a:lnTo>
                        <a:pt x="44" y="350"/>
                      </a:lnTo>
                      <a:lnTo>
                        <a:pt x="53" y="355"/>
                      </a:lnTo>
                      <a:lnTo>
                        <a:pt x="63" y="358"/>
                      </a:lnTo>
                      <a:lnTo>
                        <a:pt x="73" y="360"/>
                      </a:lnTo>
                      <a:lnTo>
                        <a:pt x="84" y="361"/>
                      </a:lnTo>
                      <a:lnTo>
                        <a:pt x="96" y="348"/>
                      </a:lnTo>
                      <a:lnTo>
                        <a:pt x="105" y="334"/>
                      </a:lnTo>
                      <a:lnTo>
                        <a:pt x="113" y="321"/>
                      </a:lnTo>
                      <a:lnTo>
                        <a:pt x="117" y="308"/>
                      </a:lnTo>
                      <a:lnTo>
                        <a:pt x="122" y="293"/>
                      </a:lnTo>
                      <a:lnTo>
                        <a:pt x="125" y="278"/>
                      </a:lnTo>
                      <a:lnTo>
                        <a:pt x="126" y="262"/>
                      </a:lnTo>
                      <a:lnTo>
                        <a:pt x="126" y="244"/>
                      </a:lnTo>
                      <a:lnTo>
                        <a:pt x="207" y="244"/>
                      </a:lnTo>
                      <a:lnTo>
                        <a:pt x="205" y="245"/>
                      </a:lnTo>
                      <a:lnTo>
                        <a:pt x="204" y="248"/>
                      </a:lnTo>
                      <a:lnTo>
                        <a:pt x="203" y="249"/>
                      </a:lnTo>
                      <a:lnTo>
                        <a:pt x="202" y="250"/>
                      </a:lnTo>
                      <a:lnTo>
                        <a:pt x="201" y="251"/>
                      </a:lnTo>
                      <a:lnTo>
                        <a:pt x="199" y="252"/>
                      </a:lnTo>
                      <a:lnTo>
                        <a:pt x="198" y="254"/>
                      </a:lnTo>
                      <a:lnTo>
                        <a:pt x="196" y="255"/>
                      </a:lnTo>
                      <a:lnTo>
                        <a:pt x="191" y="260"/>
                      </a:lnTo>
                      <a:lnTo>
                        <a:pt x="186" y="262"/>
                      </a:lnTo>
                      <a:lnTo>
                        <a:pt x="180" y="263"/>
                      </a:lnTo>
                      <a:lnTo>
                        <a:pt x="174" y="263"/>
                      </a:lnTo>
                      <a:lnTo>
                        <a:pt x="168" y="264"/>
                      </a:lnTo>
                      <a:lnTo>
                        <a:pt x="162" y="266"/>
                      </a:lnTo>
                      <a:lnTo>
                        <a:pt x="157" y="269"/>
                      </a:lnTo>
                      <a:lnTo>
                        <a:pt x="152" y="274"/>
                      </a:lnTo>
                      <a:lnTo>
                        <a:pt x="152" y="296"/>
                      </a:lnTo>
                      <a:lnTo>
                        <a:pt x="151" y="320"/>
                      </a:lnTo>
                      <a:lnTo>
                        <a:pt x="149" y="344"/>
                      </a:lnTo>
                      <a:lnTo>
                        <a:pt x="146" y="368"/>
                      </a:lnTo>
                      <a:lnTo>
                        <a:pt x="143" y="392"/>
                      </a:lnTo>
                      <a:lnTo>
                        <a:pt x="137" y="416"/>
                      </a:lnTo>
                      <a:lnTo>
                        <a:pt x="129" y="438"/>
                      </a:lnTo>
                      <a:lnTo>
                        <a:pt x="120" y="460"/>
                      </a:lnTo>
                      <a:lnTo>
                        <a:pt x="109" y="461"/>
                      </a:lnTo>
                      <a:lnTo>
                        <a:pt x="97" y="461"/>
                      </a:lnTo>
                      <a:lnTo>
                        <a:pt x="86" y="458"/>
                      </a:lnTo>
                      <a:lnTo>
                        <a:pt x="75" y="456"/>
                      </a:lnTo>
                      <a:lnTo>
                        <a:pt x="64" y="452"/>
                      </a:lnTo>
                      <a:lnTo>
                        <a:pt x="53" y="448"/>
                      </a:lnTo>
                      <a:lnTo>
                        <a:pt x="43" y="444"/>
                      </a:lnTo>
                      <a:lnTo>
                        <a:pt x="33" y="439"/>
                      </a:lnTo>
                      <a:lnTo>
                        <a:pt x="31" y="434"/>
                      </a:lnTo>
                      <a:lnTo>
                        <a:pt x="28" y="430"/>
                      </a:lnTo>
                      <a:lnTo>
                        <a:pt x="27" y="424"/>
                      </a:lnTo>
                      <a:lnTo>
                        <a:pt x="27" y="417"/>
                      </a:lnTo>
                      <a:lnTo>
                        <a:pt x="26" y="404"/>
                      </a:lnTo>
                      <a:lnTo>
                        <a:pt x="25" y="392"/>
                      </a:lnTo>
                      <a:lnTo>
                        <a:pt x="25" y="386"/>
                      </a:lnTo>
                      <a:lnTo>
                        <a:pt x="23" y="380"/>
                      </a:lnTo>
                      <a:lnTo>
                        <a:pt x="22" y="374"/>
                      </a:lnTo>
                      <a:lnTo>
                        <a:pt x="20" y="369"/>
                      </a:lnTo>
                      <a:lnTo>
                        <a:pt x="16" y="364"/>
                      </a:lnTo>
                      <a:lnTo>
                        <a:pt x="12" y="360"/>
                      </a:lnTo>
                      <a:lnTo>
                        <a:pt x="6" y="357"/>
                      </a:lnTo>
                      <a:lnTo>
                        <a:pt x="0" y="355"/>
                      </a:lnTo>
                      <a:lnTo>
                        <a:pt x="0" y="327"/>
                      </a:lnTo>
                      <a:lnTo>
                        <a:pt x="2" y="327"/>
                      </a:lnTo>
                      <a:lnTo>
                        <a:pt x="3" y="327"/>
                      </a:lnTo>
                      <a:lnTo>
                        <a:pt x="4" y="327"/>
                      </a:lnTo>
                      <a:lnTo>
                        <a:pt x="4" y="328"/>
                      </a:lnTo>
                      <a:lnTo>
                        <a:pt x="5" y="328"/>
                      </a:lnTo>
                      <a:lnTo>
                        <a:pt x="5" y="329"/>
                      </a:lnTo>
                      <a:lnTo>
                        <a:pt x="5" y="328"/>
                      </a:lnTo>
                      <a:lnTo>
                        <a:pt x="6" y="328"/>
                      </a:lnTo>
                      <a:lnTo>
                        <a:pt x="6" y="327"/>
                      </a:lnTo>
                      <a:lnTo>
                        <a:pt x="8" y="326"/>
                      </a:lnTo>
                      <a:lnTo>
                        <a:pt x="8" y="325"/>
                      </a:lnTo>
                      <a:close/>
                      <a:moveTo>
                        <a:pt x="211" y="197"/>
                      </a:moveTo>
                      <a:lnTo>
                        <a:pt x="210" y="193"/>
                      </a:lnTo>
                      <a:lnTo>
                        <a:pt x="209" y="190"/>
                      </a:lnTo>
                      <a:lnTo>
                        <a:pt x="208" y="187"/>
                      </a:lnTo>
                      <a:lnTo>
                        <a:pt x="207" y="184"/>
                      </a:lnTo>
                      <a:lnTo>
                        <a:pt x="205" y="181"/>
                      </a:lnTo>
                      <a:lnTo>
                        <a:pt x="204" y="179"/>
                      </a:lnTo>
                      <a:lnTo>
                        <a:pt x="202" y="178"/>
                      </a:lnTo>
                      <a:lnTo>
                        <a:pt x="201" y="176"/>
                      </a:lnTo>
                      <a:lnTo>
                        <a:pt x="199" y="173"/>
                      </a:lnTo>
                      <a:lnTo>
                        <a:pt x="199" y="168"/>
                      </a:lnTo>
                      <a:lnTo>
                        <a:pt x="199" y="163"/>
                      </a:lnTo>
                      <a:lnTo>
                        <a:pt x="198" y="158"/>
                      </a:lnTo>
                      <a:lnTo>
                        <a:pt x="198" y="154"/>
                      </a:lnTo>
                      <a:lnTo>
                        <a:pt x="197" y="149"/>
                      </a:lnTo>
                      <a:lnTo>
                        <a:pt x="196" y="143"/>
                      </a:lnTo>
                      <a:lnTo>
                        <a:pt x="194" y="137"/>
                      </a:lnTo>
                      <a:lnTo>
                        <a:pt x="204" y="137"/>
                      </a:lnTo>
                      <a:lnTo>
                        <a:pt x="214" y="135"/>
                      </a:lnTo>
                      <a:lnTo>
                        <a:pt x="222" y="134"/>
                      </a:lnTo>
                      <a:lnTo>
                        <a:pt x="232" y="134"/>
                      </a:lnTo>
                      <a:lnTo>
                        <a:pt x="241" y="134"/>
                      </a:lnTo>
                      <a:lnTo>
                        <a:pt x="250" y="134"/>
                      </a:lnTo>
                      <a:lnTo>
                        <a:pt x="258" y="137"/>
                      </a:lnTo>
                      <a:lnTo>
                        <a:pt x="267" y="140"/>
                      </a:lnTo>
                      <a:lnTo>
                        <a:pt x="268" y="144"/>
                      </a:lnTo>
                      <a:lnTo>
                        <a:pt x="268" y="147"/>
                      </a:lnTo>
                      <a:lnTo>
                        <a:pt x="267" y="150"/>
                      </a:lnTo>
                      <a:lnTo>
                        <a:pt x="266" y="152"/>
                      </a:lnTo>
                      <a:lnTo>
                        <a:pt x="263" y="154"/>
                      </a:lnTo>
                      <a:lnTo>
                        <a:pt x="261" y="156"/>
                      </a:lnTo>
                      <a:lnTo>
                        <a:pt x="258" y="157"/>
                      </a:lnTo>
                      <a:lnTo>
                        <a:pt x="256" y="158"/>
                      </a:lnTo>
                      <a:lnTo>
                        <a:pt x="252" y="160"/>
                      </a:lnTo>
                      <a:lnTo>
                        <a:pt x="249" y="160"/>
                      </a:lnTo>
                      <a:lnTo>
                        <a:pt x="245" y="158"/>
                      </a:lnTo>
                      <a:lnTo>
                        <a:pt x="240" y="157"/>
                      </a:lnTo>
                      <a:lnTo>
                        <a:pt x="237" y="157"/>
                      </a:lnTo>
                      <a:lnTo>
                        <a:pt x="232" y="157"/>
                      </a:lnTo>
                      <a:lnTo>
                        <a:pt x="228" y="157"/>
                      </a:lnTo>
                      <a:lnTo>
                        <a:pt x="223" y="158"/>
                      </a:lnTo>
                      <a:lnTo>
                        <a:pt x="220" y="162"/>
                      </a:lnTo>
                      <a:lnTo>
                        <a:pt x="217" y="167"/>
                      </a:lnTo>
                      <a:lnTo>
                        <a:pt x="215" y="170"/>
                      </a:lnTo>
                      <a:lnTo>
                        <a:pt x="214" y="175"/>
                      </a:lnTo>
                      <a:lnTo>
                        <a:pt x="213" y="180"/>
                      </a:lnTo>
                      <a:lnTo>
                        <a:pt x="213" y="186"/>
                      </a:lnTo>
                      <a:lnTo>
                        <a:pt x="211" y="191"/>
                      </a:lnTo>
                      <a:lnTo>
                        <a:pt x="211" y="197"/>
                      </a:lnTo>
                      <a:close/>
                      <a:moveTo>
                        <a:pt x="191" y="117"/>
                      </a:moveTo>
                      <a:lnTo>
                        <a:pt x="191" y="115"/>
                      </a:lnTo>
                      <a:lnTo>
                        <a:pt x="190" y="111"/>
                      </a:lnTo>
                      <a:lnTo>
                        <a:pt x="190" y="109"/>
                      </a:lnTo>
                      <a:lnTo>
                        <a:pt x="190" y="105"/>
                      </a:lnTo>
                      <a:lnTo>
                        <a:pt x="188" y="103"/>
                      </a:lnTo>
                      <a:lnTo>
                        <a:pt x="188" y="100"/>
                      </a:lnTo>
                      <a:lnTo>
                        <a:pt x="187" y="97"/>
                      </a:lnTo>
                      <a:lnTo>
                        <a:pt x="187" y="94"/>
                      </a:lnTo>
                      <a:lnTo>
                        <a:pt x="194" y="87"/>
                      </a:lnTo>
                      <a:lnTo>
                        <a:pt x="203" y="80"/>
                      </a:lnTo>
                      <a:lnTo>
                        <a:pt x="211" y="74"/>
                      </a:lnTo>
                      <a:lnTo>
                        <a:pt x="220" y="68"/>
                      </a:lnTo>
                      <a:lnTo>
                        <a:pt x="228" y="62"/>
                      </a:lnTo>
                      <a:lnTo>
                        <a:pt x="237" y="57"/>
                      </a:lnTo>
                      <a:lnTo>
                        <a:pt x="246" y="52"/>
                      </a:lnTo>
                      <a:lnTo>
                        <a:pt x="256" y="49"/>
                      </a:lnTo>
                      <a:lnTo>
                        <a:pt x="257" y="53"/>
                      </a:lnTo>
                      <a:lnTo>
                        <a:pt x="257" y="58"/>
                      </a:lnTo>
                      <a:lnTo>
                        <a:pt x="257" y="63"/>
                      </a:lnTo>
                      <a:lnTo>
                        <a:pt x="256" y="68"/>
                      </a:lnTo>
                      <a:lnTo>
                        <a:pt x="255" y="73"/>
                      </a:lnTo>
                      <a:lnTo>
                        <a:pt x="252" y="78"/>
                      </a:lnTo>
                      <a:lnTo>
                        <a:pt x="250" y="81"/>
                      </a:lnTo>
                      <a:lnTo>
                        <a:pt x="246" y="86"/>
                      </a:lnTo>
                      <a:lnTo>
                        <a:pt x="240" y="90"/>
                      </a:lnTo>
                      <a:lnTo>
                        <a:pt x="232" y="93"/>
                      </a:lnTo>
                      <a:lnTo>
                        <a:pt x="225" y="97"/>
                      </a:lnTo>
                      <a:lnTo>
                        <a:pt x="217" y="99"/>
                      </a:lnTo>
                      <a:lnTo>
                        <a:pt x="210" y="103"/>
                      </a:lnTo>
                      <a:lnTo>
                        <a:pt x="203" y="106"/>
                      </a:lnTo>
                      <a:lnTo>
                        <a:pt x="197" y="111"/>
                      </a:lnTo>
                      <a:lnTo>
                        <a:pt x="191" y="117"/>
                      </a:lnTo>
                      <a:close/>
                      <a:moveTo>
                        <a:pt x="185" y="68"/>
                      </a:moveTo>
                      <a:lnTo>
                        <a:pt x="185" y="61"/>
                      </a:lnTo>
                      <a:lnTo>
                        <a:pt x="186" y="53"/>
                      </a:lnTo>
                      <a:lnTo>
                        <a:pt x="186" y="46"/>
                      </a:lnTo>
                      <a:lnTo>
                        <a:pt x="187" y="40"/>
                      </a:lnTo>
                      <a:lnTo>
                        <a:pt x="190" y="33"/>
                      </a:lnTo>
                      <a:lnTo>
                        <a:pt x="192" y="27"/>
                      </a:lnTo>
                      <a:lnTo>
                        <a:pt x="194" y="20"/>
                      </a:lnTo>
                      <a:lnTo>
                        <a:pt x="198" y="15"/>
                      </a:lnTo>
                      <a:lnTo>
                        <a:pt x="201" y="11"/>
                      </a:lnTo>
                      <a:lnTo>
                        <a:pt x="203" y="8"/>
                      </a:lnTo>
                      <a:lnTo>
                        <a:pt x="205" y="4"/>
                      </a:lnTo>
                      <a:lnTo>
                        <a:pt x="209" y="3"/>
                      </a:lnTo>
                      <a:lnTo>
                        <a:pt x="211" y="0"/>
                      </a:lnTo>
                      <a:lnTo>
                        <a:pt x="215" y="0"/>
                      </a:lnTo>
                      <a:lnTo>
                        <a:pt x="219" y="0"/>
                      </a:lnTo>
                      <a:lnTo>
                        <a:pt x="223" y="3"/>
                      </a:lnTo>
                      <a:lnTo>
                        <a:pt x="225" y="9"/>
                      </a:lnTo>
                      <a:lnTo>
                        <a:pt x="226" y="14"/>
                      </a:lnTo>
                      <a:lnTo>
                        <a:pt x="226" y="19"/>
                      </a:lnTo>
                      <a:lnTo>
                        <a:pt x="225" y="23"/>
                      </a:lnTo>
                      <a:lnTo>
                        <a:pt x="221" y="33"/>
                      </a:lnTo>
                      <a:lnTo>
                        <a:pt x="216" y="40"/>
                      </a:lnTo>
                      <a:lnTo>
                        <a:pt x="209" y="47"/>
                      </a:lnTo>
                      <a:lnTo>
                        <a:pt x="202" y="55"/>
                      </a:lnTo>
                      <a:lnTo>
                        <a:pt x="193" y="61"/>
                      </a:lnTo>
                      <a:lnTo>
                        <a:pt x="185" y="68"/>
                      </a:lnTo>
                      <a:close/>
                    </a:path>
                  </a:pathLst>
                </a:custGeom>
                <a:solidFill>
                  <a:srgbClr val="DEAB7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60" name="Rectangle 97">
                  <a:extLst>
                    <a:ext uri="{FF2B5EF4-FFF2-40B4-BE49-F238E27FC236}">
                      <a16:creationId xmlns:a16="http://schemas.microsoft.com/office/drawing/2014/main" id="{EB63F1B9-2BF0-4421-9EF8-803EF866450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379523">
                  <a:off x="2532" y="2764"/>
                  <a:ext cx="384" cy="19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261" name="Rectangle 98">
                  <a:extLst>
                    <a:ext uri="{FF2B5EF4-FFF2-40B4-BE49-F238E27FC236}">
                      <a16:creationId xmlns:a16="http://schemas.microsoft.com/office/drawing/2014/main" id="{E8616C40-57AF-4A6A-966E-418CC34457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379523">
                  <a:off x="2676" y="2757"/>
                  <a:ext cx="87" cy="7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 sz="14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8205" name="Freeform 99">
                <a:extLst>
                  <a:ext uri="{FF2B5EF4-FFF2-40B4-BE49-F238E27FC236}">
                    <a16:creationId xmlns:a16="http://schemas.microsoft.com/office/drawing/2014/main" id="{C8FD7C9F-4D8B-49AC-BE94-F820F8D909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8" y="3636"/>
                <a:ext cx="333" cy="22"/>
              </a:xfrm>
              <a:custGeom>
                <a:avLst/>
                <a:gdLst>
                  <a:gd name="T0" fmla="*/ 0 w 1329"/>
                  <a:gd name="T1" fmla="*/ 0 h 89"/>
                  <a:gd name="T2" fmla="*/ 0 w 1329"/>
                  <a:gd name="T3" fmla="*/ 0 h 89"/>
                  <a:gd name="T4" fmla="*/ 0 w 1329"/>
                  <a:gd name="T5" fmla="*/ 0 h 89"/>
                  <a:gd name="T6" fmla="*/ 0 w 1329"/>
                  <a:gd name="T7" fmla="*/ 0 h 89"/>
                  <a:gd name="T8" fmla="*/ 0 w 1329"/>
                  <a:gd name="T9" fmla="*/ 0 h 89"/>
                  <a:gd name="T10" fmla="*/ 0 w 1329"/>
                  <a:gd name="T11" fmla="*/ 0 h 89"/>
                  <a:gd name="T12" fmla="*/ 0 w 1329"/>
                  <a:gd name="T13" fmla="*/ 0 h 89"/>
                  <a:gd name="T14" fmla="*/ 0 w 1329"/>
                  <a:gd name="T15" fmla="*/ 0 h 89"/>
                  <a:gd name="T16" fmla="*/ 0 w 1329"/>
                  <a:gd name="T17" fmla="*/ 0 h 89"/>
                  <a:gd name="T18" fmla="*/ 0 w 1329"/>
                  <a:gd name="T19" fmla="*/ 0 h 89"/>
                  <a:gd name="T20" fmla="*/ 0 w 1329"/>
                  <a:gd name="T21" fmla="*/ 0 h 89"/>
                  <a:gd name="T22" fmla="*/ 0 w 1329"/>
                  <a:gd name="T23" fmla="*/ 0 h 89"/>
                  <a:gd name="T24" fmla="*/ 0 w 1329"/>
                  <a:gd name="T25" fmla="*/ 0 h 89"/>
                  <a:gd name="T26" fmla="*/ 0 w 1329"/>
                  <a:gd name="T27" fmla="*/ 0 h 89"/>
                  <a:gd name="T28" fmla="*/ 0 w 1329"/>
                  <a:gd name="T29" fmla="*/ 0 h 8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329"/>
                  <a:gd name="T46" fmla="*/ 0 h 89"/>
                  <a:gd name="T47" fmla="*/ 1329 w 1329"/>
                  <a:gd name="T48" fmla="*/ 89 h 89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329" h="89">
                    <a:moveTo>
                      <a:pt x="1287" y="46"/>
                    </a:moveTo>
                    <a:lnTo>
                      <a:pt x="1192" y="39"/>
                    </a:lnTo>
                    <a:lnTo>
                      <a:pt x="1020" y="21"/>
                    </a:lnTo>
                    <a:lnTo>
                      <a:pt x="885" y="3"/>
                    </a:lnTo>
                    <a:lnTo>
                      <a:pt x="648" y="0"/>
                    </a:lnTo>
                    <a:lnTo>
                      <a:pt x="225" y="23"/>
                    </a:lnTo>
                    <a:lnTo>
                      <a:pt x="0" y="51"/>
                    </a:lnTo>
                    <a:lnTo>
                      <a:pt x="97" y="59"/>
                    </a:lnTo>
                    <a:lnTo>
                      <a:pt x="304" y="62"/>
                    </a:lnTo>
                    <a:lnTo>
                      <a:pt x="779" y="64"/>
                    </a:lnTo>
                    <a:lnTo>
                      <a:pt x="1024" y="68"/>
                    </a:lnTo>
                    <a:lnTo>
                      <a:pt x="1131" y="76"/>
                    </a:lnTo>
                    <a:lnTo>
                      <a:pt x="1329" y="89"/>
                    </a:lnTo>
                    <a:lnTo>
                      <a:pt x="1287" y="4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6" name="Freeform 100">
                <a:extLst>
                  <a:ext uri="{FF2B5EF4-FFF2-40B4-BE49-F238E27FC236}">
                    <a16:creationId xmlns:a16="http://schemas.microsoft.com/office/drawing/2014/main" id="{D1D95443-D746-4331-99AE-C86EB6A2F4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1" y="3638"/>
                <a:ext cx="358" cy="25"/>
              </a:xfrm>
              <a:custGeom>
                <a:avLst/>
                <a:gdLst>
                  <a:gd name="T0" fmla="*/ 0 w 1431"/>
                  <a:gd name="T1" fmla="*/ 0 h 100"/>
                  <a:gd name="T2" fmla="*/ 0 w 1431"/>
                  <a:gd name="T3" fmla="*/ 0 h 100"/>
                  <a:gd name="T4" fmla="*/ 0 w 1431"/>
                  <a:gd name="T5" fmla="*/ 0 h 100"/>
                  <a:gd name="T6" fmla="*/ 0 w 1431"/>
                  <a:gd name="T7" fmla="*/ 0 h 100"/>
                  <a:gd name="T8" fmla="*/ 0 w 1431"/>
                  <a:gd name="T9" fmla="*/ 0 h 100"/>
                  <a:gd name="T10" fmla="*/ 0 w 1431"/>
                  <a:gd name="T11" fmla="*/ 0 h 100"/>
                  <a:gd name="T12" fmla="*/ 0 w 1431"/>
                  <a:gd name="T13" fmla="*/ 0 h 100"/>
                  <a:gd name="T14" fmla="*/ 0 w 1431"/>
                  <a:gd name="T15" fmla="*/ 0 h 100"/>
                  <a:gd name="T16" fmla="*/ 0 w 1431"/>
                  <a:gd name="T17" fmla="*/ 0 h 100"/>
                  <a:gd name="T18" fmla="*/ 0 w 1431"/>
                  <a:gd name="T19" fmla="*/ 0 h 100"/>
                  <a:gd name="T20" fmla="*/ 0 w 1431"/>
                  <a:gd name="T21" fmla="*/ 0 h 100"/>
                  <a:gd name="T22" fmla="*/ 0 w 1431"/>
                  <a:gd name="T23" fmla="*/ 0 h 100"/>
                  <a:gd name="T24" fmla="*/ 0 w 1431"/>
                  <a:gd name="T25" fmla="*/ 0 h 100"/>
                  <a:gd name="T26" fmla="*/ 0 w 1431"/>
                  <a:gd name="T27" fmla="*/ 0 h 100"/>
                  <a:gd name="T28" fmla="*/ 0 w 1431"/>
                  <a:gd name="T29" fmla="*/ 0 h 100"/>
                  <a:gd name="T30" fmla="*/ 0 w 1431"/>
                  <a:gd name="T31" fmla="*/ 0 h 100"/>
                  <a:gd name="T32" fmla="*/ 0 w 1431"/>
                  <a:gd name="T33" fmla="*/ 0 h 100"/>
                  <a:gd name="T34" fmla="*/ 0 w 1431"/>
                  <a:gd name="T35" fmla="*/ 0 h 100"/>
                  <a:gd name="T36" fmla="*/ 0 w 1431"/>
                  <a:gd name="T37" fmla="*/ 0 h 100"/>
                  <a:gd name="T38" fmla="*/ 0 w 1431"/>
                  <a:gd name="T39" fmla="*/ 0 h 100"/>
                  <a:gd name="T40" fmla="*/ 0 w 1431"/>
                  <a:gd name="T41" fmla="*/ 0 h 100"/>
                  <a:gd name="T42" fmla="*/ 0 w 1431"/>
                  <a:gd name="T43" fmla="*/ 0 h 100"/>
                  <a:gd name="T44" fmla="*/ 0 w 1431"/>
                  <a:gd name="T45" fmla="*/ 0 h 100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431"/>
                  <a:gd name="T70" fmla="*/ 0 h 100"/>
                  <a:gd name="T71" fmla="*/ 1431 w 1431"/>
                  <a:gd name="T72" fmla="*/ 100 h 100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431" h="100">
                    <a:moveTo>
                      <a:pt x="120" y="41"/>
                    </a:moveTo>
                    <a:lnTo>
                      <a:pt x="358" y="28"/>
                    </a:lnTo>
                    <a:lnTo>
                      <a:pt x="422" y="18"/>
                    </a:lnTo>
                    <a:lnTo>
                      <a:pt x="628" y="22"/>
                    </a:lnTo>
                    <a:lnTo>
                      <a:pt x="737" y="0"/>
                    </a:lnTo>
                    <a:lnTo>
                      <a:pt x="881" y="18"/>
                    </a:lnTo>
                    <a:lnTo>
                      <a:pt x="871" y="26"/>
                    </a:lnTo>
                    <a:lnTo>
                      <a:pt x="846" y="33"/>
                    </a:lnTo>
                    <a:lnTo>
                      <a:pt x="799" y="41"/>
                    </a:lnTo>
                    <a:lnTo>
                      <a:pt x="807" y="48"/>
                    </a:lnTo>
                    <a:lnTo>
                      <a:pt x="860" y="58"/>
                    </a:lnTo>
                    <a:lnTo>
                      <a:pt x="1231" y="72"/>
                    </a:lnTo>
                    <a:lnTo>
                      <a:pt x="1431" y="83"/>
                    </a:lnTo>
                    <a:lnTo>
                      <a:pt x="1428" y="89"/>
                    </a:lnTo>
                    <a:lnTo>
                      <a:pt x="1382" y="93"/>
                    </a:lnTo>
                    <a:lnTo>
                      <a:pt x="1199" y="100"/>
                    </a:lnTo>
                    <a:lnTo>
                      <a:pt x="890" y="100"/>
                    </a:lnTo>
                    <a:lnTo>
                      <a:pt x="505" y="89"/>
                    </a:lnTo>
                    <a:lnTo>
                      <a:pt x="212" y="79"/>
                    </a:lnTo>
                    <a:lnTo>
                      <a:pt x="49" y="83"/>
                    </a:lnTo>
                    <a:lnTo>
                      <a:pt x="0" y="88"/>
                    </a:lnTo>
                    <a:lnTo>
                      <a:pt x="120" y="4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aphicFrame>
        <p:nvGraphicFramePr>
          <p:cNvPr id="8199" name="Object 101">
            <a:extLst>
              <a:ext uri="{FF2B5EF4-FFF2-40B4-BE49-F238E27FC236}">
                <a16:creationId xmlns:a16="http://schemas.microsoft.com/office/drawing/2014/main" id="{697633B1-A1F7-41C8-A845-0DEEF2FA8D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3025" y="798513"/>
          <a:ext cx="1370013" cy="157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6" name="Clip" r:id="rId3" imgW="2046083" imgH="1920844" progId="MS_ClipArt_Gallery.2">
                  <p:embed/>
                </p:oleObj>
              </mc:Choice>
              <mc:Fallback>
                <p:oleObj name="Clip" r:id="rId3" imgW="2046083" imgH="1920844" progId="MS_ClipArt_Gallery.2">
                  <p:embed/>
                  <p:pic>
                    <p:nvPicPr>
                      <p:cNvPr id="0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3025" y="798513"/>
                        <a:ext cx="1370013" cy="157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200" name="Picture 102" descr="C:\WINDOWS\Application Data\Microsoft\Media Catalog\Downloaded Clips\cl1\PE03265_.wmf">
            <a:extLst>
              <a:ext uri="{FF2B5EF4-FFF2-40B4-BE49-F238E27FC236}">
                <a16:creationId xmlns:a16="http://schemas.microsoft.com/office/drawing/2014/main" id="{F103DEAC-8EF9-4AC6-9039-0E8A66581C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8" y="3314700"/>
            <a:ext cx="1716087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103" descr="C:\WINDOWS\Application Data\Microsoft\Media Catalog\Downloaded Clips\cl1\PE03264_.wmf">
            <a:extLst>
              <a:ext uri="{FF2B5EF4-FFF2-40B4-BE49-F238E27FC236}">
                <a16:creationId xmlns:a16="http://schemas.microsoft.com/office/drawing/2014/main" id="{15F35C5C-36EE-46AE-B444-D0A73AB2D5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4288" y="3163888"/>
            <a:ext cx="2251075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>
            <a:extLst>
              <a:ext uri="{FF2B5EF4-FFF2-40B4-BE49-F238E27FC236}">
                <a16:creationId xmlns:a16="http://schemas.microsoft.com/office/drawing/2014/main" id="{9E7EC566-65F8-494C-B991-ECFF7BDB4F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79425"/>
            <a:ext cx="2447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Arial" panose="020B0604020202020204" pitchFamily="34" charset="0"/>
              </a:rPr>
              <a:t>The spine</a:t>
            </a:r>
          </a:p>
        </p:txBody>
      </p:sp>
      <p:sp>
        <p:nvSpPr>
          <p:cNvPr id="9219" name="Text Box 3">
            <a:extLst>
              <a:ext uri="{FF2B5EF4-FFF2-40B4-BE49-F238E27FC236}">
                <a16:creationId xmlns:a16="http://schemas.microsoft.com/office/drawing/2014/main" id="{79C1F22B-CB03-4F12-B432-9232859B1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3475" y="479425"/>
            <a:ext cx="2901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Arial" panose="020B0604020202020204" pitchFamily="34" charset="0"/>
              </a:rPr>
              <a:t>La columna</a:t>
            </a:r>
          </a:p>
        </p:txBody>
      </p:sp>
      <p:grpSp>
        <p:nvGrpSpPr>
          <p:cNvPr id="9220" name="Group 4">
            <a:extLst>
              <a:ext uri="{FF2B5EF4-FFF2-40B4-BE49-F238E27FC236}">
                <a16:creationId xmlns:a16="http://schemas.microsoft.com/office/drawing/2014/main" id="{92CD1422-6E76-4CB2-ADC1-1B003F685307}"/>
              </a:ext>
            </a:extLst>
          </p:cNvPr>
          <p:cNvGrpSpPr>
            <a:grpSpLocks/>
          </p:cNvGrpSpPr>
          <p:nvPr/>
        </p:nvGrpSpPr>
        <p:grpSpPr bwMode="auto">
          <a:xfrm>
            <a:off x="3203575" y="479425"/>
            <a:ext cx="2736850" cy="6011863"/>
            <a:chOff x="3203978" y="479425"/>
            <a:chExt cx="2736043" cy="6011339"/>
          </a:xfrm>
        </p:grpSpPr>
        <p:pic>
          <p:nvPicPr>
            <p:cNvPr id="9221" name="Picture 8" descr="C:\aTomas\Download\Anatomy\spinewskull.jpg">
              <a:extLst>
                <a:ext uri="{FF2B5EF4-FFF2-40B4-BE49-F238E27FC236}">
                  <a16:creationId xmlns:a16="http://schemas.microsoft.com/office/drawing/2014/main" id="{44564811-FE00-4FD6-A59A-458F8376DFE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3978" y="479425"/>
              <a:ext cx="2736043" cy="6011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2" name="Rectangle 1">
              <a:extLst>
                <a:ext uri="{FF2B5EF4-FFF2-40B4-BE49-F238E27FC236}">
                  <a16:creationId xmlns:a16="http://schemas.microsoft.com/office/drawing/2014/main" id="{35060470-1693-4A61-B0E0-FBE41940B1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5200" y="6019801"/>
              <a:ext cx="1295400" cy="304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>
            <a:extLst>
              <a:ext uri="{FF2B5EF4-FFF2-40B4-BE49-F238E27FC236}">
                <a16:creationId xmlns:a16="http://schemas.microsoft.com/office/drawing/2014/main" id="{3454283F-843F-409A-B4B4-97BE2003E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" y="506413"/>
            <a:ext cx="24479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Arial" panose="020B0604020202020204" pitchFamily="34" charset="0"/>
              </a:rPr>
              <a:t>Compression pain</a:t>
            </a:r>
          </a:p>
        </p:txBody>
      </p:sp>
      <p:sp>
        <p:nvSpPr>
          <p:cNvPr id="10243" name="Text Box 3">
            <a:extLst>
              <a:ext uri="{FF2B5EF4-FFF2-40B4-BE49-F238E27FC236}">
                <a16:creationId xmlns:a16="http://schemas.microsoft.com/office/drawing/2014/main" id="{C98CC839-B02F-4EA9-8518-E06C89AC86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3475" y="479425"/>
            <a:ext cx="29019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" altLang="en-US" b="1">
                <a:latin typeface="Arial" panose="020B0604020202020204" pitchFamily="34" charset="0"/>
              </a:rPr>
              <a:t>Dolor por compresíón</a:t>
            </a:r>
          </a:p>
        </p:txBody>
      </p:sp>
      <p:grpSp>
        <p:nvGrpSpPr>
          <p:cNvPr id="10244" name="Group 49">
            <a:extLst>
              <a:ext uri="{FF2B5EF4-FFF2-40B4-BE49-F238E27FC236}">
                <a16:creationId xmlns:a16="http://schemas.microsoft.com/office/drawing/2014/main" id="{C62C8A82-9B58-4F5F-8BB8-DAC0D1250C61}"/>
              </a:ext>
            </a:extLst>
          </p:cNvPr>
          <p:cNvGrpSpPr>
            <a:grpSpLocks/>
          </p:cNvGrpSpPr>
          <p:nvPr/>
        </p:nvGrpSpPr>
        <p:grpSpPr bwMode="auto">
          <a:xfrm>
            <a:off x="2081213" y="1801813"/>
            <a:ext cx="4562475" cy="4313237"/>
            <a:chOff x="288" y="3408"/>
            <a:chExt cx="2080" cy="1961"/>
          </a:xfrm>
        </p:grpSpPr>
        <p:grpSp>
          <p:nvGrpSpPr>
            <p:cNvPr id="10246" name="Group 50">
              <a:extLst>
                <a:ext uri="{FF2B5EF4-FFF2-40B4-BE49-F238E27FC236}">
                  <a16:creationId xmlns:a16="http://schemas.microsoft.com/office/drawing/2014/main" id="{E77A9B28-2EB7-46C7-8AF0-047D9DA4A02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3408"/>
              <a:ext cx="2080" cy="1920"/>
              <a:chOff x="306" y="3342"/>
              <a:chExt cx="2080" cy="1920"/>
            </a:xfrm>
          </p:grpSpPr>
          <p:pic>
            <p:nvPicPr>
              <p:cNvPr id="10250" name="Picture 51" descr="C:\aTomas\Download\Anatomy\lbp10a.jpg">
                <a:extLst>
                  <a:ext uri="{FF2B5EF4-FFF2-40B4-BE49-F238E27FC236}">
                    <a16:creationId xmlns:a16="http://schemas.microsoft.com/office/drawing/2014/main" id="{6EDC5AE9-4663-4F76-8B25-5BE45243015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6" y="3342"/>
                <a:ext cx="2080" cy="19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251" name="Rectangle 52">
                <a:extLst>
                  <a:ext uri="{FF2B5EF4-FFF2-40B4-BE49-F238E27FC236}">
                    <a16:creationId xmlns:a16="http://schemas.microsoft.com/office/drawing/2014/main" id="{201D5FBF-5829-4F57-B272-937D96D300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4" y="3402"/>
                <a:ext cx="1152" cy="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 sz="140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10247" name="Group 53">
              <a:extLst>
                <a:ext uri="{FF2B5EF4-FFF2-40B4-BE49-F238E27FC236}">
                  <a16:creationId xmlns:a16="http://schemas.microsoft.com/office/drawing/2014/main" id="{F2D0D36A-B59D-49D1-ADF5-632B1F8B81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97" y="5193"/>
              <a:ext cx="512" cy="176"/>
              <a:chOff x="2444" y="2556"/>
              <a:chExt cx="512" cy="176"/>
            </a:xfrm>
          </p:grpSpPr>
          <p:sp>
            <p:nvSpPr>
              <p:cNvPr id="10248" name="Rectangle 54">
                <a:extLst>
                  <a:ext uri="{FF2B5EF4-FFF2-40B4-BE49-F238E27FC236}">
                    <a16:creationId xmlns:a16="http://schemas.microsoft.com/office/drawing/2014/main" id="{EF04E4D5-95D8-417E-BB5E-330397C09B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4" y="2556"/>
                <a:ext cx="476" cy="1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10249" name="Text Box 55">
                <a:extLst>
                  <a:ext uri="{FF2B5EF4-FFF2-40B4-BE49-F238E27FC236}">
                    <a16:creationId xmlns:a16="http://schemas.microsoft.com/office/drawing/2014/main" id="{F4D6403C-2301-4347-8364-8F9983E8F8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76" y="2600"/>
                <a:ext cx="480" cy="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sz="800">
                    <a:latin typeface="Arial" panose="020B0604020202020204" pitchFamily="34" charset="0"/>
                  </a:rPr>
                  <a:t>©MMG 1998</a:t>
                </a:r>
                <a:endParaRPr lang="en-US" altLang="en-US" sz="1200"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0245" name="Oval 59">
            <a:extLst>
              <a:ext uri="{FF2B5EF4-FFF2-40B4-BE49-F238E27FC236}">
                <a16:creationId xmlns:a16="http://schemas.microsoft.com/office/drawing/2014/main" id="{D03EAC36-6809-4B7E-ABBA-C87C1A12FF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6388" y="3962400"/>
            <a:ext cx="1271587" cy="1271588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378">
            <a:extLst>
              <a:ext uri="{FF2B5EF4-FFF2-40B4-BE49-F238E27FC236}">
                <a16:creationId xmlns:a16="http://schemas.microsoft.com/office/drawing/2014/main" id="{A78EED18-B0B4-4CC2-A9C3-8CCA7CB17225}"/>
              </a:ext>
            </a:extLst>
          </p:cNvPr>
          <p:cNvGrpSpPr>
            <a:grpSpLocks/>
          </p:cNvGrpSpPr>
          <p:nvPr/>
        </p:nvGrpSpPr>
        <p:grpSpPr bwMode="auto">
          <a:xfrm>
            <a:off x="3138488" y="1603375"/>
            <a:ext cx="2062162" cy="1790700"/>
            <a:chOff x="1632" y="2160"/>
            <a:chExt cx="796" cy="808"/>
          </a:xfrm>
        </p:grpSpPr>
        <p:grpSp>
          <p:nvGrpSpPr>
            <p:cNvPr id="11338" name="Group 379">
              <a:extLst>
                <a:ext uri="{FF2B5EF4-FFF2-40B4-BE49-F238E27FC236}">
                  <a16:creationId xmlns:a16="http://schemas.microsoft.com/office/drawing/2014/main" id="{A600516E-F4AB-4787-B2B6-114E0EF72A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42" y="2464"/>
              <a:ext cx="786" cy="504"/>
              <a:chOff x="1022" y="1027"/>
              <a:chExt cx="786" cy="504"/>
            </a:xfrm>
          </p:grpSpPr>
          <p:sp>
            <p:nvSpPr>
              <p:cNvPr id="11422" name="Freeform 380">
                <a:extLst>
                  <a:ext uri="{FF2B5EF4-FFF2-40B4-BE49-F238E27FC236}">
                    <a16:creationId xmlns:a16="http://schemas.microsoft.com/office/drawing/2014/main" id="{8B0B7B70-C18B-4CD1-AF7B-9F1FC66E3D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00" y="1088"/>
                <a:ext cx="608" cy="443"/>
              </a:xfrm>
              <a:custGeom>
                <a:avLst/>
                <a:gdLst>
                  <a:gd name="T0" fmla="*/ 133 w 608"/>
                  <a:gd name="T1" fmla="*/ 18 h 443"/>
                  <a:gd name="T2" fmla="*/ 229 w 608"/>
                  <a:gd name="T3" fmla="*/ 0 h 443"/>
                  <a:gd name="T4" fmla="*/ 307 w 608"/>
                  <a:gd name="T5" fmla="*/ 15 h 443"/>
                  <a:gd name="T6" fmla="*/ 388 w 608"/>
                  <a:gd name="T7" fmla="*/ 49 h 443"/>
                  <a:gd name="T8" fmla="*/ 461 w 608"/>
                  <a:gd name="T9" fmla="*/ 81 h 443"/>
                  <a:gd name="T10" fmla="*/ 527 w 608"/>
                  <a:gd name="T11" fmla="*/ 107 h 443"/>
                  <a:gd name="T12" fmla="*/ 544 w 608"/>
                  <a:gd name="T13" fmla="*/ 121 h 443"/>
                  <a:gd name="T14" fmla="*/ 545 w 608"/>
                  <a:gd name="T15" fmla="*/ 151 h 443"/>
                  <a:gd name="T16" fmla="*/ 527 w 608"/>
                  <a:gd name="T17" fmla="*/ 166 h 443"/>
                  <a:gd name="T18" fmla="*/ 497 w 608"/>
                  <a:gd name="T19" fmla="*/ 171 h 443"/>
                  <a:gd name="T20" fmla="*/ 472 w 608"/>
                  <a:gd name="T21" fmla="*/ 170 h 443"/>
                  <a:gd name="T22" fmla="*/ 444 w 608"/>
                  <a:gd name="T23" fmla="*/ 164 h 443"/>
                  <a:gd name="T24" fmla="*/ 454 w 608"/>
                  <a:gd name="T25" fmla="*/ 179 h 443"/>
                  <a:gd name="T26" fmla="*/ 463 w 608"/>
                  <a:gd name="T27" fmla="*/ 191 h 443"/>
                  <a:gd name="T28" fmla="*/ 505 w 608"/>
                  <a:gd name="T29" fmla="*/ 218 h 443"/>
                  <a:gd name="T30" fmla="*/ 527 w 608"/>
                  <a:gd name="T31" fmla="*/ 239 h 443"/>
                  <a:gd name="T32" fmla="*/ 547 w 608"/>
                  <a:gd name="T33" fmla="*/ 259 h 443"/>
                  <a:gd name="T34" fmla="*/ 579 w 608"/>
                  <a:gd name="T35" fmla="*/ 287 h 443"/>
                  <a:gd name="T36" fmla="*/ 596 w 608"/>
                  <a:gd name="T37" fmla="*/ 306 h 443"/>
                  <a:gd name="T38" fmla="*/ 605 w 608"/>
                  <a:gd name="T39" fmla="*/ 324 h 443"/>
                  <a:gd name="T40" fmla="*/ 606 w 608"/>
                  <a:gd name="T41" fmla="*/ 342 h 443"/>
                  <a:gd name="T42" fmla="*/ 594 w 608"/>
                  <a:gd name="T43" fmla="*/ 359 h 443"/>
                  <a:gd name="T44" fmla="*/ 592 w 608"/>
                  <a:gd name="T45" fmla="*/ 374 h 443"/>
                  <a:gd name="T46" fmla="*/ 594 w 608"/>
                  <a:gd name="T47" fmla="*/ 389 h 443"/>
                  <a:gd name="T48" fmla="*/ 590 w 608"/>
                  <a:gd name="T49" fmla="*/ 401 h 443"/>
                  <a:gd name="T50" fmla="*/ 584 w 608"/>
                  <a:gd name="T51" fmla="*/ 409 h 443"/>
                  <a:gd name="T52" fmla="*/ 572 w 608"/>
                  <a:gd name="T53" fmla="*/ 414 h 443"/>
                  <a:gd name="T54" fmla="*/ 550 w 608"/>
                  <a:gd name="T55" fmla="*/ 414 h 443"/>
                  <a:gd name="T56" fmla="*/ 539 w 608"/>
                  <a:gd name="T57" fmla="*/ 418 h 443"/>
                  <a:gd name="T58" fmla="*/ 536 w 608"/>
                  <a:gd name="T59" fmla="*/ 432 h 443"/>
                  <a:gd name="T60" fmla="*/ 530 w 608"/>
                  <a:gd name="T61" fmla="*/ 439 h 443"/>
                  <a:gd name="T62" fmla="*/ 521 w 608"/>
                  <a:gd name="T63" fmla="*/ 441 h 443"/>
                  <a:gd name="T64" fmla="*/ 508 w 608"/>
                  <a:gd name="T65" fmla="*/ 441 h 443"/>
                  <a:gd name="T66" fmla="*/ 482 w 608"/>
                  <a:gd name="T67" fmla="*/ 433 h 443"/>
                  <a:gd name="T68" fmla="*/ 429 w 608"/>
                  <a:gd name="T69" fmla="*/ 405 h 443"/>
                  <a:gd name="T70" fmla="*/ 399 w 608"/>
                  <a:gd name="T71" fmla="*/ 396 h 443"/>
                  <a:gd name="T72" fmla="*/ 369 w 608"/>
                  <a:gd name="T73" fmla="*/ 391 h 443"/>
                  <a:gd name="T74" fmla="*/ 301 w 608"/>
                  <a:gd name="T75" fmla="*/ 365 h 443"/>
                  <a:gd name="T76" fmla="*/ 250 w 608"/>
                  <a:gd name="T77" fmla="*/ 338 h 443"/>
                  <a:gd name="T78" fmla="*/ 212 w 608"/>
                  <a:gd name="T79" fmla="*/ 322 h 443"/>
                  <a:gd name="T80" fmla="*/ 183 w 608"/>
                  <a:gd name="T81" fmla="*/ 307 h 443"/>
                  <a:gd name="T82" fmla="*/ 151 w 608"/>
                  <a:gd name="T83" fmla="*/ 285 h 443"/>
                  <a:gd name="T84" fmla="*/ 50 w 608"/>
                  <a:gd name="T85" fmla="*/ 193 h 443"/>
                  <a:gd name="T86" fmla="*/ 38 w 608"/>
                  <a:gd name="T87" fmla="*/ 38 h 443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608"/>
                  <a:gd name="T133" fmla="*/ 0 h 443"/>
                  <a:gd name="T134" fmla="*/ 608 w 608"/>
                  <a:gd name="T135" fmla="*/ 443 h 443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608" h="443">
                    <a:moveTo>
                      <a:pt x="99" y="21"/>
                    </a:moveTo>
                    <a:lnTo>
                      <a:pt x="133" y="18"/>
                    </a:lnTo>
                    <a:lnTo>
                      <a:pt x="188" y="9"/>
                    </a:lnTo>
                    <a:lnTo>
                      <a:pt x="229" y="0"/>
                    </a:lnTo>
                    <a:lnTo>
                      <a:pt x="286" y="6"/>
                    </a:lnTo>
                    <a:lnTo>
                      <a:pt x="307" y="15"/>
                    </a:lnTo>
                    <a:lnTo>
                      <a:pt x="353" y="32"/>
                    </a:lnTo>
                    <a:lnTo>
                      <a:pt x="388" y="49"/>
                    </a:lnTo>
                    <a:lnTo>
                      <a:pt x="436" y="69"/>
                    </a:lnTo>
                    <a:lnTo>
                      <a:pt x="461" y="81"/>
                    </a:lnTo>
                    <a:lnTo>
                      <a:pt x="497" y="93"/>
                    </a:lnTo>
                    <a:lnTo>
                      <a:pt x="527" y="107"/>
                    </a:lnTo>
                    <a:lnTo>
                      <a:pt x="537" y="112"/>
                    </a:lnTo>
                    <a:lnTo>
                      <a:pt x="544" y="121"/>
                    </a:lnTo>
                    <a:lnTo>
                      <a:pt x="549" y="137"/>
                    </a:lnTo>
                    <a:lnTo>
                      <a:pt x="545" y="151"/>
                    </a:lnTo>
                    <a:lnTo>
                      <a:pt x="537" y="160"/>
                    </a:lnTo>
                    <a:lnTo>
                      <a:pt x="527" y="166"/>
                    </a:lnTo>
                    <a:lnTo>
                      <a:pt x="512" y="171"/>
                    </a:lnTo>
                    <a:lnTo>
                      <a:pt x="497" y="171"/>
                    </a:lnTo>
                    <a:lnTo>
                      <a:pt x="485" y="171"/>
                    </a:lnTo>
                    <a:lnTo>
                      <a:pt x="472" y="170"/>
                    </a:lnTo>
                    <a:lnTo>
                      <a:pt x="458" y="168"/>
                    </a:lnTo>
                    <a:lnTo>
                      <a:pt x="444" y="164"/>
                    </a:lnTo>
                    <a:lnTo>
                      <a:pt x="414" y="152"/>
                    </a:lnTo>
                    <a:lnTo>
                      <a:pt x="454" y="179"/>
                    </a:lnTo>
                    <a:lnTo>
                      <a:pt x="461" y="185"/>
                    </a:lnTo>
                    <a:lnTo>
                      <a:pt x="463" y="191"/>
                    </a:lnTo>
                    <a:lnTo>
                      <a:pt x="485" y="203"/>
                    </a:lnTo>
                    <a:lnTo>
                      <a:pt x="505" y="218"/>
                    </a:lnTo>
                    <a:lnTo>
                      <a:pt x="518" y="233"/>
                    </a:lnTo>
                    <a:lnTo>
                      <a:pt x="527" y="239"/>
                    </a:lnTo>
                    <a:lnTo>
                      <a:pt x="537" y="246"/>
                    </a:lnTo>
                    <a:lnTo>
                      <a:pt x="547" y="259"/>
                    </a:lnTo>
                    <a:lnTo>
                      <a:pt x="554" y="269"/>
                    </a:lnTo>
                    <a:lnTo>
                      <a:pt x="579" y="287"/>
                    </a:lnTo>
                    <a:lnTo>
                      <a:pt x="587" y="294"/>
                    </a:lnTo>
                    <a:lnTo>
                      <a:pt x="596" y="306"/>
                    </a:lnTo>
                    <a:lnTo>
                      <a:pt x="600" y="314"/>
                    </a:lnTo>
                    <a:lnTo>
                      <a:pt x="605" y="324"/>
                    </a:lnTo>
                    <a:lnTo>
                      <a:pt x="607" y="334"/>
                    </a:lnTo>
                    <a:lnTo>
                      <a:pt x="606" y="342"/>
                    </a:lnTo>
                    <a:lnTo>
                      <a:pt x="603" y="352"/>
                    </a:lnTo>
                    <a:lnTo>
                      <a:pt x="594" y="359"/>
                    </a:lnTo>
                    <a:lnTo>
                      <a:pt x="586" y="362"/>
                    </a:lnTo>
                    <a:lnTo>
                      <a:pt x="592" y="374"/>
                    </a:lnTo>
                    <a:lnTo>
                      <a:pt x="594" y="381"/>
                    </a:lnTo>
                    <a:lnTo>
                      <a:pt x="594" y="389"/>
                    </a:lnTo>
                    <a:lnTo>
                      <a:pt x="592" y="397"/>
                    </a:lnTo>
                    <a:lnTo>
                      <a:pt x="590" y="401"/>
                    </a:lnTo>
                    <a:lnTo>
                      <a:pt x="587" y="406"/>
                    </a:lnTo>
                    <a:lnTo>
                      <a:pt x="584" y="409"/>
                    </a:lnTo>
                    <a:lnTo>
                      <a:pt x="579" y="413"/>
                    </a:lnTo>
                    <a:lnTo>
                      <a:pt x="572" y="414"/>
                    </a:lnTo>
                    <a:lnTo>
                      <a:pt x="563" y="416"/>
                    </a:lnTo>
                    <a:lnTo>
                      <a:pt x="550" y="414"/>
                    </a:lnTo>
                    <a:lnTo>
                      <a:pt x="538" y="409"/>
                    </a:lnTo>
                    <a:lnTo>
                      <a:pt x="539" y="418"/>
                    </a:lnTo>
                    <a:lnTo>
                      <a:pt x="538" y="427"/>
                    </a:lnTo>
                    <a:lnTo>
                      <a:pt x="536" y="432"/>
                    </a:lnTo>
                    <a:lnTo>
                      <a:pt x="533" y="436"/>
                    </a:lnTo>
                    <a:lnTo>
                      <a:pt x="530" y="439"/>
                    </a:lnTo>
                    <a:lnTo>
                      <a:pt x="526" y="441"/>
                    </a:lnTo>
                    <a:lnTo>
                      <a:pt x="521" y="441"/>
                    </a:lnTo>
                    <a:lnTo>
                      <a:pt x="515" y="442"/>
                    </a:lnTo>
                    <a:lnTo>
                      <a:pt x="508" y="441"/>
                    </a:lnTo>
                    <a:lnTo>
                      <a:pt x="502" y="439"/>
                    </a:lnTo>
                    <a:lnTo>
                      <a:pt x="482" y="433"/>
                    </a:lnTo>
                    <a:lnTo>
                      <a:pt x="465" y="424"/>
                    </a:lnTo>
                    <a:lnTo>
                      <a:pt x="429" y="405"/>
                    </a:lnTo>
                    <a:lnTo>
                      <a:pt x="409" y="391"/>
                    </a:lnTo>
                    <a:lnTo>
                      <a:pt x="399" y="396"/>
                    </a:lnTo>
                    <a:lnTo>
                      <a:pt x="388" y="396"/>
                    </a:lnTo>
                    <a:lnTo>
                      <a:pt x="369" y="391"/>
                    </a:lnTo>
                    <a:lnTo>
                      <a:pt x="336" y="380"/>
                    </a:lnTo>
                    <a:lnTo>
                      <a:pt x="301" y="365"/>
                    </a:lnTo>
                    <a:lnTo>
                      <a:pt x="266" y="349"/>
                    </a:lnTo>
                    <a:lnTo>
                      <a:pt x="250" y="338"/>
                    </a:lnTo>
                    <a:lnTo>
                      <a:pt x="232" y="328"/>
                    </a:lnTo>
                    <a:lnTo>
                      <a:pt x="212" y="322"/>
                    </a:lnTo>
                    <a:lnTo>
                      <a:pt x="197" y="315"/>
                    </a:lnTo>
                    <a:lnTo>
                      <a:pt x="183" y="307"/>
                    </a:lnTo>
                    <a:lnTo>
                      <a:pt x="172" y="302"/>
                    </a:lnTo>
                    <a:lnTo>
                      <a:pt x="151" y="285"/>
                    </a:lnTo>
                    <a:lnTo>
                      <a:pt x="107" y="244"/>
                    </a:lnTo>
                    <a:lnTo>
                      <a:pt x="50" y="193"/>
                    </a:lnTo>
                    <a:lnTo>
                      <a:pt x="0" y="127"/>
                    </a:lnTo>
                    <a:lnTo>
                      <a:pt x="38" y="38"/>
                    </a:lnTo>
                    <a:lnTo>
                      <a:pt x="99" y="21"/>
                    </a:lnTo>
                  </a:path>
                </a:pathLst>
              </a:custGeom>
              <a:solidFill>
                <a:srgbClr val="FF9F9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23" name="Freeform 381">
                <a:extLst>
                  <a:ext uri="{FF2B5EF4-FFF2-40B4-BE49-F238E27FC236}">
                    <a16:creationId xmlns:a16="http://schemas.microsoft.com/office/drawing/2014/main" id="{8F78B112-F2B7-4899-B6F8-7665D9B13D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32" y="1355"/>
                <a:ext cx="185" cy="124"/>
              </a:xfrm>
              <a:custGeom>
                <a:avLst/>
                <a:gdLst>
                  <a:gd name="T0" fmla="*/ 176 w 185"/>
                  <a:gd name="T1" fmla="*/ 123 h 124"/>
                  <a:gd name="T2" fmla="*/ 182 w 185"/>
                  <a:gd name="T3" fmla="*/ 114 h 124"/>
                  <a:gd name="T4" fmla="*/ 184 w 185"/>
                  <a:gd name="T5" fmla="*/ 105 h 124"/>
                  <a:gd name="T6" fmla="*/ 183 w 185"/>
                  <a:gd name="T7" fmla="*/ 97 h 124"/>
                  <a:gd name="T8" fmla="*/ 177 w 185"/>
                  <a:gd name="T9" fmla="*/ 86 h 124"/>
                  <a:gd name="T10" fmla="*/ 167 w 185"/>
                  <a:gd name="T11" fmla="*/ 77 h 124"/>
                  <a:gd name="T12" fmla="*/ 154 w 185"/>
                  <a:gd name="T13" fmla="*/ 68 h 124"/>
                  <a:gd name="T14" fmla="*/ 139 w 185"/>
                  <a:gd name="T15" fmla="*/ 61 h 124"/>
                  <a:gd name="T16" fmla="*/ 124 w 185"/>
                  <a:gd name="T17" fmla="*/ 57 h 124"/>
                  <a:gd name="T18" fmla="*/ 110 w 185"/>
                  <a:gd name="T19" fmla="*/ 53 h 124"/>
                  <a:gd name="T20" fmla="*/ 102 w 185"/>
                  <a:gd name="T21" fmla="*/ 45 h 124"/>
                  <a:gd name="T22" fmla="*/ 94 w 185"/>
                  <a:gd name="T23" fmla="*/ 38 h 124"/>
                  <a:gd name="T24" fmla="*/ 83 w 185"/>
                  <a:gd name="T25" fmla="*/ 30 h 124"/>
                  <a:gd name="T26" fmla="*/ 74 w 185"/>
                  <a:gd name="T27" fmla="*/ 23 h 124"/>
                  <a:gd name="T28" fmla="*/ 61 w 185"/>
                  <a:gd name="T29" fmla="*/ 17 h 124"/>
                  <a:gd name="T30" fmla="*/ 54 w 185"/>
                  <a:gd name="T31" fmla="*/ 14 h 124"/>
                  <a:gd name="T32" fmla="*/ 40 w 185"/>
                  <a:gd name="T33" fmla="*/ 6 h 124"/>
                  <a:gd name="T34" fmla="*/ 26 w 185"/>
                  <a:gd name="T35" fmla="*/ 2 h 124"/>
                  <a:gd name="T36" fmla="*/ 10 w 185"/>
                  <a:gd name="T37" fmla="*/ 0 h 124"/>
                  <a:gd name="T38" fmla="*/ 0 w 185"/>
                  <a:gd name="T39" fmla="*/ 0 h 124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85"/>
                  <a:gd name="T61" fmla="*/ 0 h 124"/>
                  <a:gd name="T62" fmla="*/ 185 w 185"/>
                  <a:gd name="T63" fmla="*/ 124 h 124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85" h="124">
                    <a:moveTo>
                      <a:pt x="176" y="123"/>
                    </a:moveTo>
                    <a:lnTo>
                      <a:pt x="182" y="114"/>
                    </a:lnTo>
                    <a:lnTo>
                      <a:pt x="184" y="105"/>
                    </a:lnTo>
                    <a:lnTo>
                      <a:pt x="183" y="97"/>
                    </a:lnTo>
                    <a:lnTo>
                      <a:pt x="177" y="86"/>
                    </a:lnTo>
                    <a:lnTo>
                      <a:pt x="167" y="77"/>
                    </a:lnTo>
                    <a:lnTo>
                      <a:pt x="154" y="68"/>
                    </a:lnTo>
                    <a:lnTo>
                      <a:pt x="139" y="61"/>
                    </a:lnTo>
                    <a:lnTo>
                      <a:pt x="124" y="57"/>
                    </a:lnTo>
                    <a:lnTo>
                      <a:pt x="110" y="53"/>
                    </a:lnTo>
                    <a:lnTo>
                      <a:pt x="102" y="45"/>
                    </a:lnTo>
                    <a:lnTo>
                      <a:pt x="94" y="38"/>
                    </a:lnTo>
                    <a:lnTo>
                      <a:pt x="83" y="30"/>
                    </a:lnTo>
                    <a:lnTo>
                      <a:pt x="74" y="23"/>
                    </a:lnTo>
                    <a:lnTo>
                      <a:pt x="61" y="17"/>
                    </a:lnTo>
                    <a:lnTo>
                      <a:pt x="54" y="14"/>
                    </a:lnTo>
                    <a:lnTo>
                      <a:pt x="40" y="6"/>
                    </a:lnTo>
                    <a:lnTo>
                      <a:pt x="26" y="2"/>
                    </a:lnTo>
                    <a:lnTo>
                      <a:pt x="10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24" name="Freeform 382">
                <a:extLst>
                  <a:ext uri="{FF2B5EF4-FFF2-40B4-BE49-F238E27FC236}">
                    <a16:creationId xmlns:a16="http://schemas.microsoft.com/office/drawing/2014/main" id="{E7EC30F5-6D7C-4326-A6C8-C7352A12BA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41" y="1344"/>
                <a:ext cx="197" cy="153"/>
              </a:xfrm>
              <a:custGeom>
                <a:avLst/>
                <a:gdLst>
                  <a:gd name="T0" fmla="*/ 196 w 197"/>
                  <a:gd name="T1" fmla="*/ 152 h 153"/>
                  <a:gd name="T2" fmla="*/ 194 w 197"/>
                  <a:gd name="T3" fmla="*/ 146 h 153"/>
                  <a:gd name="T4" fmla="*/ 192 w 197"/>
                  <a:gd name="T5" fmla="*/ 140 h 153"/>
                  <a:gd name="T6" fmla="*/ 188 w 197"/>
                  <a:gd name="T7" fmla="*/ 133 h 153"/>
                  <a:gd name="T8" fmla="*/ 185 w 197"/>
                  <a:gd name="T9" fmla="*/ 128 h 153"/>
                  <a:gd name="T10" fmla="*/ 180 w 197"/>
                  <a:gd name="T11" fmla="*/ 123 h 153"/>
                  <a:gd name="T12" fmla="*/ 166 w 197"/>
                  <a:gd name="T13" fmla="*/ 110 h 153"/>
                  <a:gd name="T14" fmla="*/ 148 w 197"/>
                  <a:gd name="T15" fmla="*/ 99 h 153"/>
                  <a:gd name="T16" fmla="*/ 134 w 197"/>
                  <a:gd name="T17" fmla="*/ 93 h 153"/>
                  <a:gd name="T18" fmla="*/ 115 w 197"/>
                  <a:gd name="T19" fmla="*/ 88 h 153"/>
                  <a:gd name="T20" fmla="*/ 100 w 197"/>
                  <a:gd name="T21" fmla="*/ 75 h 153"/>
                  <a:gd name="T22" fmla="*/ 85 w 197"/>
                  <a:gd name="T23" fmla="*/ 61 h 153"/>
                  <a:gd name="T24" fmla="*/ 70 w 197"/>
                  <a:gd name="T25" fmla="*/ 50 h 153"/>
                  <a:gd name="T26" fmla="*/ 52 w 197"/>
                  <a:gd name="T27" fmla="*/ 39 h 153"/>
                  <a:gd name="T28" fmla="*/ 36 w 197"/>
                  <a:gd name="T29" fmla="*/ 29 h 153"/>
                  <a:gd name="T30" fmla="*/ 22 w 197"/>
                  <a:gd name="T31" fmla="*/ 13 h 153"/>
                  <a:gd name="T32" fmla="*/ 0 w 197"/>
                  <a:gd name="T33" fmla="*/ 0 h 1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97"/>
                  <a:gd name="T52" fmla="*/ 0 h 153"/>
                  <a:gd name="T53" fmla="*/ 197 w 197"/>
                  <a:gd name="T54" fmla="*/ 153 h 1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97" h="153">
                    <a:moveTo>
                      <a:pt x="196" y="152"/>
                    </a:moveTo>
                    <a:lnTo>
                      <a:pt x="194" y="146"/>
                    </a:lnTo>
                    <a:lnTo>
                      <a:pt x="192" y="140"/>
                    </a:lnTo>
                    <a:lnTo>
                      <a:pt x="188" y="133"/>
                    </a:lnTo>
                    <a:lnTo>
                      <a:pt x="185" y="128"/>
                    </a:lnTo>
                    <a:lnTo>
                      <a:pt x="180" y="123"/>
                    </a:lnTo>
                    <a:lnTo>
                      <a:pt x="166" y="110"/>
                    </a:lnTo>
                    <a:lnTo>
                      <a:pt x="148" y="99"/>
                    </a:lnTo>
                    <a:lnTo>
                      <a:pt x="134" y="93"/>
                    </a:lnTo>
                    <a:lnTo>
                      <a:pt x="115" y="88"/>
                    </a:lnTo>
                    <a:lnTo>
                      <a:pt x="100" y="75"/>
                    </a:lnTo>
                    <a:lnTo>
                      <a:pt x="85" y="61"/>
                    </a:lnTo>
                    <a:lnTo>
                      <a:pt x="70" y="50"/>
                    </a:lnTo>
                    <a:lnTo>
                      <a:pt x="52" y="39"/>
                    </a:lnTo>
                    <a:lnTo>
                      <a:pt x="36" y="29"/>
                    </a:lnTo>
                    <a:lnTo>
                      <a:pt x="22" y="13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25" name="Freeform 383">
                <a:extLst>
                  <a:ext uri="{FF2B5EF4-FFF2-40B4-BE49-F238E27FC236}">
                    <a16:creationId xmlns:a16="http://schemas.microsoft.com/office/drawing/2014/main" id="{EB129970-1694-4531-8BB1-D195ACE47E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91" y="1299"/>
                <a:ext cx="196" cy="153"/>
              </a:xfrm>
              <a:custGeom>
                <a:avLst/>
                <a:gdLst>
                  <a:gd name="T0" fmla="*/ 195 w 196"/>
                  <a:gd name="T1" fmla="*/ 152 h 153"/>
                  <a:gd name="T2" fmla="*/ 187 w 196"/>
                  <a:gd name="T3" fmla="*/ 141 h 153"/>
                  <a:gd name="T4" fmla="*/ 180 w 196"/>
                  <a:gd name="T5" fmla="*/ 134 h 153"/>
                  <a:gd name="T6" fmla="*/ 173 w 196"/>
                  <a:gd name="T7" fmla="*/ 128 h 153"/>
                  <a:gd name="T8" fmla="*/ 145 w 196"/>
                  <a:gd name="T9" fmla="*/ 109 h 153"/>
                  <a:gd name="T10" fmla="*/ 127 w 196"/>
                  <a:gd name="T11" fmla="*/ 99 h 153"/>
                  <a:gd name="T12" fmla="*/ 114 w 196"/>
                  <a:gd name="T13" fmla="*/ 85 h 153"/>
                  <a:gd name="T14" fmla="*/ 99 w 196"/>
                  <a:gd name="T15" fmla="*/ 72 h 153"/>
                  <a:gd name="T16" fmla="*/ 84 w 196"/>
                  <a:gd name="T17" fmla="*/ 61 h 153"/>
                  <a:gd name="T18" fmla="*/ 68 w 196"/>
                  <a:gd name="T19" fmla="*/ 51 h 153"/>
                  <a:gd name="T20" fmla="*/ 59 w 196"/>
                  <a:gd name="T21" fmla="*/ 45 h 153"/>
                  <a:gd name="T22" fmla="*/ 41 w 196"/>
                  <a:gd name="T23" fmla="*/ 35 h 153"/>
                  <a:gd name="T24" fmla="*/ 23 w 196"/>
                  <a:gd name="T25" fmla="*/ 15 h 153"/>
                  <a:gd name="T26" fmla="*/ 0 w 196"/>
                  <a:gd name="T27" fmla="*/ 0 h 153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96"/>
                  <a:gd name="T43" fmla="*/ 0 h 153"/>
                  <a:gd name="T44" fmla="*/ 196 w 196"/>
                  <a:gd name="T45" fmla="*/ 153 h 153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96" h="153">
                    <a:moveTo>
                      <a:pt x="195" y="152"/>
                    </a:moveTo>
                    <a:lnTo>
                      <a:pt x="187" y="141"/>
                    </a:lnTo>
                    <a:lnTo>
                      <a:pt x="180" y="134"/>
                    </a:lnTo>
                    <a:lnTo>
                      <a:pt x="173" y="128"/>
                    </a:lnTo>
                    <a:lnTo>
                      <a:pt x="145" y="109"/>
                    </a:lnTo>
                    <a:lnTo>
                      <a:pt x="127" y="99"/>
                    </a:lnTo>
                    <a:lnTo>
                      <a:pt x="114" y="85"/>
                    </a:lnTo>
                    <a:lnTo>
                      <a:pt x="99" y="72"/>
                    </a:lnTo>
                    <a:lnTo>
                      <a:pt x="84" y="61"/>
                    </a:lnTo>
                    <a:lnTo>
                      <a:pt x="68" y="51"/>
                    </a:lnTo>
                    <a:lnTo>
                      <a:pt x="59" y="45"/>
                    </a:lnTo>
                    <a:lnTo>
                      <a:pt x="41" y="35"/>
                    </a:lnTo>
                    <a:lnTo>
                      <a:pt x="23" y="15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26" name="Freeform 384">
                <a:extLst>
                  <a:ext uri="{FF2B5EF4-FFF2-40B4-BE49-F238E27FC236}">
                    <a16:creationId xmlns:a16="http://schemas.microsoft.com/office/drawing/2014/main" id="{333CA65E-9A9B-4358-9198-EF4CAB0A7D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2" y="1177"/>
                <a:ext cx="8" cy="58"/>
              </a:xfrm>
              <a:custGeom>
                <a:avLst/>
                <a:gdLst>
                  <a:gd name="T0" fmla="*/ 4 w 8"/>
                  <a:gd name="T1" fmla="*/ 57 h 58"/>
                  <a:gd name="T2" fmla="*/ 1 w 8"/>
                  <a:gd name="T3" fmla="*/ 39 h 58"/>
                  <a:gd name="T4" fmla="*/ 0 w 8"/>
                  <a:gd name="T5" fmla="*/ 28 h 58"/>
                  <a:gd name="T6" fmla="*/ 3 w 8"/>
                  <a:gd name="T7" fmla="*/ 12 h 58"/>
                  <a:gd name="T8" fmla="*/ 7 w 8"/>
                  <a:gd name="T9" fmla="*/ 0 h 5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"/>
                  <a:gd name="T16" fmla="*/ 0 h 58"/>
                  <a:gd name="T17" fmla="*/ 8 w 8"/>
                  <a:gd name="T18" fmla="*/ 58 h 5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" h="58">
                    <a:moveTo>
                      <a:pt x="4" y="57"/>
                    </a:moveTo>
                    <a:lnTo>
                      <a:pt x="1" y="39"/>
                    </a:lnTo>
                    <a:lnTo>
                      <a:pt x="0" y="28"/>
                    </a:lnTo>
                    <a:lnTo>
                      <a:pt x="3" y="12"/>
                    </a:lnTo>
                    <a:lnTo>
                      <a:pt x="7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27" name="Freeform 385">
                <a:extLst>
                  <a:ext uri="{FF2B5EF4-FFF2-40B4-BE49-F238E27FC236}">
                    <a16:creationId xmlns:a16="http://schemas.microsoft.com/office/drawing/2014/main" id="{9C00A07C-F7E3-4E4C-8BDF-109A35BCEB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31" y="1280"/>
                <a:ext cx="34" cy="34"/>
              </a:xfrm>
              <a:custGeom>
                <a:avLst/>
                <a:gdLst>
                  <a:gd name="T0" fmla="*/ 33 w 34"/>
                  <a:gd name="T1" fmla="*/ 0 h 34"/>
                  <a:gd name="T2" fmla="*/ 25 w 34"/>
                  <a:gd name="T3" fmla="*/ 2 h 34"/>
                  <a:gd name="T4" fmla="*/ 15 w 34"/>
                  <a:gd name="T5" fmla="*/ 6 h 34"/>
                  <a:gd name="T6" fmla="*/ 8 w 34"/>
                  <a:gd name="T7" fmla="*/ 14 h 34"/>
                  <a:gd name="T8" fmla="*/ 4 w 34"/>
                  <a:gd name="T9" fmla="*/ 20 h 34"/>
                  <a:gd name="T10" fmla="*/ 0 w 34"/>
                  <a:gd name="T11" fmla="*/ 33 h 3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4"/>
                  <a:gd name="T19" fmla="*/ 0 h 34"/>
                  <a:gd name="T20" fmla="*/ 34 w 34"/>
                  <a:gd name="T21" fmla="*/ 34 h 3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4" h="34">
                    <a:moveTo>
                      <a:pt x="33" y="0"/>
                    </a:moveTo>
                    <a:lnTo>
                      <a:pt x="25" y="2"/>
                    </a:lnTo>
                    <a:lnTo>
                      <a:pt x="15" y="6"/>
                    </a:lnTo>
                    <a:lnTo>
                      <a:pt x="8" y="14"/>
                    </a:lnTo>
                    <a:lnTo>
                      <a:pt x="4" y="20"/>
                    </a:lnTo>
                    <a:lnTo>
                      <a:pt x="0" y="33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28" name="Freeform 386">
                <a:extLst>
                  <a:ext uri="{FF2B5EF4-FFF2-40B4-BE49-F238E27FC236}">
                    <a16:creationId xmlns:a16="http://schemas.microsoft.com/office/drawing/2014/main" id="{4F514DF5-4A2B-402A-A993-21899C3D06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77" y="1330"/>
                <a:ext cx="53" cy="23"/>
              </a:xfrm>
              <a:custGeom>
                <a:avLst/>
                <a:gdLst>
                  <a:gd name="T0" fmla="*/ 52 w 53"/>
                  <a:gd name="T1" fmla="*/ 1 h 23"/>
                  <a:gd name="T2" fmla="*/ 42 w 53"/>
                  <a:gd name="T3" fmla="*/ 0 h 23"/>
                  <a:gd name="T4" fmla="*/ 29 w 53"/>
                  <a:gd name="T5" fmla="*/ 2 h 23"/>
                  <a:gd name="T6" fmla="*/ 16 w 53"/>
                  <a:gd name="T7" fmla="*/ 6 h 23"/>
                  <a:gd name="T8" fmla="*/ 9 w 53"/>
                  <a:gd name="T9" fmla="*/ 11 h 23"/>
                  <a:gd name="T10" fmla="*/ 0 w 53"/>
                  <a:gd name="T11" fmla="*/ 22 h 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3"/>
                  <a:gd name="T19" fmla="*/ 0 h 23"/>
                  <a:gd name="T20" fmla="*/ 53 w 53"/>
                  <a:gd name="T21" fmla="*/ 23 h 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3" h="23">
                    <a:moveTo>
                      <a:pt x="52" y="1"/>
                    </a:moveTo>
                    <a:lnTo>
                      <a:pt x="42" y="0"/>
                    </a:lnTo>
                    <a:lnTo>
                      <a:pt x="29" y="2"/>
                    </a:lnTo>
                    <a:lnTo>
                      <a:pt x="16" y="6"/>
                    </a:lnTo>
                    <a:lnTo>
                      <a:pt x="9" y="11"/>
                    </a:lnTo>
                    <a:lnTo>
                      <a:pt x="0" y="22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29" name="Freeform 387">
                <a:extLst>
                  <a:ext uri="{FF2B5EF4-FFF2-40B4-BE49-F238E27FC236}">
                    <a16:creationId xmlns:a16="http://schemas.microsoft.com/office/drawing/2014/main" id="{6DC533E9-0066-40EB-86CC-28ABE33C93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07" y="1363"/>
                <a:ext cx="60" cy="13"/>
              </a:xfrm>
              <a:custGeom>
                <a:avLst/>
                <a:gdLst>
                  <a:gd name="T0" fmla="*/ 59 w 60"/>
                  <a:gd name="T1" fmla="*/ 1 h 13"/>
                  <a:gd name="T2" fmla="*/ 46 w 60"/>
                  <a:gd name="T3" fmla="*/ 0 h 13"/>
                  <a:gd name="T4" fmla="*/ 31 w 60"/>
                  <a:gd name="T5" fmla="*/ 1 h 13"/>
                  <a:gd name="T6" fmla="*/ 20 w 60"/>
                  <a:gd name="T7" fmla="*/ 4 h 13"/>
                  <a:gd name="T8" fmla="*/ 8 w 60"/>
                  <a:gd name="T9" fmla="*/ 8 h 13"/>
                  <a:gd name="T10" fmla="*/ 0 w 60"/>
                  <a:gd name="T11" fmla="*/ 12 h 1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0"/>
                  <a:gd name="T19" fmla="*/ 0 h 13"/>
                  <a:gd name="T20" fmla="*/ 60 w 60"/>
                  <a:gd name="T21" fmla="*/ 13 h 1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0" h="13">
                    <a:moveTo>
                      <a:pt x="59" y="1"/>
                    </a:moveTo>
                    <a:lnTo>
                      <a:pt x="46" y="0"/>
                    </a:lnTo>
                    <a:lnTo>
                      <a:pt x="31" y="1"/>
                    </a:lnTo>
                    <a:lnTo>
                      <a:pt x="20" y="4"/>
                    </a:lnTo>
                    <a:lnTo>
                      <a:pt x="8" y="8"/>
                    </a:lnTo>
                    <a:lnTo>
                      <a:pt x="0" y="12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30" name="Freeform 388">
                <a:extLst>
                  <a:ext uri="{FF2B5EF4-FFF2-40B4-BE49-F238E27FC236}">
                    <a16:creationId xmlns:a16="http://schemas.microsoft.com/office/drawing/2014/main" id="{2DF335DA-B080-4C1A-B9D0-140CD8FCB9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88" y="1320"/>
                <a:ext cx="29" cy="20"/>
              </a:xfrm>
              <a:custGeom>
                <a:avLst/>
                <a:gdLst>
                  <a:gd name="T0" fmla="*/ 28 w 29"/>
                  <a:gd name="T1" fmla="*/ 0 h 20"/>
                  <a:gd name="T2" fmla="*/ 18 w 29"/>
                  <a:gd name="T3" fmla="*/ 2 h 20"/>
                  <a:gd name="T4" fmla="*/ 9 w 29"/>
                  <a:gd name="T5" fmla="*/ 7 h 20"/>
                  <a:gd name="T6" fmla="*/ 0 w 29"/>
                  <a:gd name="T7" fmla="*/ 19 h 2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9"/>
                  <a:gd name="T13" fmla="*/ 0 h 20"/>
                  <a:gd name="T14" fmla="*/ 29 w 29"/>
                  <a:gd name="T15" fmla="*/ 20 h 2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9" h="20">
                    <a:moveTo>
                      <a:pt x="28" y="0"/>
                    </a:moveTo>
                    <a:lnTo>
                      <a:pt x="18" y="2"/>
                    </a:lnTo>
                    <a:lnTo>
                      <a:pt x="9" y="7"/>
                    </a:lnTo>
                    <a:lnTo>
                      <a:pt x="0" y="19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31" name="Freeform 389">
                <a:extLst>
                  <a:ext uri="{FF2B5EF4-FFF2-40B4-BE49-F238E27FC236}">
                    <a16:creationId xmlns:a16="http://schemas.microsoft.com/office/drawing/2014/main" id="{72172DB2-377C-4727-BD1F-4791638354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9" y="1360"/>
                <a:ext cx="46" cy="24"/>
              </a:xfrm>
              <a:custGeom>
                <a:avLst/>
                <a:gdLst>
                  <a:gd name="T0" fmla="*/ 45 w 46"/>
                  <a:gd name="T1" fmla="*/ 1 h 24"/>
                  <a:gd name="T2" fmla="*/ 31 w 46"/>
                  <a:gd name="T3" fmla="*/ 0 h 24"/>
                  <a:gd name="T4" fmla="*/ 21 w 46"/>
                  <a:gd name="T5" fmla="*/ 4 h 24"/>
                  <a:gd name="T6" fmla="*/ 11 w 46"/>
                  <a:gd name="T7" fmla="*/ 11 h 24"/>
                  <a:gd name="T8" fmla="*/ 0 w 46"/>
                  <a:gd name="T9" fmla="*/ 23 h 2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6"/>
                  <a:gd name="T16" fmla="*/ 0 h 24"/>
                  <a:gd name="T17" fmla="*/ 46 w 46"/>
                  <a:gd name="T18" fmla="*/ 24 h 2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6" h="24">
                    <a:moveTo>
                      <a:pt x="45" y="1"/>
                    </a:moveTo>
                    <a:lnTo>
                      <a:pt x="31" y="0"/>
                    </a:lnTo>
                    <a:lnTo>
                      <a:pt x="21" y="4"/>
                    </a:lnTo>
                    <a:lnTo>
                      <a:pt x="11" y="11"/>
                    </a:lnTo>
                    <a:lnTo>
                      <a:pt x="0" y="23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32" name="Freeform 390">
                <a:extLst>
                  <a:ext uri="{FF2B5EF4-FFF2-40B4-BE49-F238E27FC236}">
                    <a16:creationId xmlns:a16="http://schemas.microsoft.com/office/drawing/2014/main" id="{6D556E5C-0F8E-491F-AB8E-5837343505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4" y="1406"/>
                <a:ext cx="39" cy="19"/>
              </a:xfrm>
              <a:custGeom>
                <a:avLst/>
                <a:gdLst>
                  <a:gd name="T0" fmla="*/ 38 w 39"/>
                  <a:gd name="T1" fmla="*/ 0 h 19"/>
                  <a:gd name="T2" fmla="*/ 29 w 39"/>
                  <a:gd name="T3" fmla="*/ 0 h 19"/>
                  <a:gd name="T4" fmla="*/ 19 w 39"/>
                  <a:gd name="T5" fmla="*/ 3 h 19"/>
                  <a:gd name="T6" fmla="*/ 8 w 39"/>
                  <a:gd name="T7" fmla="*/ 9 h 19"/>
                  <a:gd name="T8" fmla="*/ 0 w 39"/>
                  <a:gd name="T9" fmla="*/ 18 h 1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9"/>
                  <a:gd name="T16" fmla="*/ 0 h 19"/>
                  <a:gd name="T17" fmla="*/ 39 w 39"/>
                  <a:gd name="T18" fmla="*/ 19 h 1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9" h="19">
                    <a:moveTo>
                      <a:pt x="38" y="0"/>
                    </a:moveTo>
                    <a:lnTo>
                      <a:pt x="29" y="0"/>
                    </a:lnTo>
                    <a:lnTo>
                      <a:pt x="19" y="3"/>
                    </a:lnTo>
                    <a:lnTo>
                      <a:pt x="8" y="9"/>
                    </a:lnTo>
                    <a:lnTo>
                      <a:pt x="0" y="18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33" name="Freeform 391">
                <a:extLst>
                  <a:ext uri="{FF2B5EF4-FFF2-40B4-BE49-F238E27FC236}">
                    <a16:creationId xmlns:a16="http://schemas.microsoft.com/office/drawing/2014/main" id="{243E3218-0263-4DEE-827C-C414BDA757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6" y="1435"/>
                <a:ext cx="39" cy="20"/>
              </a:xfrm>
              <a:custGeom>
                <a:avLst/>
                <a:gdLst>
                  <a:gd name="T0" fmla="*/ 38 w 39"/>
                  <a:gd name="T1" fmla="*/ 0 h 20"/>
                  <a:gd name="T2" fmla="*/ 24 w 39"/>
                  <a:gd name="T3" fmla="*/ 3 h 20"/>
                  <a:gd name="T4" fmla="*/ 15 w 39"/>
                  <a:gd name="T5" fmla="*/ 6 h 20"/>
                  <a:gd name="T6" fmla="*/ 7 w 39"/>
                  <a:gd name="T7" fmla="*/ 13 h 20"/>
                  <a:gd name="T8" fmla="*/ 0 w 39"/>
                  <a:gd name="T9" fmla="*/ 19 h 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9"/>
                  <a:gd name="T16" fmla="*/ 0 h 20"/>
                  <a:gd name="T17" fmla="*/ 39 w 39"/>
                  <a:gd name="T18" fmla="*/ 20 h 2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9" h="20">
                    <a:moveTo>
                      <a:pt x="38" y="0"/>
                    </a:moveTo>
                    <a:lnTo>
                      <a:pt x="24" y="3"/>
                    </a:lnTo>
                    <a:lnTo>
                      <a:pt x="15" y="6"/>
                    </a:lnTo>
                    <a:lnTo>
                      <a:pt x="7" y="13"/>
                    </a:lnTo>
                    <a:lnTo>
                      <a:pt x="0" y="19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34" name="Freeform 392">
                <a:extLst>
                  <a:ext uri="{FF2B5EF4-FFF2-40B4-BE49-F238E27FC236}">
                    <a16:creationId xmlns:a16="http://schemas.microsoft.com/office/drawing/2014/main" id="{F84FEF7E-E8CD-4B86-A4C8-A52826D81B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58" y="1239"/>
                <a:ext cx="55" cy="48"/>
              </a:xfrm>
              <a:custGeom>
                <a:avLst/>
                <a:gdLst>
                  <a:gd name="T0" fmla="*/ 0 w 55"/>
                  <a:gd name="T1" fmla="*/ 47 h 48"/>
                  <a:gd name="T2" fmla="*/ 12 w 55"/>
                  <a:gd name="T3" fmla="*/ 38 h 48"/>
                  <a:gd name="T4" fmla="*/ 26 w 55"/>
                  <a:gd name="T5" fmla="*/ 26 h 48"/>
                  <a:gd name="T6" fmla="*/ 42 w 55"/>
                  <a:gd name="T7" fmla="*/ 13 h 48"/>
                  <a:gd name="T8" fmla="*/ 54 w 55"/>
                  <a:gd name="T9" fmla="*/ 0 h 4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5"/>
                  <a:gd name="T16" fmla="*/ 0 h 48"/>
                  <a:gd name="T17" fmla="*/ 55 w 55"/>
                  <a:gd name="T18" fmla="*/ 48 h 4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5" h="48">
                    <a:moveTo>
                      <a:pt x="0" y="47"/>
                    </a:moveTo>
                    <a:lnTo>
                      <a:pt x="12" y="38"/>
                    </a:lnTo>
                    <a:lnTo>
                      <a:pt x="26" y="26"/>
                    </a:lnTo>
                    <a:lnTo>
                      <a:pt x="42" y="13"/>
                    </a:lnTo>
                    <a:lnTo>
                      <a:pt x="54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35" name="Freeform 393">
                <a:extLst>
                  <a:ext uri="{FF2B5EF4-FFF2-40B4-BE49-F238E27FC236}">
                    <a16:creationId xmlns:a16="http://schemas.microsoft.com/office/drawing/2014/main" id="{C4170C22-B709-49E4-AEEA-22A9BD0AC9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59" y="1389"/>
                <a:ext cx="44" cy="18"/>
              </a:xfrm>
              <a:custGeom>
                <a:avLst/>
                <a:gdLst>
                  <a:gd name="T0" fmla="*/ 43 w 44"/>
                  <a:gd name="T1" fmla="*/ 0 h 18"/>
                  <a:gd name="T2" fmla="*/ 27 w 44"/>
                  <a:gd name="T3" fmla="*/ 1 h 18"/>
                  <a:gd name="T4" fmla="*/ 16 w 44"/>
                  <a:gd name="T5" fmla="*/ 5 h 18"/>
                  <a:gd name="T6" fmla="*/ 8 w 44"/>
                  <a:gd name="T7" fmla="*/ 10 h 18"/>
                  <a:gd name="T8" fmla="*/ 0 w 44"/>
                  <a:gd name="T9" fmla="*/ 17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4"/>
                  <a:gd name="T16" fmla="*/ 0 h 18"/>
                  <a:gd name="T17" fmla="*/ 44 w 44"/>
                  <a:gd name="T18" fmla="*/ 18 h 1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4" h="18">
                    <a:moveTo>
                      <a:pt x="43" y="0"/>
                    </a:moveTo>
                    <a:lnTo>
                      <a:pt x="27" y="1"/>
                    </a:lnTo>
                    <a:lnTo>
                      <a:pt x="16" y="5"/>
                    </a:lnTo>
                    <a:lnTo>
                      <a:pt x="8" y="10"/>
                    </a:lnTo>
                    <a:lnTo>
                      <a:pt x="0" y="17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36" name="Freeform 394">
                <a:extLst>
                  <a:ext uri="{FF2B5EF4-FFF2-40B4-BE49-F238E27FC236}">
                    <a16:creationId xmlns:a16="http://schemas.microsoft.com/office/drawing/2014/main" id="{E685CDB9-CF24-48EF-8386-FAF6A543A9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26" y="1360"/>
                <a:ext cx="38" cy="15"/>
              </a:xfrm>
              <a:custGeom>
                <a:avLst/>
                <a:gdLst>
                  <a:gd name="T0" fmla="*/ 37 w 38"/>
                  <a:gd name="T1" fmla="*/ 3 h 15"/>
                  <a:gd name="T2" fmla="*/ 27 w 38"/>
                  <a:gd name="T3" fmla="*/ 0 h 15"/>
                  <a:gd name="T4" fmla="*/ 18 w 38"/>
                  <a:gd name="T5" fmla="*/ 0 h 15"/>
                  <a:gd name="T6" fmla="*/ 9 w 38"/>
                  <a:gd name="T7" fmla="*/ 4 h 15"/>
                  <a:gd name="T8" fmla="*/ 3 w 38"/>
                  <a:gd name="T9" fmla="*/ 8 h 15"/>
                  <a:gd name="T10" fmla="*/ 0 w 38"/>
                  <a:gd name="T11" fmla="*/ 14 h 1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8"/>
                  <a:gd name="T19" fmla="*/ 0 h 15"/>
                  <a:gd name="T20" fmla="*/ 38 w 38"/>
                  <a:gd name="T21" fmla="*/ 15 h 1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8" h="15">
                    <a:moveTo>
                      <a:pt x="37" y="3"/>
                    </a:moveTo>
                    <a:lnTo>
                      <a:pt x="27" y="0"/>
                    </a:lnTo>
                    <a:lnTo>
                      <a:pt x="18" y="0"/>
                    </a:lnTo>
                    <a:lnTo>
                      <a:pt x="9" y="4"/>
                    </a:lnTo>
                    <a:lnTo>
                      <a:pt x="3" y="8"/>
                    </a:lnTo>
                    <a:lnTo>
                      <a:pt x="0" y="14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37" name="Freeform 395">
                <a:extLst>
                  <a:ext uri="{FF2B5EF4-FFF2-40B4-BE49-F238E27FC236}">
                    <a16:creationId xmlns:a16="http://schemas.microsoft.com/office/drawing/2014/main" id="{D13CB968-D060-4409-A36E-85F9891477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11" y="1410"/>
                <a:ext cx="35" cy="14"/>
              </a:xfrm>
              <a:custGeom>
                <a:avLst/>
                <a:gdLst>
                  <a:gd name="T0" fmla="*/ 34 w 35"/>
                  <a:gd name="T1" fmla="*/ 0 h 14"/>
                  <a:gd name="T2" fmla="*/ 28 w 35"/>
                  <a:gd name="T3" fmla="*/ 0 h 14"/>
                  <a:gd name="T4" fmla="*/ 19 w 35"/>
                  <a:gd name="T5" fmla="*/ 1 h 14"/>
                  <a:gd name="T6" fmla="*/ 11 w 35"/>
                  <a:gd name="T7" fmla="*/ 4 h 14"/>
                  <a:gd name="T8" fmla="*/ 7 w 35"/>
                  <a:gd name="T9" fmla="*/ 6 h 14"/>
                  <a:gd name="T10" fmla="*/ 3 w 35"/>
                  <a:gd name="T11" fmla="*/ 10 h 14"/>
                  <a:gd name="T12" fmla="*/ 0 w 35"/>
                  <a:gd name="T13" fmla="*/ 13 h 1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5"/>
                  <a:gd name="T22" fmla="*/ 0 h 14"/>
                  <a:gd name="T23" fmla="*/ 35 w 35"/>
                  <a:gd name="T24" fmla="*/ 14 h 1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5" h="14">
                    <a:moveTo>
                      <a:pt x="34" y="0"/>
                    </a:moveTo>
                    <a:lnTo>
                      <a:pt x="28" y="0"/>
                    </a:lnTo>
                    <a:lnTo>
                      <a:pt x="19" y="1"/>
                    </a:lnTo>
                    <a:lnTo>
                      <a:pt x="11" y="4"/>
                    </a:lnTo>
                    <a:lnTo>
                      <a:pt x="7" y="6"/>
                    </a:lnTo>
                    <a:lnTo>
                      <a:pt x="3" y="10"/>
                    </a:lnTo>
                    <a:lnTo>
                      <a:pt x="0" y="13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38" name="Freeform 396">
                <a:extLst>
                  <a:ext uri="{FF2B5EF4-FFF2-40B4-BE49-F238E27FC236}">
                    <a16:creationId xmlns:a16="http://schemas.microsoft.com/office/drawing/2014/main" id="{39B2855D-10A0-48C4-A0AB-059E7C5051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61" y="1344"/>
                <a:ext cx="9" cy="15"/>
              </a:xfrm>
              <a:custGeom>
                <a:avLst/>
                <a:gdLst>
                  <a:gd name="T0" fmla="*/ 0 w 9"/>
                  <a:gd name="T1" fmla="*/ 14 h 15"/>
                  <a:gd name="T2" fmla="*/ 2 w 9"/>
                  <a:gd name="T3" fmla="*/ 6 h 15"/>
                  <a:gd name="T4" fmla="*/ 6 w 9"/>
                  <a:gd name="T5" fmla="*/ 2 h 15"/>
                  <a:gd name="T6" fmla="*/ 8 w 9"/>
                  <a:gd name="T7" fmla="*/ 0 h 1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"/>
                  <a:gd name="T13" fmla="*/ 0 h 15"/>
                  <a:gd name="T14" fmla="*/ 9 w 9"/>
                  <a:gd name="T15" fmla="*/ 15 h 1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" h="15">
                    <a:moveTo>
                      <a:pt x="0" y="14"/>
                    </a:moveTo>
                    <a:lnTo>
                      <a:pt x="2" y="6"/>
                    </a:lnTo>
                    <a:lnTo>
                      <a:pt x="6" y="2"/>
                    </a:lnTo>
                    <a:lnTo>
                      <a:pt x="8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39" name="Freeform 397">
                <a:extLst>
                  <a:ext uri="{FF2B5EF4-FFF2-40B4-BE49-F238E27FC236}">
                    <a16:creationId xmlns:a16="http://schemas.microsoft.com/office/drawing/2014/main" id="{C519C0F5-1072-4B1D-9A9B-502245294B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77" y="1172"/>
                <a:ext cx="190" cy="50"/>
              </a:xfrm>
              <a:custGeom>
                <a:avLst/>
                <a:gdLst>
                  <a:gd name="T0" fmla="*/ 0 w 190"/>
                  <a:gd name="T1" fmla="*/ 0 h 50"/>
                  <a:gd name="T2" fmla="*/ 29 w 190"/>
                  <a:gd name="T3" fmla="*/ 26 h 50"/>
                  <a:gd name="T4" fmla="*/ 50 w 190"/>
                  <a:gd name="T5" fmla="*/ 38 h 50"/>
                  <a:gd name="T6" fmla="*/ 70 w 190"/>
                  <a:gd name="T7" fmla="*/ 46 h 50"/>
                  <a:gd name="T8" fmla="*/ 134 w 190"/>
                  <a:gd name="T9" fmla="*/ 49 h 50"/>
                  <a:gd name="T10" fmla="*/ 160 w 190"/>
                  <a:gd name="T11" fmla="*/ 44 h 50"/>
                  <a:gd name="T12" fmla="*/ 174 w 190"/>
                  <a:gd name="T13" fmla="*/ 38 h 50"/>
                  <a:gd name="T14" fmla="*/ 189 w 190"/>
                  <a:gd name="T15" fmla="*/ 38 h 5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90"/>
                  <a:gd name="T25" fmla="*/ 0 h 50"/>
                  <a:gd name="T26" fmla="*/ 190 w 190"/>
                  <a:gd name="T27" fmla="*/ 50 h 5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90" h="50">
                    <a:moveTo>
                      <a:pt x="0" y="0"/>
                    </a:moveTo>
                    <a:lnTo>
                      <a:pt x="29" y="26"/>
                    </a:lnTo>
                    <a:lnTo>
                      <a:pt x="50" y="38"/>
                    </a:lnTo>
                    <a:lnTo>
                      <a:pt x="70" y="46"/>
                    </a:lnTo>
                    <a:lnTo>
                      <a:pt x="134" y="49"/>
                    </a:lnTo>
                    <a:lnTo>
                      <a:pt x="160" y="44"/>
                    </a:lnTo>
                    <a:lnTo>
                      <a:pt x="174" y="38"/>
                    </a:lnTo>
                    <a:lnTo>
                      <a:pt x="189" y="38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40" name="Freeform 398">
                <a:extLst>
                  <a:ext uri="{FF2B5EF4-FFF2-40B4-BE49-F238E27FC236}">
                    <a16:creationId xmlns:a16="http://schemas.microsoft.com/office/drawing/2014/main" id="{959F1CD6-FB00-4557-80AA-88D57AE50C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86" y="1184"/>
                <a:ext cx="33" cy="73"/>
              </a:xfrm>
              <a:custGeom>
                <a:avLst/>
                <a:gdLst>
                  <a:gd name="T0" fmla="*/ 0 w 33"/>
                  <a:gd name="T1" fmla="*/ 0 h 73"/>
                  <a:gd name="T2" fmla="*/ 14 w 33"/>
                  <a:gd name="T3" fmla="*/ 20 h 73"/>
                  <a:gd name="T4" fmla="*/ 23 w 33"/>
                  <a:gd name="T5" fmla="*/ 40 h 73"/>
                  <a:gd name="T6" fmla="*/ 26 w 33"/>
                  <a:gd name="T7" fmla="*/ 52 h 73"/>
                  <a:gd name="T8" fmla="*/ 32 w 33"/>
                  <a:gd name="T9" fmla="*/ 72 h 7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3"/>
                  <a:gd name="T16" fmla="*/ 0 h 73"/>
                  <a:gd name="T17" fmla="*/ 33 w 33"/>
                  <a:gd name="T18" fmla="*/ 73 h 7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3" h="73">
                    <a:moveTo>
                      <a:pt x="0" y="0"/>
                    </a:moveTo>
                    <a:lnTo>
                      <a:pt x="14" y="20"/>
                    </a:lnTo>
                    <a:lnTo>
                      <a:pt x="23" y="40"/>
                    </a:lnTo>
                    <a:lnTo>
                      <a:pt x="26" y="52"/>
                    </a:lnTo>
                    <a:lnTo>
                      <a:pt x="32" y="72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41" name="Freeform 399">
                <a:extLst>
                  <a:ext uri="{FF2B5EF4-FFF2-40B4-BE49-F238E27FC236}">
                    <a16:creationId xmlns:a16="http://schemas.microsoft.com/office/drawing/2014/main" id="{4CC80147-324F-4AD5-B54B-3615C248D7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0" y="1273"/>
                <a:ext cx="183" cy="79"/>
              </a:xfrm>
              <a:custGeom>
                <a:avLst/>
                <a:gdLst>
                  <a:gd name="T0" fmla="*/ 182 w 183"/>
                  <a:gd name="T1" fmla="*/ 0 h 79"/>
                  <a:gd name="T2" fmla="*/ 147 w 183"/>
                  <a:gd name="T3" fmla="*/ 20 h 79"/>
                  <a:gd name="T4" fmla="*/ 124 w 183"/>
                  <a:gd name="T5" fmla="*/ 26 h 79"/>
                  <a:gd name="T6" fmla="*/ 93 w 183"/>
                  <a:gd name="T7" fmla="*/ 37 h 79"/>
                  <a:gd name="T8" fmla="*/ 61 w 183"/>
                  <a:gd name="T9" fmla="*/ 46 h 79"/>
                  <a:gd name="T10" fmla="*/ 32 w 183"/>
                  <a:gd name="T11" fmla="*/ 58 h 79"/>
                  <a:gd name="T12" fmla="*/ 3 w 183"/>
                  <a:gd name="T13" fmla="*/ 72 h 79"/>
                  <a:gd name="T14" fmla="*/ 0 w 183"/>
                  <a:gd name="T15" fmla="*/ 78 h 79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3"/>
                  <a:gd name="T25" fmla="*/ 0 h 79"/>
                  <a:gd name="T26" fmla="*/ 183 w 183"/>
                  <a:gd name="T27" fmla="*/ 79 h 79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3" h="79">
                    <a:moveTo>
                      <a:pt x="182" y="0"/>
                    </a:moveTo>
                    <a:lnTo>
                      <a:pt x="147" y="20"/>
                    </a:lnTo>
                    <a:lnTo>
                      <a:pt x="124" y="26"/>
                    </a:lnTo>
                    <a:lnTo>
                      <a:pt x="93" y="37"/>
                    </a:lnTo>
                    <a:lnTo>
                      <a:pt x="61" y="46"/>
                    </a:lnTo>
                    <a:lnTo>
                      <a:pt x="32" y="58"/>
                    </a:lnTo>
                    <a:lnTo>
                      <a:pt x="3" y="72"/>
                    </a:lnTo>
                    <a:lnTo>
                      <a:pt x="0" y="78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42" name="Freeform 400">
                <a:extLst>
                  <a:ext uri="{FF2B5EF4-FFF2-40B4-BE49-F238E27FC236}">
                    <a16:creationId xmlns:a16="http://schemas.microsoft.com/office/drawing/2014/main" id="{1707C533-FB75-4469-90C5-73FA19A230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96" y="1281"/>
                <a:ext cx="6" cy="22"/>
              </a:xfrm>
              <a:custGeom>
                <a:avLst/>
                <a:gdLst>
                  <a:gd name="T0" fmla="*/ 3 w 6"/>
                  <a:gd name="T1" fmla="*/ 21 h 22"/>
                  <a:gd name="T2" fmla="*/ 5 w 6"/>
                  <a:gd name="T3" fmla="*/ 16 h 22"/>
                  <a:gd name="T4" fmla="*/ 0 w 6"/>
                  <a:gd name="T5" fmla="*/ 6 h 22"/>
                  <a:gd name="T6" fmla="*/ 0 w 6"/>
                  <a:gd name="T7" fmla="*/ 0 h 2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"/>
                  <a:gd name="T13" fmla="*/ 0 h 22"/>
                  <a:gd name="T14" fmla="*/ 6 w 6"/>
                  <a:gd name="T15" fmla="*/ 22 h 2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" h="22">
                    <a:moveTo>
                      <a:pt x="3" y="21"/>
                    </a:moveTo>
                    <a:lnTo>
                      <a:pt x="5" y="16"/>
                    </a:lnTo>
                    <a:lnTo>
                      <a:pt x="0" y="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43" name="Freeform 401">
                <a:extLst>
                  <a:ext uri="{FF2B5EF4-FFF2-40B4-BE49-F238E27FC236}">
                    <a16:creationId xmlns:a16="http://schemas.microsoft.com/office/drawing/2014/main" id="{26C517FA-B03B-4F40-B702-47DF0A4A18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74" y="1212"/>
                <a:ext cx="38" cy="28"/>
              </a:xfrm>
              <a:custGeom>
                <a:avLst/>
                <a:gdLst>
                  <a:gd name="T0" fmla="*/ 0 w 38"/>
                  <a:gd name="T1" fmla="*/ 0 h 28"/>
                  <a:gd name="T2" fmla="*/ 10 w 38"/>
                  <a:gd name="T3" fmla="*/ 9 h 28"/>
                  <a:gd name="T4" fmla="*/ 20 w 38"/>
                  <a:gd name="T5" fmla="*/ 16 h 28"/>
                  <a:gd name="T6" fmla="*/ 37 w 38"/>
                  <a:gd name="T7" fmla="*/ 27 h 2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8"/>
                  <a:gd name="T13" fmla="*/ 0 h 28"/>
                  <a:gd name="T14" fmla="*/ 38 w 38"/>
                  <a:gd name="T15" fmla="*/ 28 h 2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8" h="28">
                    <a:moveTo>
                      <a:pt x="0" y="0"/>
                    </a:moveTo>
                    <a:lnTo>
                      <a:pt x="10" y="9"/>
                    </a:lnTo>
                    <a:lnTo>
                      <a:pt x="20" y="16"/>
                    </a:lnTo>
                    <a:lnTo>
                      <a:pt x="37" y="27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44" name="Freeform 402">
                <a:extLst>
                  <a:ext uri="{FF2B5EF4-FFF2-40B4-BE49-F238E27FC236}">
                    <a16:creationId xmlns:a16="http://schemas.microsoft.com/office/drawing/2014/main" id="{37995ECC-81E8-41E2-B9CB-E78356D256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22" y="1027"/>
                <a:ext cx="313" cy="262"/>
              </a:xfrm>
              <a:custGeom>
                <a:avLst/>
                <a:gdLst>
                  <a:gd name="T0" fmla="*/ 173 w 313"/>
                  <a:gd name="T1" fmla="*/ 9 h 262"/>
                  <a:gd name="T2" fmla="*/ 312 w 313"/>
                  <a:gd name="T3" fmla="*/ 78 h 262"/>
                  <a:gd name="T4" fmla="*/ 286 w 313"/>
                  <a:gd name="T5" fmla="*/ 84 h 262"/>
                  <a:gd name="T6" fmla="*/ 246 w 313"/>
                  <a:gd name="T7" fmla="*/ 98 h 262"/>
                  <a:gd name="T8" fmla="*/ 219 w 313"/>
                  <a:gd name="T9" fmla="*/ 115 h 262"/>
                  <a:gd name="T10" fmla="*/ 202 w 313"/>
                  <a:gd name="T11" fmla="*/ 138 h 262"/>
                  <a:gd name="T12" fmla="*/ 190 w 313"/>
                  <a:gd name="T13" fmla="*/ 170 h 262"/>
                  <a:gd name="T14" fmla="*/ 190 w 313"/>
                  <a:gd name="T15" fmla="*/ 208 h 262"/>
                  <a:gd name="T16" fmla="*/ 199 w 313"/>
                  <a:gd name="T17" fmla="*/ 261 h 262"/>
                  <a:gd name="T18" fmla="*/ 9 w 313"/>
                  <a:gd name="T19" fmla="*/ 182 h 262"/>
                  <a:gd name="T20" fmla="*/ 0 w 313"/>
                  <a:gd name="T21" fmla="*/ 144 h 262"/>
                  <a:gd name="T22" fmla="*/ 9 w 313"/>
                  <a:gd name="T23" fmla="*/ 101 h 262"/>
                  <a:gd name="T24" fmla="*/ 23 w 313"/>
                  <a:gd name="T25" fmla="*/ 61 h 262"/>
                  <a:gd name="T26" fmla="*/ 46 w 313"/>
                  <a:gd name="T27" fmla="*/ 32 h 262"/>
                  <a:gd name="T28" fmla="*/ 86 w 313"/>
                  <a:gd name="T29" fmla="*/ 9 h 262"/>
                  <a:gd name="T30" fmla="*/ 118 w 313"/>
                  <a:gd name="T31" fmla="*/ 0 h 262"/>
                  <a:gd name="T32" fmla="*/ 173 w 313"/>
                  <a:gd name="T33" fmla="*/ 9 h 26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3"/>
                  <a:gd name="T52" fmla="*/ 0 h 262"/>
                  <a:gd name="T53" fmla="*/ 313 w 313"/>
                  <a:gd name="T54" fmla="*/ 262 h 26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3" h="262">
                    <a:moveTo>
                      <a:pt x="173" y="9"/>
                    </a:moveTo>
                    <a:lnTo>
                      <a:pt x="312" y="78"/>
                    </a:lnTo>
                    <a:lnTo>
                      <a:pt x="286" y="84"/>
                    </a:lnTo>
                    <a:lnTo>
                      <a:pt x="246" y="98"/>
                    </a:lnTo>
                    <a:lnTo>
                      <a:pt x="219" y="115"/>
                    </a:lnTo>
                    <a:lnTo>
                      <a:pt x="202" y="138"/>
                    </a:lnTo>
                    <a:lnTo>
                      <a:pt x="190" y="170"/>
                    </a:lnTo>
                    <a:lnTo>
                      <a:pt x="190" y="208"/>
                    </a:lnTo>
                    <a:lnTo>
                      <a:pt x="199" y="261"/>
                    </a:lnTo>
                    <a:lnTo>
                      <a:pt x="9" y="182"/>
                    </a:lnTo>
                    <a:lnTo>
                      <a:pt x="0" y="144"/>
                    </a:lnTo>
                    <a:lnTo>
                      <a:pt x="9" y="101"/>
                    </a:lnTo>
                    <a:lnTo>
                      <a:pt x="23" y="61"/>
                    </a:lnTo>
                    <a:lnTo>
                      <a:pt x="46" y="32"/>
                    </a:lnTo>
                    <a:lnTo>
                      <a:pt x="86" y="9"/>
                    </a:lnTo>
                    <a:lnTo>
                      <a:pt x="118" y="0"/>
                    </a:lnTo>
                    <a:lnTo>
                      <a:pt x="173" y="9"/>
                    </a:lnTo>
                  </a:path>
                </a:pathLst>
              </a:custGeom>
              <a:solidFill>
                <a:srgbClr val="9FB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339" name="Group 403">
              <a:extLst>
                <a:ext uri="{FF2B5EF4-FFF2-40B4-BE49-F238E27FC236}">
                  <a16:creationId xmlns:a16="http://schemas.microsoft.com/office/drawing/2014/main" id="{B17F9C3C-3D37-4975-81D3-856DC716428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2160"/>
              <a:ext cx="623" cy="448"/>
              <a:chOff x="1012" y="723"/>
              <a:chExt cx="623" cy="448"/>
            </a:xfrm>
          </p:grpSpPr>
          <p:grpSp>
            <p:nvGrpSpPr>
              <p:cNvPr id="11401" name="Group 404">
                <a:extLst>
                  <a:ext uri="{FF2B5EF4-FFF2-40B4-BE49-F238E27FC236}">
                    <a16:creationId xmlns:a16="http://schemas.microsoft.com/office/drawing/2014/main" id="{35968C8F-16F6-4DD0-9864-5D71DE4091E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59" y="723"/>
                <a:ext cx="476" cy="365"/>
                <a:chOff x="1159" y="723"/>
                <a:chExt cx="476" cy="365"/>
              </a:xfrm>
            </p:grpSpPr>
            <p:sp>
              <p:nvSpPr>
                <p:cNvPr id="11405" name="Freeform 405">
                  <a:extLst>
                    <a:ext uri="{FF2B5EF4-FFF2-40B4-BE49-F238E27FC236}">
                      <a16:creationId xmlns:a16="http://schemas.microsoft.com/office/drawing/2014/main" id="{379492EE-C54F-413C-8E18-1C69481102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59" y="723"/>
                  <a:ext cx="476" cy="365"/>
                </a:xfrm>
                <a:custGeom>
                  <a:avLst/>
                  <a:gdLst>
                    <a:gd name="T0" fmla="*/ 78 w 476"/>
                    <a:gd name="T1" fmla="*/ 364 h 365"/>
                    <a:gd name="T2" fmla="*/ 118 w 476"/>
                    <a:gd name="T3" fmla="*/ 362 h 365"/>
                    <a:gd name="T4" fmla="*/ 152 w 476"/>
                    <a:gd name="T5" fmla="*/ 357 h 365"/>
                    <a:gd name="T6" fmla="*/ 182 w 476"/>
                    <a:gd name="T7" fmla="*/ 350 h 365"/>
                    <a:gd name="T8" fmla="*/ 214 w 476"/>
                    <a:gd name="T9" fmla="*/ 337 h 365"/>
                    <a:gd name="T10" fmla="*/ 240 w 476"/>
                    <a:gd name="T11" fmla="*/ 324 h 365"/>
                    <a:gd name="T12" fmla="*/ 275 w 476"/>
                    <a:gd name="T13" fmla="*/ 301 h 365"/>
                    <a:gd name="T14" fmla="*/ 312 w 476"/>
                    <a:gd name="T15" fmla="*/ 263 h 365"/>
                    <a:gd name="T16" fmla="*/ 350 w 476"/>
                    <a:gd name="T17" fmla="*/ 226 h 365"/>
                    <a:gd name="T18" fmla="*/ 385 w 476"/>
                    <a:gd name="T19" fmla="*/ 174 h 365"/>
                    <a:gd name="T20" fmla="*/ 415 w 476"/>
                    <a:gd name="T21" fmla="*/ 145 h 365"/>
                    <a:gd name="T22" fmla="*/ 444 w 476"/>
                    <a:gd name="T23" fmla="*/ 120 h 365"/>
                    <a:gd name="T24" fmla="*/ 453 w 476"/>
                    <a:gd name="T25" fmla="*/ 114 h 365"/>
                    <a:gd name="T26" fmla="*/ 456 w 476"/>
                    <a:gd name="T27" fmla="*/ 109 h 365"/>
                    <a:gd name="T28" fmla="*/ 460 w 476"/>
                    <a:gd name="T29" fmla="*/ 105 h 365"/>
                    <a:gd name="T30" fmla="*/ 462 w 476"/>
                    <a:gd name="T31" fmla="*/ 99 h 365"/>
                    <a:gd name="T32" fmla="*/ 463 w 476"/>
                    <a:gd name="T33" fmla="*/ 93 h 365"/>
                    <a:gd name="T34" fmla="*/ 462 w 476"/>
                    <a:gd name="T35" fmla="*/ 87 h 365"/>
                    <a:gd name="T36" fmla="*/ 459 w 476"/>
                    <a:gd name="T37" fmla="*/ 80 h 365"/>
                    <a:gd name="T38" fmla="*/ 454 w 476"/>
                    <a:gd name="T39" fmla="*/ 77 h 365"/>
                    <a:gd name="T40" fmla="*/ 446 w 476"/>
                    <a:gd name="T41" fmla="*/ 77 h 365"/>
                    <a:gd name="T42" fmla="*/ 458 w 476"/>
                    <a:gd name="T43" fmla="*/ 70 h 365"/>
                    <a:gd name="T44" fmla="*/ 463 w 476"/>
                    <a:gd name="T45" fmla="*/ 65 h 365"/>
                    <a:gd name="T46" fmla="*/ 467 w 476"/>
                    <a:gd name="T47" fmla="*/ 60 h 365"/>
                    <a:gd name="T48" fmla="*/ 471 w 476"/>
                    <a:gd name="T49" fmla="*/ 53 h 365"/>
                    <a:gd name="T50" fmla="*/ 473 w 476"/>
                    <a:gd name="T51" fmla="*/ 48 h 365"/>
                    <a:gd name="T52" fmla="*/ 475 w 476"/>
                    <a:gd name="T53" fmla="*/ 42 h 365"/>
                    <a:gd name="T54" fmla="*/ 474 w 476"/>
                    <a:gd name="T55" fmla="*/ 37 h 365"/>
                    <a:gd name="T56" fmla="*/ 472 w 476"/>
                    <a:gd name="T57" fmla="*/ 33 h 365"/>
                    <a:gd name="T58" fmla="*/ 470 w 476"/>
                    <a:gd name="T59" fmla="*/ 27 h 365"/>
                    <a:gd name="T60" fmla="*/ 466 w 476"/>
                    <a:gd name="T61" fmla="*/ 24 h 365"/>
                    <a:gd name="T62" fmla="*/ 462 w 476"/>
                    <a:gd name="T63" fmla="*/ 23 h 365"/>
                    <a:gd name="T64" fmla="*/ 456 w 476"/>
                    <a:gd name="T65" fmla="*/ 22 h 365"/>
                    <a:gd name="T66" fmla="*/ 449 w 476"/>
                    <a:gd name="T67" fmla="*/ 22 h 365"/>
                    <a:gd name="T68" fmla="*/ 448 w 476"/>
                    <a:gd name="T69" fmla="*/ 15 h 365"/>
                    <a:gd name="T70" fmla="*/ 445 w 476"/>
                    <a:gd name="T71" fmla="*/ 8 h 365"/>
                    <a:gd name="T72" fmla="*/ 441 w 476"/>
                    <a:gd name="T73" fmla="*/ 5 h 365"/>
                    <a:gd name="T74" fmla="*/ 435 w 476"/>
                    <a:gd name="T75" fmla="*/ 2 h 365"/>
                    <a:gd name="T76" fmla="*/ 429 w 476"/>
                    <a:gd name="T77" fmla="*/ 0 h 365"/>
                    <a:gd name="T78" fmla="*/ 421 w 476"/>
                    <a:gd name="T79" fmla="*/ 0 h 365"/>
                    <a:gd name="T80" fmla="*/ 414 w 476"/>
                    <a:gd name="T81" fmla="*/ 1 h 365"/>
                    <a:gd name="T82" fmla="*/ 402 w 476"/>
                    <a:gd name="T83" fmla="*/ 4 h 365"/>
                    <a:gd name="T84" fmla="*/ 376 w 476"/>
                    <a:gd name="T85" fmla="*/ 4 h 365"/>
                    <a:gd name="T86" fmla="*/ 346 w 476"/>
                    <a:gd name="T87" fmla="*/ 0 h 365"/>
                    <a:gd name="T88" fmla="*/ 314 w 476"/>
                    <a:gd name="T89" fmla="*/ 3 h 365"/>
                    <a:gd name="T90" fmla="*/ 304 w 476"/>
                    <a:gd name="T91" fmla="*/ 3 h 365"/>
                    <a:gd name="T92" fmla="*/ 277 w 476"/>
                    <a:gd name="T93" fmla="*/ 1 h 365"/>
                    <a:gd name="T94" fmla="*/ 266 w 476"/>
                    <a:gd name="T95" fmla="*/ 3 h 365"/>
                    <a:gd name="T96" fmla="*/ 243 w 476"/>
                    <a:gd name="T97" fmla="*/ 10 h 365"/>
                    <a:gd name="T98" fmla="*/ 212 w 476"/>
                    <a:gd name="T99" fmla="*/ 20 h 365"/>
                    <a:gd name="T100" fmla="*/ 182 w 476"/>
                    <a:gd name="T101" fmla="*/ 27 h 365"/>
                    <a:gd name="T102" fmla="*/ 168 w 476"/>
                    <a:gd name="T103" fmla="*/ 30 h 365"/>
                    <a:gd name="T104" fmla="*/ 133 w 476"/>
                    <a:gd name="T105" fmla="*/ 41 h 365"/>
                    <a:gd name="T106" fmla="*/ 116 w 476"/>
                    <a:gd name="T107" fmla="*/ 39 h 365"/>
                    <a:gd name="T108" fmla="*/ 102 w 476"/>
                    <a:gd name="T109" fmla="*/ 41 h 365"/>
                    <a:gd name="T110" fmla="*/ 90 w 476"/>
                    <a:gd name="T111" fmla="*/ 52 h 365"/>
                    <a:gd name="T112" fmla="*/ 84 w 476"/>
                    <a:gd name="T113" fmla="*/ 64 h 365"/>
                    <a:gd name="T114" fmla="*/ 64 w 476"/>
                    <a:gd name="T115" fmla="*/ 107 h 365"/>
                    <a:gd name="T116" fmla="*/ 52 w 476"/>
                    <a:gd name="T117" fmla="*/ 128 h 365"/>
                    <a:gd name="T118" fmla="*/ 47 w 476"/>
                    <a:gd name="T119" fmla="*/ 148 h 365"/>
                    <a:gd name="T120" fmla="*/ 38 w 476"/>
                    <a:gd name="T121" fmla="*/ 171 h 365"/>
                    <a:gd name="T122" fmla="*/ 0 w 476"/>
                    <a:gd name="T123" fmla="*/ 212 h 365"/>
                    <a:gd name="T124" fmla="*/ 78 w 476"/>
                    <a:gd name="T125" fmla="*/ 364 h 365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476"/>
                    <a:gd name="T190" fmla="*/ 0 h 365"/>
                    <a:gd name="T191" fmla="*/ 476 w 476"/>
                    <a:gd name="T192" fmla="*/ 365 h 365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476" h="365">
                      <a:moveTo>
                        <a:pt x="78" y="364"/>
                      </a:moveTo>
                      <a:lnTo>
                        <a:pt x="118" y="362"/>
                      </a:lnTo>
                      <a:lnTo>
                        <a:pt x="152" y="357"/>
                      </a:lnTo>
                      <a:lnTo>
                        <a:pt x="182" y="350"/>
                      </a:lnTo>
                      <a:lnTo>
                        <a:pt x="214" y="337"/>
                      </a:lnTo>
                      <a:lnTo>
                        <a:pt x="240" y="324"/>
                      </a:lnTo>
                      <a:lnTo>
                        <a:pt x="275" y="301"/>
                      </a:lnTo>
                      <a:lnTo>
                        <a:pt x="312" y="263"/>
                      </a:lnTo>
                      <a:lnTo>
                        <a:pt x="350" y="226"/>
                      </a:lnTo>
                      <a:lnTo>
                        <a:pt x="385" y="174"/>
                      </a:lnTo>
                      <a:lnTo>
                        <a:pt x="415" y="145"/>
                      </a:lnTo>
                      <a:lnTo>
                        <a:pt x="444" y="120"/>
                      </a:lnTo>
                      <a:lnTo>
                        <a:pt x="453" y="114"/>
                      </a:lnTo>
                      <a:lnTo>
                        <a:pt x="456" y="109"/>
                      </a:lnTo>
                      <a:lnTo>
                        <a:pt x="460" y="105"/>
                      </a:lnTo>
                      <a:lnTo>
                        <a:pt x="462" y="99"/>
                      </a:lnTo>
                      <a:lnTo>
                        <a:pt x="463" y="93"/>
                      </a:lnTo>
                      <a:lnTo>
                        <a:pt x="462" y="87"/>
                      </a:lnTo>
                      <a:lnTo>
                        <a:pt x="459" y="80"/>
                      </a:lnTo>
                      <a:lnTo>
                        <a:pt x="454" y="77"/>
                      </a:lnTo>
                      <a:lnTo>
                        <a:pt x="446" y="77"/>
                      </a:lnTo>
                      <a:lnTo>
                        <a:pt x="458" y="70"/>
                      </a:lnTo>
                      <a:lnTo>
                        <a:pt x="463" y="65"/>
                      </a:lnTo>
                      <a:lnTo>
                        <a:pt x="467" y="60"/>
                      </a:lnTo>
                      <a:lnTo>
                        <a:pt x="471" y="53"/>
                      </a:lnTo>
                      <a:lnTo>
                        <a:pt x="473" y="48"/>
                      </a:lnTo>
                      <a:lnTo>
                        <a:pt x="475" y="42"/>
                      </a:lnTo>
                      <a:lnTo>
                        <a:pt x="474" y="37"/>
                      </a:lnTo>
                      <a:lnTo>
                        <a:pt x="472" y="33"/>
                      </a:lnTo>
                      <a:lnTo>
                        <a:pt x="470" y="27"/>
                      </a:lnTo>
                      <a:lnTo>
                        <a:pt x="466" y="24"/>
                      </a:lnTo>
                      <a:lnTo>
                        <a:pt x="462" y="23"/>
                      </a:lnTo>
                      <a:lnTo>
                        <a:pt x="456" y="22"/>
                      </a:lnTo>
                      <a:lnTo>
                        <a:pt x="449" y="22"/>
                      </a:lnTo>
                      <a:lnTo>
                        <a:pt x="448" y="15"/>
                      </a:lnTo>
                      <a:lnTo>
                        <a:pt x="445" y="8"/>
                      </a:lnTo>
                      <a:lnTo>
                        <a:pt x="441" y="5"/>
                      </a:lnTo>
                      <a:lnTo>
                        <a:pt x="435" y="2"/>
                      </a:lnTo>
                      <a:lnTo>
                        <a:pt x="429" y="0"/>
                      </a:lnTo>
                      <a:lnTo>
                        <a:pt x="421" y="0"/>
                      </a:lnTo>
                      <a:lnTo>
                        <a:pt x="414" y="1"/>
                      </a:lnTo>
                      <a:lnTo>
                        <a:pt x="402" y="4"/>
                      </a:lnTo>
                      <a:lnTo>
                        <a:pt x="376" y="4"/>
                      </a:lnTo>
                      <a:lnTo>
                        <a:pt x="346" y="0"/>
                      </a:lnTo>
                      <a:lnTo>
                        <a:pt x="314" y="3"/>
                      </a:lnTo>
                      <a:lnTo>
                        <a:pt x="304" y="3"/>
                      </a:lnTo>
                      <a:lnTo>
                        <a:pt x="277" y="1"/>
                      </a:lnTo>
                      <a:lnTo>
                        <a:pt x="266" y="3"/>
                      </a:lnTo>
                      <a:lnTo>
                        <a:pt x="243" y="10"/>
                      </a:lnTo>
                      <a:lnTo>
                        <a:pt x="212" y="20"/>
                      </a:lnTo>
                      <a:lnTo>
                        <a:pt x="182" y="27"/>
                      </a:lnTo>
                      <a:lnTo>
                        <a:pt x="168" y="30"/>
                      </a:lnTo>
                      <a:lnTo>
                        <a:pt x="133" y="41"/>
                      </a:lnTo>
                      <a:lnTo>
                        <a:pt x="116" y="39"/>
                      </a:lnTo>
                      <a:lnTo>
                        <a:pt x="102" y="41"/>
                      </a:lnTo>
                      <a:lnTo>
                        <a:pt x="90" y="52"/>
                      </a:lnTo>
                      <a:lnTo>
                        <a:pt x="84" y="64"/>
                      </a:lnTo>
                      <a:lnTo>
                        <a:pt x="64" y="107"/>
                      </a:lnTo>
                      <a:lnTo>
                        <a:pt x="52" y="128"/>
                      </a:lnTo>
                      <a:lnTo>
                        <a:pt x="47" y="148"/>
                      </a:lnTo>
                      <a:lnTo>
                        <a:pt x="38" y="171"/>
                      </a:lnTo>
                      <a:lnTo>
                        <a:pt x="0" y="212"/>
                      </a:lnTo>
                      <a:lnTo>
                        <a:pt x="78" y="364"/>
                      </a:lnTo>
                    </a:path>
                  </a:pathLst>
                </a:custGeom>
                <a:solidFill>
                  <a:srgbClr val="FF9F9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06" name="Freeform 406">
                  <a:extLst>
                    <a:ext uri="{FF2B5EF4-FFF2-40B4-BE49-F238E27FC236}">
                      <a16:creationId xmlns:a16="http://schemas.microsoft.com/office/drawing/2014/main" id="{6667C0DA-BED0-4891-8248-F93BC59FCF8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49" y="750"/>
                  <a:ext cx="134" cy="114"/>
                </a:xfrm>
                <a:custGeom>
                  <a:avLst/>
                  <a:gdLst>
                    <a:gd name="T0" fmla="*/ 0 w 134"/>
                    <a:gd name="T1" fmla="*/ 0 h 114"/>
                    <a:gd name="T2" fmla="*/ 13 w 134"/>
                    <a:gd name="T3" fmla="*/ 7 h 114"/>
                    <a:gd name="T4" fmla="*/ 22 w 134"/>
                    <a:gd name="T5" fmla="*/ 20 h 114"/>
                    <a:gd name="T6" fmla="*/ 24 w 134"/>
                    <a:gd name="T7" fmla="*/ 35 h 114"/>
                    <a:gd name="T8" fmla="*/ 30 w 134"/>
                    <a:gd name="T9" fmla="*/ 37 h 114"/>
                    <a:gd name="T10" fmla="*/ 44 w 134"/>
                    <a:gd name="T11" fmla="*/ 37 h 114"/>
                    <a:gd name="T12" fmla="*/ 59 w 134"/>
                    <a:gd name="T13" fmla="*/ 35 h 114"/>
                    <a:gd name="T14" fmla="*/ 73 w 134"/>
                    <a:gd name="T15" fmla="*/ 35 h 114"/>
                    <a:gd name="T16" fmla="*/ 82 w 134"/>
                    <a:gd name="T17" fmla="*/ 43 h 114"/>
                    <a:gd name="T18" fmla="*/ 85 w 134"/>
                    <a:gd name="T19" fmla="*/ 55 h 114"/>
                    <a:gd name="T20" fmla="*/ 87 w 134"/>
                    <a:gd name="T21" fmla="*/ 66 h 114"/>
                    <a:gd name="T22" fmla="*/ 99 w 134"/>
                    <a:gd name="T23" fmla="*/ 75 h 114"/>
                    <a:gd name="T24" fmla="*/ 116 w 134"/>
                    <a:gd name="T25" fmla="*/ 81 h 114"/>
                    <a:gd name="T26" fmla="*/ 125 w 134"/>
                    <a:gd name="T27" fmla="*/ 95 h 114"/>
                    <a:gd name="T28" fmla="*/ 133 w 134"/>
                    <a:gd name="T29" fmla="*/ 113 h 114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34"/>
                    <a:gd name="T46" fmla="*/ 0 h 114"/>
                    <a:gd name="T47" fmla="*/ 134 w 134"/>
                    <a:gd name="T48" fmla="*/ 114 h 114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34" h="114">
                      <a:moveTo>
                        <a:pt x="0" y="0"/>
                      </a:moveTo>
                      <a:lnTo>
                        <a:pt x="13" y="7"/>
                      </a:lnTo>
                      <a:lnTo>
                        <a:pt x="22" y="20"/>
                      </a:lnTo>
                      <a:lnTo>
                        <a:pt x="24" y="35"/>
                      </a:lnTo>
                      <a:lnTo>
                        <a:pt x="30" y="37"/>
                      </a:lnTo>
                      <a:lnTo>
                        <a:pt x="44" y="37"/>
                      </a:lnTo>
                      <a:lnTo>
                        <a:pt x="59" y="35"/>
                      </a:lnTo>
                      <a:lnTo>
                        <a:pt x="73" y="35"/>
                      </a:lnTo>
                      <a:lnTo>
                        <a:pt x="82" y="43"/>
                      </a:lnTo>
                      <a:lnTo>
                        <a:pt x="85" y="55"/>
                      </a:lnTo>
                      <a:lnTo>
                        <a:pt x="87" y="66"/>
                      </a:lnTo>
                      <a:lnTo>
                        <a:pt x="99" y="75"/>
                      </a:lnTo>
                      <a:lnTo>
                        <a:pt x="116" y="81"/>
                      </a:lnTo>
                      <a:lnTo>
                        <a:pt x="125" y="95"/>
                      </a:lnTo>
                      <a:lnTo>
                        <a:pt x="133" y="113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07" name="Freeform 407">
                  <a:extLst>
                    <a:ext uri="{FF2B5EF4-FFF2-40B4-BE49-F238E27FC236}">
                      <a16:creationId xmlns:a16="http://schemas.microsoft.com/office/drawing/2014/main" id="{82B2C55D-3BF4-40F4-96C7-2A783118289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23" y="764"/>
                  <a:ext cx="74" cy="65"/>
                </a:xfrm>
                <a:custGeom>
                  <a:avLst/>
                  <a:gdLst>
                    <a:gd name="T0" fmla="*/ 73 w 74"/>
                    <a:gd name="T1" fmla="*/ 0 h 65"/>
                    <a:gd name="T2" fmla="*/ 53 w 74"/>
                    <a:gd name="T3" fmla="*/ 12 h 65"/>
                    <a:gd name="T4" fmla="*/ 38 w 74"/>
                    <a:gd name="T5" fmla="*/ 26 h 65"/>
                    <a:gd name="T6" fmla="*/ 24 w 74"/>
                    <a:gd name="T7" fmla="*/ 40 h 65"/>
                    <a:gd name="T8" fmla="*/ 0 w 74"/>
                    <a:gd name="T9" fmla="*/ 64 h 6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4"/>
                    <a:gd name="T16" fmla="*/ 0 h 65"/>
                    <a:gd name="T17" fmla="*/ 74 w 74"/>
                    <a:gd name="T18" fmla="*/ 65 h 6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4" h="65">
                      <a:moveTo>
                        <a:pt x="73" y="0"/>
                      </a:moveTo>
                      <a:lnTo>
                        <a:pt x="53" y="12"/>
                      </a:lnTo>
                      <a:lnTo>
                        <a:pt x="38" y="26"/>
                      </a:lnTo>
                      <a:lnTo>
                        <a:pt x="24" y="40"/>
                      </a:lnTo>
                      <a:lnTo>
                        <a:pt x="0" y="64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08" name="Freeform 408">
                  <a:extLst>
                    <a:ext uri="{FF2B5EF4-FFF2-40B4-BE49-F238E27FC236}">
                      <a16:creationId xmlns:a16="http://schemas.microsoft.com/office/drawing/2014/main" id="{AA118C8F-58BF-46D8-AD99-D8BAAE671E0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77" y="1012"/>
                  <a:ext cx="36" cy="58"/>
                </a:xfrm>
                <a:custGeom>
                  <a:avLst/>
                  <a:gdLst>
                    <a:gd name="T0" fmla="*/ 26 w 36"/>
                    <a:gd name="T1" fmla="*/ 0 h 58"/>
                    <a:gd name="T2" fmla="*/ 35 w 36"/>
                    <a:gd name="T3" fmla="*/ 12 h 58"/>
                    <a:gd name="T4" fmla="*/ 35 w 36"/>
                    <a:gd name="T5" fmla="*/ 26 h 58"/>
                    <a:gd name="T6" fmla="*/ 29 w 36"/>
                    <a:gd name="T7" fmla="*/ 43 h 58"/>
                    <a:gd name="T8" fmla="*/ 18 w 36"/>
                    <a:gd name="T9" fmla="*/ 51 h 58"/>
                    <a:gd name="T10" fmla="*/ 0 w 36"/>
                    <a:gd name="T11" fmla="*/ 57 h 5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6"/>
                    <a:gd name="T19" fmla="*/ 0 h 58"/>
                    <a:gd name="T20" fmla="*/ 36 w 36"/>
                    <a:gd name="T21" fmla="*/ 58 h 5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6" h="58">
                      <a:moveTo>
                        <a:pt x="26" y="0"/>
                      </a:moveTo>
                      <a:lnTo>
                        <a:pt x="35" y="12"/>
                      </a:lnTo>
                      <a:lnTo>
                        <a:pt x="35" y="26"/>
                      </a:lnTo>
                      <a:lnTo>
                        <a:pt x="29" y="43"/>
                      </a:lnTo>
                      <a:lnTo>
                        <a:pt x="18" y="51"/>
                      </a:lnTo>
                      <a:lnTo>
                        <a:pt x="0" y="57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09" name="Freeform 409">
                  <a:extLst>
                    <a:ext uri="{FF2B5EF4-FFF2-40B4-BE49-F238E27FC236}">
                      <a16:creationId xmlns:a16="http://schemas.microsoft.com/office/drawing/2014/main" id="{B39BD536-02EA-49F2-BB6E-7D8D843E25A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11" y="865"/>
                  <a:ext cx="65" cy="41"/>
                </a:xfrm>
                <a:custGeom>
                  <a:avLst/>
                  <a:gdLst>
                    <a:gd name="T0" fmla="*/ 0 w 65"/>
                    <a:gd name="T1" fmla="*/ 40 h 41"/>
                    <a:gd name="T2" fmla="*/ 29 w 65"/>
                    <a:gd name="T3" fmla="*/ 31 h 41"/>
                    <a:gd name="T4" fmla="*/ 52 w 65"/>
                    <a:gd name="T5" fmla="*/ 14 h 41"/>
                    <a:gd name="T6" fmla="*/ 64 w 65"/>
                    <a:gd name="T7" fmla="*/ 0 h 41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65"/>
                    <a:gd name="T13" fmla="*/ 0 h 41"/>
                    <a:gd name="T14" fmla="*/ 65 w 65"/>
                    <a:gd name="T15" fmla="*/ 41 h 41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65" h="41">
                      <a:moveTo>
                        <a:pt x="0" y="40"/>
                      </a:moveTo>
                      <a:lnTo>
                        <a:pt x="29" y="31"/>
                      </a:lnTo>
                      <a:lnTo>
                        <a:pt x="52" y="14"/>
                      </a:lnTo>
                      <a:lnTo>
                        <a:pt x="64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10" name="Freeform 410">
                  <a:extLst>
                    <a:ext uri="{FF2B5EF4-FFF2-40B4-BE49-F238E27FC236}">
                      <a16:creationId xmlns:a16="http://schemas.microsoft.com/office/drawing/2014/main" id="{AF936726-06D5-4687-A1FE-D3E9D1B4659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33" y="811"/>
                  <a:ext cx="32" cy="60"/>
                </a:xfrm>
                <a:custGeom>
                  <a:avLst/>
                  <a:gdLst>
                    <a:gd name="T0" fmla="*/ 31 w 32"/>
                    <a:gd name="T1" fmla="*/ 0 h 60"/>
                    <a:gd name="T2" fmla="*/ 20 w 32"/>
                    <a:gd name="T3" fmla="*/ 31 h 60"/>
                    <a:gd name="T4" fmla="*/ 6 w 32"/>
                    <a:gd name="T5" fmla="*/ 51 h 60"/>
                    <a:gd name="T6" fmla="*/ 0 w 32"/>
                    <a:gd name="T7" fmla="*/ 59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2"/>
                    <a:gd name="T13" fmla="*/ 0 h 60"/>
                    <a:gd name="T14" fmla="*/ 32 w 3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2" h="60">
                      <a:moveTo>
                        <a:pt x="31" y="0"/>
                      </a:moveTo>
                      <a:lnTo>
                        <a:pt x="20" y="31"/>
                      </a:lnTo>
                      <a:lnTo>
                        <a:pt x="6" y="51"/>
                      </a:lnTo>
                      <a:lnTo>
                        <a:pt x="0" y="59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11" name="Freeform 411">
                  <a:extLst>
                    <a:ext uri="{FF2B5EF4-FFF2-40B4-BE49-F238E27FC236}">
                      <a16:creationId xmlns:a16="http://schemas.microsoft.com/office/drawing/2014/main" id="{684CAACC-4B6A-49E5-BE9E-7647983EBD7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02" y="799"/>
                  <a:ext cx="103" cy="53"/>
                </a:xfrm>
                <a:custGeom>
                  <a:avLst/>
                  <a:gdLst>
                    <a:gd name="T0" fmla="*/ 102 w 103"/>
                    <a:gd name="T1" fmla="*/ 0 h 53"/>
                    <a:gd name="T2" fmla="*/ 96 w 103"/>
                    <a:gd name="T3" fmla="*/ 3 h 53"/>
                    <a:gd name="T4" fmla="*/ 87 w 103"/>
                    <a:gd name="T5" fmla="*/ 8 h 53"/>
                    <a:gd name="T6" fmla="*/ 71 w 103"/>
                    <a:gd name="T7" fmla="*/ 16 h 53"/>
                    <a:gd name="T8" fmla="*/ 59 w 103"/>
                    <a:gd name="T9" fmla="*/ 23 h 53"/>
                    <a:gd name="T10" fmla="*/ 42 w 103"/>
                    <a:gd name="T11" fmla="*/ 28 h 53"/>
                    <a:gd name="T12" fmla="*/ 32 w 103"/>
                    <a:gd name="T13" fmla="*/ 34 h 53"/>
                    <a:gd name="T14" fmla="*/ 15 w 103"/>
                    <a:gd name="T15" fmla="*/ 43 h 53"/>
                    <a:gd name="T16" fmla="*/ 0 w 103"/>
                    <a:gd name="T17" fmla="*/ 52 h 53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03"/>
                    <a:gd name="T28" fmla="*/ 0 h 53"/>
                    <a:gd name="T29" fmla="*/ 103 w 103"/>
                    <a:gd name="T30" fmla="*/ 53 h 53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03" h="53">
                      <a:moveTo>
                        <a:pt x="102" y="0"/>
                      </a:moveTo>
                      <a:lnTo>
                        <a:pt x="96" y="3"/>
                      </a:lnTo>
                      <a:lnTo>
                        <a:pt x="87" y="8"/>
                      </a:lnTo>
                      <a:lnTo>
                        <a:pt x="71" y="16"/>
                      </a:lnTo>
                      <a:lnTo>
                        <a:pt x="59" y="23"/>
                      </a:lnTo>
                      <a:lnTo>
                        <a:pt x="42" y="28"/>
                      </a:lnTo>
                      <a:lnTo>
                        <a:pt x="32" y="34"/>
                      </a:lnTo>
                      <a:lnTo>
                        <a:pt x="15" y="43"/>
                      </a:lnTo>
                      <a:lnTo>
                        <a:pt x="0" y="52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12" name="Freeform 412">
                  <a:extLst>
                    <a:ext uri="{FF2B5EF4-FFF2-40B4-BE49-F238E27FC236}">
                      <a16:creationId xmlns:a16="http://schemas.microsoft.com/office/drawing/2014/main" id="{45AB73D1-50CA-49EA-A46B-F0A6736091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57" y="757"/>
                  <a:ext cx="127" cy="55"/>
                </a:xfrm>
                <a:custGeom>
                  <a:avLst/>
                  <a:gdLst>
                    <a:gd name="T0" fmla="*/ 126 w 127"/>
                    <a:gd name="T1" fmla="*/ 0 h 55"/>
                    <a:gd name="T2" fmla="*/ 117 w 127"/>
                    <a:gd name="T3" fmla="*/ 4 h 55"/>
                    <a:gd name="T4" fmla="*/ 104 w 127"/>
                    <a:gd name="T5" fmla="*/ 13 h 55"/>
                    <a:gd name="T6" fmla="*/ 89 w 127"/>
                    <a:gd name="T7" fmla="*/ 17 h 55"/>
                    <a:gd name="T8" fmla="*/ 73 w 127"/>
                    <a:gd name="T9" fmla="*/ 21 h 55"/>
                    <a:gd name="T10" fmla="*/ 62 w 127"/>
                    <a:gd name="T11" fmla="*/ 25 h 55"/>
                    <a:gd name="T12" fmla="*/ 48 w 127"/>
                    <a:gd name="T13" fmla="*/ 31 h 55"/>
                    <a:gd name="T14" fmla="*/ 38 w 127"/>
                    <a:gd name="T15" fmla="*/ 39 h 55"/>
                    <a:gd name="T16" fmla="*/ 28 w 127"/>
                    <a:gd name="T17" fmla="*/ 44 h 55"/>
                    <a:gd name="T18" fmla="*/ 0 w 127"/>
                    <a:gd name="T19" fmla="*/ 54 h 5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7"/>
                    <a:gd name="T31" fmla="*/ 0 h 55"/>
                    <a:gd name="T32" fmla="*/ 127 w 127"/>
                    <a:gd name="T33" fmla="*/ 55 h 55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7" h="55">
                      <a:moveTo>
                        <a:pt x="126" y="0"/>
                      </a:moveTo>
                      <a:lnTo>
                        <a:pt x="117" y="4"/>
                      </a:lnTo>
                      <a:lnTo>
                        <a:pt x="104" y="13"/>
                      </a:lnTo>
                      <a:lnTo>
                        <a:pt x="89" y="17"/>
                      </a:lnTo>
                      <a:lnTo>
                        <a:pt x="73" y="21"/>
                      </a:lnTo>
                      <a:lnTo>
                        <a:pt x="62" y="25"/>
                      </a:lnTo>
                      <a:lnTo>
                        <a:pt x="48" y="31"/>
                      </a:lnTo>
                      <a:lnTo>
                        <a:pt x="38" y="39"/>
                      </a:lnTo>
                      <a:lnTo>
                        <a:pt x="28" y="44"/>
                      </a:lnTo>
                      <a:lnTo>
                        <a:pt x="0" y="54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13" name="Freeform 413">
                  <a:extLst>
                    <a:ext uri="{FF2B5EF4-FFF2-40B4-BE49-F238E27FC236}">
                      <a16:creationId xmlns:a16="http://schemas.microsoft.com/office/drawing/2014/main" id="{3875A4E8-1590-452D-8CD7-3D9EF6D35AD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14" y="725"/>
                  <a:ext cx="152" cy="54"/>
                </a:xfrm>
                <a:custGeom>
                  <a:avLst/>
                  <a:gdLst>
                    <a:gd name="T0" fmla="*/ 151 w 152"/>
                    <a:gd name="T1" fmla="*/ 0 h 54"/>
                    <a:gd name="T2" fmla="*/ 84 w 152"/>
                    <a:gd name="T3" fmla="*/ 13 h 54"/>
                    <a:gd name="T4" fmla="*/ 68 w 152"/>
                    <a:gd name="T5" fmla="*/ 15 h 54"/>
                    <a:gd name="T6" fmla="*/ 49 w 152"/>
                    <a:gd name="T7" fmla="*/ 29 h 54"/>
                    <a:gd name="T8" fmla="*/ 31 w 152"/>
                    <a:gd name="T9" fmla="*/ 39 h 54"/>
                    <a:gd name="T10" fmla="*/ 12 w 152"/>
                    <a:gd name="T11" fmla="*/ 47 h 54"/>
                    <a:gd name="T12" fmla="*/ 0 w 152"/>
                    <a:gd name="T13" fmla="*/ 53 h 5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52"/>
                    <a:gd name="T22" fmla="*/ 0 h 54"/>
                    <a:gd name="T23" fmla="*/ 152 w 152"/>
                    <a:gd name="T24" fmla="*/ 54 h 5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52" h="54">
                      <a:moveTo>
                        <a:pt x="151" y="0"/>
                      </a:moveTo>
                      <a:lnTo>
                        <a:pt x="84" y="13"/>
                      </a:lnTo>
                      <a:lnTo>
                        <a:pt x="68" y="15"/>
                      </a:lnTo>
                      <a:lnTo>
                        <a:pt x="49" y="29"/>
                      </a:lnTo>
                      <a:lnTo>
                        <a:pt x="31" y="39"/>
                      </a:lnTo>
                      <a:lnTo>
                        <a:pt x="12" y="47"/>
                      </a:lnTo>
                      <a:lnTo>
                        <a:pt x="0" y="53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14" name="Freeform 414">
                  <a:extLst>
                    <a:ext uri="{FF2B5EF4-FFF2-40B4-BE49-F238E27FC236}">
                      <a16:creationId xmlns:a16="http://schemas.microsoft.com/office/drawing/2014/main" id="{AB0CA81E-0861-48BF-87A7-057732A398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2" y="744"/>
                  <a:ext cx="45" cy="21"/>
                </a:xfrm>
                <a:custGeom>
                  <a:avLst/>
                  <a:gdLst>
                    <a:gd name="T0" fmla="*/ 44 w 45"/>
                    <a:gd name="T1" fmla="*/ 7 h 21"/>
                    <a:gd name="T2" fmla="*/ 39 w 45"/>
                    <a:gd name="T3" fmla="*/ 12 h 21"/>
                    <a:gd name="T4" fmla="*/ 33 w 45"/>
                    <a:gd name="T5" fmla="*/ 16 h 21"/>
                    <a:gd name="T6" fmla="*/ 27 w 45"/>
                    <a:gd name="T7" fmla="*/ 18 h 21"/>
                    <a:gd name="T8" fmla="*/ 23 w 45"/>
                    <a:gd name="T9" fmla="*/ 19 h 21"/>
                    <a:gd name="T10" fmla="*/ 18 w 45"/>
                    <a:gd name="T11" fmla="*/ 20 h 21"/>
                    <a:gd name="T12" fmla="*/ 15 w 45"/>
                    <a:gd name="T13" fmla="*/ 18 h 21"/>
                    <a:gd name="T14" fmla="*/ 10 w 45"/>
                    <a:gd name="T15" fmla="*/ 16 h 21"/>
                    <a:gd name="T16" fmla="*/ 4 w 45"/>
                    <a:gd name="T17" fmla="*/ 15 h 21"/>
                    <a:gd name="T18" fmla="*/ 0 w 45"/>
                    <a:gd name="T19" fmla="*/ 15 h 21"/>
                    <a:gd name="T20" fmla="*/ 27 w 45"/>
                    <a:gd name="T21" fmla="*/ 0 h 21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45"/>
                    <a:gd name="T34" fmla="*/ 0 h 21"/>
                    <a:gd name="T35" fmla="*/ 45 w 45"/>
                    <a:gd name="T36" fmla="*/ 21 h 21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45" h="21">
                      <a:moveTo>
                        <a:pt x="44" y="7"/>
                      </a:moveTo>
                      <a:lnTo>
                        <a:pt x="39" y="12"/>
                      </a:lnTo>
                      <a:lnTo>
                        <a:pt x="33" y="16"/>
                      </a:lnTo>
                      <a:lnTo>
                        <a:pt x="27" y="18"/>
                      </a:lnTo>
                      <a:lnTo>
                        <a:pt x="23" y="19"/>
                      </a:lnTo>
                      <a:lnTo>
                        <a:pt x="18" y="20"/>
                      </a:lnTo>
                      <a:lnTo>
                        <a:pt x="15" y="18"/>
                      </a:lnTo>
                      <a:lnTo>
                        <a:pt x="10" y="16"/>
                      </a:lnTo>
                      <a:lnTo>
                        <a:pt x="4" y="15"/>
                      </a:lnTo>
                      <a:lnTo>
                        <a:pt x="0" y="15"/>
                      </a:lnTo>
                      <a:lnTo>
                        <a:pt x="27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15" name="Freeform 415">
                  <a:extLst>
                    <a:ext uri="{FF2B5EF4-FFF2-40B4-BE49-F238E27FC236}">
                      <a16:creationId xmlns:a16="http://schemas.microsoft.com/office/drawing/2014/main" id="{84DA519D-ABE0-417B-A082-6590032519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90" y="807"/>
                  <a:ext cx="30" cy="7"/>
                </a:xfrm>
                <a:custGeom>
                  <a:avLst/>
                  <a:gdLst>
                    <a:gd name="T0" fmla="*/ 0 w 30"/>
                    <a:gd name="T1" fmla="*/ 1 h 7"/>
                    <a:gd name="T2" fmla="*/ 6 w 30"/>
                    <a:gd name="T3" fmla="*/ 4 h 7"/>
                    <a:gd name="T4" fmla="*/ 15 w 30"/>
                    <a:gd name="T5" fmla="*/ 6 h 7"/>
                    <a:gd name="T6" fmla="*/ 22 w 30"/>
                    <a:gd name="T7" fmla="*/ 3 h 7"/>
                    <a:gd name="T8" fmla="*/ 29 w 30"/>
                    <a:gd name="T9" fmla="*/ 0 h 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"/>
                    <a:gd name="T16" fmla="*/ 0 h 7"/>
                    <a:gd name="T17" fmla="*/ 30 w 30"/>
                    <a:gd name="T18" fmla="*/ 7 h 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" h="7">
                      <a:moveTo>
                        <a:pt x="0" y="1"/>
                      </a:moveTo>
                      <a:lnTo>
                        <a:pt x="6" y="4"/>
                      </a:lnTo>
                      <a:lnTo>
                        <a:pt x="15" y="6"/>
                      </a:lnTo>
                      <a:lnTo>
                        <a:pt x="22" y="3"/>
                      </a:lnTo>
                      <a:lnTo>
                        <a:pt x="29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16" name="Freeform 416">
                  <a:extLst>
                    <a:ext uri="{FF2B5EF4-FFF2-40B4-BE49-F238E27FC236}">
                      <a16:creationId xmlns:a16="http://schemas.microsoft.com/office/drawing/2014/main" id="{B52E8927-DE1F-4E45-ABE5-0DC97E1B89E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58" y="728"/>
                  <a:ext cx="46" cy="11"/>
                </a:xfrm>
                <a:custGeom>
                  <a:avLst/>
                  <a:gdLst>
                    <a:gd name="T0" fmla="*/ 0 w 46"/>
                    <a:gd name="T1" fmla="*/ 0 h 11"/>
                    <a:gd name="T2" fmla="*/ 13 w 46"/>
                    <a:gd name="T3" fmla="*/ 7 h 11"/>
                    <a:gd name="T4" fmla="*/ 19 w 46"/>
                    <a:gd name="T5" fmla="*/ 10 h 11"/>
                    <a:gd name="T6" fmla="*/ 25 w 46"/>
                    <a:gd name="T7" fmla="*/ 10 h 11"/>
                    <a:gd name="T8" fmla="*/ 32 w 46"/>
                    <a:gd name="T9" fmla="*/ 9 h 11"/>
                    <a:gd name="T10" fmla="*/ 38 w 46"/>
                    <a:gd name="T11" fmla="*/ 7 h 11"/>
                    <a:gd name="T12" fmla="*/ 45 w 46"/>
                    <a:gd name="T13" fmla="*/ 3 h 1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6"/>
                    <a:gd name="T22" fmla="*/ 0 h 11"/>
                    <a:gd name="T23" fmla="*/ 46 w 46"/>
                    <a:gd name="T24" fmla="*/ 11 h 1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6" h="11">
                      <a:moveTo>
                        <a:pt x="0" y="0"/>
                      </a:moveTo>
                      <a:lnTo>
                        <a:pt x="13" y="7"/>
                      </a:lnTo>
                      <a:lnTo>
                        <a:pt x="19" y="10"/>
                      </a:lnTo>
                      <a:lnTo>
                        <a:pt x="25" y="10"/>
                      </a:lnTo>
                      <a:lnTo>
                        <a:pt x="32" y="9"/>
                      </a:lnTo>
                      <a:lnTo>
                        <a:pt x="38" y="7"/>
                      </a:lnTo>
                      <a:lnTo>
                        <a:pt x="45" y="3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17" name="Freeform 417">
                  <a:extLst>
                    <a:ext uri="{FF2B5EF4-FFF2-40B4-BE49-F238E27FC236}">
                      <a16:creationId xmlns:a16="http://schemas.microsoft.com/office/drawing/2014/main" id="{6F2AAB0E-B087-4BA4-A8B0-5D394A04329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61" y="770"/>
                  <a:ext cx="17" cy="12"/>
                </a:xfrm>
                <a:custGeom>
                  <a:avLst/>
                  <a:gdLst>
                    <a:gd name="T0" fmla="*/ 0 w 17"/>
                    <a:gd name="T1" fmla="*/ 0 h 12"/>
                    <a:gd name="T2" fmla="*/ 9 w 17"/>
                    <a:gd name="T3" fmla="*/ 3 h 12"/>
                    <a:gd name="T4" fmla="*/ 14 w 17"/>
                    <a:gd name="T5" fmla="*/ 8 h 12"/>
                    <a:gd name="T6" fmla="*/ 16 w 17"/>
                    <a:gd name="T7" fmla="*/ 11 h 1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7"/>
                    <a:gd name="T13" fmla="*/ 0 h 12"/>
                    <a:gd name="T14" fmla="*/ 17 w 17"/>
                    <a:gd name="T15" fmla="*/ 12 h 1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7" h="12">
                      <a:moveTo>
                        <a:pt x="0" y="0"/>
                      </a:moveTo>
                      <a:lnTo>
                        <a:pt x="9" y="3"/>
                      </a:lnTo>
                      <a:lnTo>
                        <a:pt x="14" y="8"/>
                      </a:lnTo>
                      <a:lnTo>
                        <a:pt x="16" y="11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18" name="Freeform 418">
                  <a:extLst>
                    <a:ext uri="{FF2B5EF4-FFF2-40B4-BE49-F238E27FC236}">
                      <a16:creationId xmlns:a16="http://schemas.microsoft.com/office/drawing/2014/main" id="{85DBCEF6-8EA6-421D-BCE8-074B4117DA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2" y="757"/>
                  <a:ext cx="16" cy="18"/>
                </a:xfrm>
                <a:custGeom>
                  <a:avLst/>
                  <a:gdLst>
                    <a:gd name="T0" fmla="*/ 15 w 16"/>
                    <a:gd name="T1" fmla="*/ 0 h 18"/>
                    <a:gd name="T2" fmla="*/ 15 w 16"/>
                    <a:gd name="T3" fmla="*/ 2 h 18"/>
                    <a:gd name="T4" fmla="*/ 13 w 16"/>
                    <a:gd name="T5" fmla="*/ 5 h 18"/>
                    <a:gd name="T6" fmla="*/ 11 w 16"/>
                    <a:gd name="T7" fmla="*/ 11 h 18"/>
                    <a:gd name="T8" fmla="*/ 8 w 16"/>
                    <a:gd name="T9" fmla="*/ 13 h 18"/>
                    <a:gd name="T10" fmla="*/ 5 w 16"/>
                    <a:gd name="T11" fmla="*/ 15 h 18"/>
                    <a:gd name="T12" fmla="*/ 0 w 16"/>
                    <a:gd name="T13" fmla="*/ 17 h 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6"/>
                    <a:gd name="T22" fmla="*/ 0 h 18"/>
                    <a:gd name="T23" fmla="*/ 16 w 16"/>
                    <a:gd name="T24" fmla="*/ 18 h 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6" h="18">
                      <a:moveTo>
                        <a:pt x="15" y="0"/>
                      </a:moveTo>
                      <a:lnTo>
                        <a:pt x="15" y="2"/>
                      </a:lnTo>
                      <a:lnTo>
                        <a:pt x="13" y="5"/>
                      </a:lnTo>
                      <a:lnTo>
                        <a:pt x="11" y="11"/>
                      </a:lnTo>
                      <a:lnTo>
                        <a:pt x="8" y="13"/>
                      </a:lnTo>
                      <a:lnTo>
                        <a:pt x="5" y="15"/>
                      </a:lnTo>
                      <a:lnTo>
                        <a:pt x="0" y="17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19" name="Freeform 419">
                  <a:extLst>
                    <a:ext uri="{FF2B5EF4-FFF2-40B4-BE49-F238E27FC236}">
                      <a16:creationId xmlns:a16="http://schemas.microsoft.com/office/drawing/2014/main" id="{76B7B530-618D-40D2-A13D-84296FE107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87" y="746"/>
                  <a:ext cx="27" cy="9"/>
                </a:xfrm>
                <a:custGeom>
                  <a:avLst/>
                  <a:gdLst>
                    <a:gd name="T0" fmla="*/ 0 w 27"/>
                    <a:gd name="T1" fmla="*/ 0 h 9"/>
                    <a:gd name="T2" fmla="*/ 1 w 27"/>
                    <a:gd name="T3" fmla="*/ 3 h 9"/>
                    <a:gd name="T4" fmla="*/ 5 w 27"/>
                    <a:gd name="T5" fmla="*/ 5 h 9"/>
                    <a:gd name="T6" fmla="*/ 9 w 27"/>
                    <a:gd name="T7" fmla="*/ 7 h 9"/>
                    <a:gd name="T8" fmla="*/ 15 w 27"/>
                    <a:gd name="T9" fmla="*/ 8 h 9"/>
                    <a:gd name="T10" fmla="*/ 21 w 27"/>
                    <a:gd name="T11" fmla="*/ 8 h 9"/>
                    <a:gd name="T12" fmla="*/ 26 w 27"/>
                    <a:gd name="T13" fmla="*/ 8 h 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7"/>
                    <a:gd name="T22" fmla="*/ 0 h 9"/>
                    <a:gd name="T23" fmla="*/ 27 w 27"/>
                    <a:gd name="T24" fmla="*/ 9 h 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7" h="9">
                      <a:moveTo>
                        <a:pt x="0" y="0"/>
                      </a:moveTo>
                      <a:lnTo>
                        <a:pt x="1" y="3"/>
                      </a:lnTo>
                      <a:lnTo>
                        <a:pt x="5" y="5"/>
                      </a:lnTo>
                      <a:lnTo>
                        <a:pt x="9" y="7"/>
                      </a:lnTo>
                      <a:lnTo>
                        <a:pt x="15" y="8"/>
                      </a:lnTo>
                      <a:lnTo>
                        <a:pt x="21" y="8"/>
                      </a:lnTo>
                      <a:lnTo>
                        <a:pt x="26" y="8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20" name="Freeform 420">
                  <a:extLst>
                    <a:ext uri="{FF2B5EF4-FFF2-40B4-BE49-F238E27FC236}">
                      <a16:creationId xmlns:a16="http://schemas.microsoft.com/office/drawing/2014/main" id="{47BF0002-15BE-43D1-A298-388B8E8DD37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59" y="830"/>
                  <a:ext cx="25" cy="5"/>
                </a:xfrm>
                <a:custGeom>
                  <a:avLst/>
                  <a:gdLst>
                    <a:gd name="T0" fmla="*/ 0 w 25"/>
                    <a:gd name="T1" fmla="*/ 0 h 5"/>
                    <a:gd name="T2" fmla="*/ 6 w 25"/>
                    <a:gd name="T3" fmla="*/ 3 h 5"/>
                    <a:gd name="T4" fmla="*/ 11 w 25"/>
                    <a:gd name="T5" fmla="*/ 4 h 5"/>
                    <a:gd name="T6" fmla="*/ 17 w 25"/>
                    <a:gd name="T7" fmla="*/ 4 h 5"/>
                    <a:gd name="T8" fmla="*/ 24 w 25"/>
                    <a:gd name="T9" fmla="*/ 4 h 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"/>
                    <a:gd name="T16" fmla="*/ 0 h 5"/>
                    <a:gd name="T17" fmla="*/ 25 w 25"/>
                    <a:gd name="T18" fmla="*/ 5 h 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" h="5">
                      <a:moveTo>
                        <a:pt x="0" y="0"/>
                      </a:moveTo>
                      <a:lnTo>
                        <a:pt x="6" y="3"/>
                      </a:lnTo>
                      <a:lnTo>
                        <a:pt x="11" y="4"/>
                      </a:lnTo>
                      <a:lnTo>
                        <a:pt x="17" y="4"/>
                      </a:lnTo>
                      <a:lnTo>
                        <a:pt x="24" y="4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21" name="Freeform 421">
                  <a:extLst>
                    <a:ext uri="{FF2B5EF4-FFF2-40B4-BE49-F238E27FC236}">
                      <a16:creationId xmlns:a16="http://schemas.microsoft.com/office/drawing/2014/main" id="{62B9FDB5-34E0-438B-8B29-6EC1B429B0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38" y="728"/>
                  <a:ext cx="22" cy="16"/>
                </a:xfrm>
                <a:custGeom>
                  <a:avLst/>
                  <a:gdLst>
                    <a:gd name="T0" fmla="*/ 0 w 22"/>
                    <a:gd name="T1" fmla="*/ 0 h 16"/>
                    <a:gd name="T2" fmla="*/ 7 w 22"/>
                    <a:gd name="T3" fmla="*/ 4 h 16"/>
                    <a:gd name="T4" fmla="*/ 12 w 22"/>
                    <a:gd name="T5" fmla="*/ 8 h 16"/>
                    <a:gd name="T6" fmla="*/ 16 w 22"/>
                    <a:gd name="T7" fmla="*/ 13 h 16"/>
                    <a:gd name="T8" fmla="*/ 21 w 22"/>
                    <a:gd name="T9" fmla="*/ 15 h 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"/>
                    <a:gd name="T16" fmla="*/ 0 h 16"/>
                    <a:gd name="T17" fmla="*/ 22 w 22"/>
                    <a:gd name="T18" fmla="*/ 16 h 1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" h="16">
                      <a:moveTo>
                        <a:pt x="0" y="0"/>
                      </a:moveTo>
                      <a:lnTo>
                        <a:pt x="7" y="4"/>
                      </a:lnTo>
                      <a:lnTo>
                        <a:pt x="12" y="8"/>
                      </a:lnTo>
                      <a:lnTo>
                        <a:pt x="16" y="13"/>
                      </a:lnTo>
                      <a:lnTo>
                        <a:pt x="21" y="15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402" name="Group 422">
                <a:extLst>
                  <a:ext uri="{FF2B5EF4-FFF2-40B4-BE49-F238E27FC236}">
                    <a16:creationId xmlns:a16="http://schemas.microsoft.com/office/drawing/2014/main" id="{C3440AD0-68E5-429F-B26D-430F5FFBD1E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12" y="920"/>
                <a:ext cx="247" cy="251"/>
                <a:chOff x="1012" y="920"/>
                <a:chExt cx="247" cy="251"/>
              </a:xfrm>
            </p:grpSpPr>
            <p:sp>
              <p:nvSpPr>
                <p:cNvPr id="11403" name="Freeform 423">
                  <a:extLst>
                    <a:ext uri="{FF2B5EF4-FFF2-40B4-BE49-F238E27FC236}">
                      <a16:creationId xmlns:a16="http://schemas.microsoft.com/office/drawing/2014/main" id="{967EB3BD-14CD-41FD-AC67-8EF2D45611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12" y="920"/>
                  <a:ext cx="247" cy="251"/>
                </a:xfrm>
                <a:custGeom>
                  <a:avLst/>
                  <a:gdLst>
                    <a:gd name="T0" fmla="*/ 3 w 247"/>
                    <a:gd name="T1" fmla="*/ 12 h 251"/>
                    <a:gd name="T2" fmla="*/ 165 w 247"/>
                    <a:gd name="T3" fmla="*/ 0 h 251"/>
                    <a:gd name="T4" fmla="*/ 211 w 247"/>
                    <a:gd name="T5" fmla="*/ 35 h 251"/>
                    <a:gd name="T6" fmla="*/ 229 w 247"/>
                    <a:gd name="T7" fmla="*/ 55 h 251"/>
                    <a:gd name="T8" fmla="*/ 240 w 247"/>
                    <a:gd name="T9" fmla="*/ 78 h 251"/>
                    <a:gd name="T10" fmla="*/ 243 w 247"/>
                    <a:gd name="T11" fmla="*/ 104 h 251"/>
                    <a:gd name="T12" fmla="*/ 246 w 247"/>
                    <a:gd name="T13" fmla="*/ 144 h 251"/>
                    <a:gd name="T14" fmla="*/ 240 w 247"/>
                    <a:gd name="T15" fmla="*/ 181 h 251"/>
                    <a:gd name="T16" fmla="*/ 220 w 247"/>
                    <a:gd name="T17" fmla="*/ 215 h 251"/>
                    <a:gd name="T18" fmla="*/ 0 w 247"/>
                    <a:gd name="T19" fmla="*/ 250 h 251"/>
                    <a:gd name="T20" fmla="*/ 26 w 247"/>
                    <a:gd name="T21" fmla="*/ 215 h 251"/>
                    <a:gd name="T22" fmla="*/ 40 w 247"/>
                    <a:gd name="T23" fmla="*/ 175 h 251"/>
                    <a:gd name="T24" fmla="*/ 43 w 247"/>
                    <a:gd name="T25" fmla="*/ 127 h 251"/>
                    <a:gd name="T26" fmla="*/ 43 w 247"/>
                    <a:gd name="T27" fmla="*/ 95 h 251"/>
                    <a:gd name="T28" fmla="*/ 20 w 247"/>
                    <a:gd name="T29" fmla="*/ 49 h 251"/>
                    <a:gd name="T30" fmla="*/ 3 w 247"/>
                    <a:gd name="T31" fmla="*/ 12 h 25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247"/>
                    <a:gd name="T49" fmla="*/ 0 h 251"/>
                    <a:gd name="T50" fmla="*/ 247 w 247"/>
                    <a:gd name="T51" fmla="*/ 251 h 251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247" h="251">
                      <a:moveTo>
                        <a:pt x="3" y="12"/>
                      </a:moveTo>
                      <a:lnTo>
                        <a:pt x="165" y="0"/>
                      </a:lnTo>
                      <a:lnTo>
                        <a:pt x="211" y="35"/>
                      </a:lnTo>
                      <a:lnTo>
                        <a:pt x="229" y="55"/>
                      </a:lnTo>
                      <a:lnTo>
                        <a:pt x="240" y="78"/>
                      </a:lnTo>
                      <a:lnTo>
                        <a:pt x="243" y="104"/>
                      </a:lnTo>
                      <a:lnTo>
                        <a:pt x="246" y="144"/>
                      </a:lnTo>
                      <a:lnTo>
                        <a:pt x="240" y="181"/>
                      </a:lnTo>
                      <a:lnTo>
                        <a:pt x="220" y="215"/>
                      </a:lnTo>
                      <a:lnTo>
                        <a:pt x="0" y="250"/>
                      </a:lnTo>
                      <a:lnTo>
                        <a:pt x="26" y="215"/>
                      </a:lnTo>
                      <a:lnTo>
                        <a:pt x="40" y="175"/>
                      </a:lnTo>
                      <a:lnTo>
                        <a:pt x="43" y="127"/>
                      </a:lnTo>
                      <a:lnTo>
                        <a:pt x="43" y="95"/>
                      </a:lnTo>
                      <a:lnTo>
                        <a:pt x="20" y="49"/>
                      </a:lnTo>
                      <a:lnTo>
                        <a:pt x="3" y="12"/>
                      </a:lnTo>
                    </a:path>
                  </a:pathLst>
                </a:custGeom>
                <a:solidFill>
                  <a:srgbClr val="9FB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04" name="Oval 424">
                  <a:extLst>
                    <a:ext uri="{FF2B5EF4-FFF2-40B4-BE49-F238E27FC236}">
                      <a16:creationId xmlns:a16="http://schemas.microsoft.com/office/drawing/2014/main" id="{FF8BFBD4-DE3E-40D1-B201-91E477D85A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74" y="1104"/>
                  <a:ext cx="25" cy="22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 sz="1400">
                    <a:latin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1340" name="Group 425">
              <a:extLst>
                <a:ext uri="{FF2B5EF4-FFF2-40B4-BE49-F238E27FC236}">
                  <a16:creationId xmlns:a16="http://schemas.microsoft.com/office/drawing/2014/main" id="{8BF9AAFB-1596-4959-B19C-C2D2C663412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65" y="2448"/>
              <a:ext cx="349" cy="352"/>
              <a:chOff x="2475" y="2208"/>
              <a:chExt cx="440" cy="361"/>
            </a:xfrm>
          </p:grpSpPr>
          <p:sp>
            <p:nvSpPr>
              <p:cNvPr id="11341" name="Freeform 426">
                <a:extLst>
                  <a:ext uri="{FF2B5EF4-FFF2-40B4-BE49-F238E27FC236}">
                    <a16:creationId xmlns:a16="http://schemas.microsoft.com/office/drawing/2014/main" id="{B58706C4-E96B-47A2-9A83-450645C428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4" y="2500"/>
                <a:ext cx="295" cy="63"/>
              </a:xfrm>
              <a:custGeom>
                <a:avLst/>
                <a:gdLst>
                  <a:gd name="T0" fmla="*/ 0 w 1766"/>
                  <a:gd name="T1" fmla="*/ 0 h 377"/>
                  <a:gd name="T2" fmla="*/ 0 w 1766"/>
                  <a:gd name="T3" fmla="*/ 0 h 377"/>
                  <a:gd name="T4" fmla="*/ 0 w 1766"/>
                  <a:gd name="T5" fmla="*/ 0 h 377"/>
                  <a:gd name="T6" fmla="*/ 0 w 1766"/>
                  <a:gd name="T7" fmla="*/ 0 h 377"/>
                  <a:gd name="T8" fmla="*/ 0 w 1766"/>
                  <a:gd name="T9" fmla="*/ 0 h 377"/>
                  <a:gd name="T10" fmla="*/ 0 w 1766"/>
                  <a:gd name="T11" fmla="*/ 0 h 377"/>
                  <a:gd name="T12" fmla="*/ 0 w 1766"/>
                  <a:gd name="T13" fmla="*/ 0 h 377"/>
                  <a:gd name="T14" fmla="*/ 0 w 1766"/>
                  <a:gd name="T15" fmla="*/ 0 h 377"/>
                  <a:gd name="T16" fmla="*/ 0 w 1766"/>
                  <a:gd name="T17" fmla="*/ 0 h 377"/>
                  <a:gd name="T18" fmla="*/ 0 w 1766"/>
                  <a:gd name="T19" fmla="*/ 0 h 377"/>
                  <a:gd name="T20" fmla="*/ 0 w 1766"/>
                  <a:gd name="T21" fmla="*/ 0 h 377"/>
                  <a:gd name="T22" fmla="*/ 0 w 1766"/>
                  <a:gd name="T23" fmla="*/ 0 h 377"/>
                  <a:gd name="T24" fmla="*/ 0 w 1766"/>
                  <a:gd name="T25" fmla="*/ 0 h 377"/>
                  <a:gd name="T26" fmla="*/ 0 w 1766"/>
                  <a:gd name="T27" fmla="*/ 0 h 377"/>
                  <a:gd name="T28" fmla="*/ 0 w 1766"/>
                  <a:gd name="T29" fmla="*/ 0 h 377"/>
                  <a:gd name="T30" fmla="*/ 0 w 1766"/>
                  <a:gd name="T31" fmla="*/ 0 h 377"/>
                  <a:gd name="T32" fmla="*/ 0 w 1766"/>
                  <a:gd name="T33" fmla="*/ 0 h 377"/>
                  <a:gd name="T34" fmla="*/ 0 w 1766"/>
                  <a:gd name="T35" fmla="*/ 0 h 377"/>
                  <a:gd name="T36" fmla="*/ 0 w 1766"/>
                  <a:gd name="T37" fmla="*/ 0 h 377"/>
                  <a:gd name="T38" fmla="*/ 0 w 1766"/>
                  <a:gd name="T39" fmla="*/ 0 h 377"/>
                  <a:gd name="T40" fmla="*/ 0 w 1766"/>
                  <a:gd name="T41" fmla="*/ 0 h 377"/>
                  <a:gd name="T42" fmla="*/ 0 w 1766"/>
                  <a:gd name="T43" fmla="*/ 0 h 377"/>
                  <a:gd name="T44" fmla="*/ 0 w 1766"/>
                  <a:gd name="T45" fmla="*/ 0 h 377"/>
                  <a:gd name="T46" fmla="*/ 0 w 1766"/>
                  <a:gd name="T47" fmla="*/ 0 h 377"/>
                  <a:gd name="T48" fmla="*/ 0 w 1766"/>
                  <a:gd name="T49" fmla="*/ 0 h 377"/>
                  <a:gd name="T50" fmla="*/ 0 w 1766"/>
                  <a:gd name="T51" fmla="*/ 0 h 377"/>
                  <a:gd name="T52" fmla="*/ 0 w 1766"/>
                  <a:gd name="T53" fmla="*/ 0 h 377"/>
                  <a:gd name="T54" fmla="*/ 0 w 1766"/>
                  <a:gd name="T55" fmla="*/ 0 h 377"/>
                  <a:gd name="T56" fmla="*/ 0 w 1766"/>
                  <a:gd name="T57" fmla="*/ 0 h 377"/>
                  <a:gd name="T58" fmla="*/ 0 w 1766"/>
                  <a:gd name="T59" fmla="*/ 0 h 377"/>
                  <a:gd name="T60" fmla="*/ 0 w 1766"/>
                  <a:gd name="T61" fmla="*/ 0 h 377"/>
                  <a:gd name="T62" fmla="*/ 0 w 1766"/>
                  <a:gd name="T63" fmla="*/ 0 h 377"/>
                  <a:gd name="T64" fmla="*/ 0 w 1766"/>
                  <a:gd name="T65" fmla="*/ 0 h 37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766"/>
                  <a:gd name="T100" fmla="*/ 0 h 377"/>
                  <a:gd name="T101" fmla="*/ 1766 w 1766"/>
                  <a:gd name="T102" fmla="*/ 377 h 377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766" h="377">
                    <a:moveTo>
                      <a:pt x="904" y="13"/>
                    </a:moveTo>
                    <a:lnTo>
                      <a:pt x="724" y="2"/>
                    </a:lnTo>
                    <a:lnTo>
                      <a:pt x="557" y="0"/>
                    </a:lnTo>
                    <a:lnTo>
                      <a:pt x="404" y="4"/>
                    </a:lnTo>
                    <a:lnTo>
                      <a:pt x="273" y="17"/>
                    </a:lnTo>
                    <a:lnTo>
                      <a:pt x="160" y="34"/>
                    </a:lnTo>
                    <a:lnTo>
                      <a:pt x="76" y="58"/>
                    </a:lnTo>
                    <a:lnTo>
                      <a:pt x="21" y="88"/>
                    </a:lnTo>
                    <a:lnTo>
                      <a:pt x="0" y="122"/>
                    </a:lnTo>
                    <a:lnTo>
                      <a:pt x="12" y="158"/>
                    </a:lnTo>
                    <a:lnTo>
                      <a:pt x="60" y="196"/>
                    </a:lnTo>
                    <a:lnTo>
                      <a:pt x="138" y="230"/>
                    </a:lnTo>
                    <a:lnTo>
                      <a:pt x="244" y="265"/>
                    </a:lnTo>
                    <a:lnTo>
                      <a:pt x="371" y="296"/>
                    </a:lnTo>
                    <a:lnTo>
                      <a:pt x="519" y="324"/>
                    </a:lnTo>
                    <a:lnTo>
                      <a:pt x="683" y="346"/>
                    </a:lnTo>
                    <a:lnTo>
                      <a:pt x="861" y="364"/>
                    </a:lnTo>
                    <a:lnTo>
                      <a:pt x="1038" y="373"/>
                    </a:lnTo>
                    <a:lnTo>
                      <a:pt x="1204" y="377"/>
                    </a:lnTo>
                    <a:lnTo>
                      <a:pt x="1356" y="371"/>
                    </a:lnTo>
                    <a:lnTo>
                      <a:pt x="1490" y="361"/>
                    </a:lnTo>
                    <a:lnTo>
                      <a:pt x="1600" y="342"/>
                    </a:lnTo>
                    <a:lnTo>
                      <a:pt x="1686" y="318"/>
                    </a:lnTo>
                    <a:lnTo>
                      <a:pt x="1742" y="289"/>
                    </a:lnTo>
                    <a:lnTo>
                      <a:pt x="1766" y="255"/>
                    </a:lnTo>
                    <a:lnTo>
                      <a:pt x="1751" y="218"/>
                    </a:lnTo>
                    <a:lnTo>
                      <a:pt x="1704" y="181"/>
                    </a:lnTo>
                    <a:lnTo>
                      <a:pt x="1625" y="144"/>
                    </a:lnTo>
                    <a:lnTo>
                      <a:pt x="1520" y="111"/>
                    </a:lnTo>
                    <a:lnTo>
                      <a:pt x="1391" y="79"/>
                    </a:lnTo>
                    <a:lnTo>
                      <a:pt x="1244" y="52"/>
                    </a:lnTo>
                    <a:lnTo>
                      <a:pt x="1079" y="29"/>
                    </a:lnTo>
                    <a:lnTo>
                      <a:pt x="904" y="13"/>
                    </a:lnTo>
                    <a:close/>
                  </a:path>
                </a:pathLst>
              </a:custGeom>
              <a:solidFill>
                <a:srgbClr val="D9C9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2" name="Freeform 427">
                <a:extLst>
                  <a:ext uri="{FF2B5EF4-FFF2-40B4-BE49-F238E27FC236}">
                    <a16:creationId xmlns:a16="http://schemas.microsoft.com/office/drawing/2014/main" id="{FC0F3395-8778-4B33-AED3-57DB4628C3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9" y="2504"/>
                <a:ext cx="265" cy="56"/>
              </a:xfrm>
              <a:custGeom>
                <a:avLst/>
                <a:gdLst>
                  <a:gd name="T0" fmla="*/ 0 w 1587"/>
                  <a:gd name="T1" fmla="*/ 0 h 338"/>
                  <a:gd name="T2" fmla="*/ 0 w 1587"/>
                  <a:gd name="T3" fmla="*/ 0 h 338"/>
                  <a:gd name="T4" fmla="*/ 0 w 1587"/>
                  <a:gd name="T5" fmla="*/ 0 h 338"/>
                  <a:gd name="T6" fmla="*/ 0 w 1587"/>
                  <a:gd name="T7" fmla="*/ 0 h 338"/>
                  <a:gd name="T8" fmla="*/ 0 w 1587"/>
                  <a:gd name="T9" fmla="*/ 0 h 338"/>
                  <a:gd name="T10" fmla="*/ 0 w 1587"/>
                  <a:gd name="T11" fmla="*/ 0 h 338"/>
                  <a:gd name="T12" fmla="*/ 0 w 1587"/>
                  <a:gd name="T13" fmla="*/ 0 h 338"/>
                  <a:gd name="T14" fmla="*/ 0 w 1587"/>
                  <a:gd name="T15" fmla="*/ 0 h 338"/>
                  <a:gd name="T16" fmla="*/ 0 w 1587"/>
                  <a:gd name="T17" fmla="*/ 0 h 338"/>
                  <a:gd name="T18" fmla="*/ 0 w 1587"/>
                  <a:gd name="T19" fmla="*/ 0 h 338"/>
                  <a:gd name="T20" fmla="*/ 0 w 1587"/>
                  <a:gd name="T21" fmla="*/ 0 h 338"/>
                  <a:gd name="T22" fmla="*/ 0 w 1587"/>
                  <a:gd name="T23" fmla="*/ 0 h 338"/>
                  <a:gd name="T24" fmla="*/ 0 w 1587"/>
                  <a:gd name="T25" fmla="*/ 0 h 338"/>
                  <a:gd name="T26" fmla="*/ 0 w 1587"/>
                  <a:gd name="T27" fmla="*/ 0 h 338"/>
                  <a:gd name="T28" fmla="*/ 0 w 1587"/>
                  <a:gd name="T29" fmla="*/ 0 h 338"/>
                  <a:gd name="T30" fmla="*/ 0 w 1587"/>
                  <a:gd name="T31" fmla="*/ 0 h 338"/>
                  <a:gd name="T32" fmla="*/ 0 w 1587"/>
                  <a:gd name="T33" fmla="*/ 0 h 338"/>
                  <a:gd name="T34" fmla="*/ 0 w 1587"/>
                  <a:gd name="T35" fmla="*/ 0 h 338"/>
                  <a:gd name="T36" fmla="*/ 0 w 1587"/>
                  <a:gd name="T37" fmla="*/ 0 h 338"/>
                  <a:gd name="T38" fmla="*/ 0 w 1587"/>
                  <a:gd name="T39" fmla="*/ 0 h 338"/>
                  <a:gd name="T40" fmla="*/ 0 w 1587"/>
                  <a:gd name="T41" fmla="*/ 0 h 338"/>
                  <a:gd name="T42" fmla="*/ 0 w 1587"/>
                  <a:gd name="T43" fmla="*/ 0 h 338"/>
                  <a:gd name="T44" fmla="*/ 0 w 1587"/>
                  <a:gd name="T45" fmla="*/ 0 h 338"/>
                  <a:gd name="T46" fmla="*/ 0 w 1587"/>
                  <a:gd name="T47" fmla="*/ 0 h 338"/>
                  <a:gd name="T48" fmla="*/ 0 w 1587"/>
                  <a:gd name="T49" fmla="*/ 0 h 338"/>
                  <a:gd name="T50" fmla="*/ 0 w 1587"/>
                  <a:gd name="T51" fmla="*/ 0 h 338"/>
                  <a:gd name="T52" fmla="*/ 0 w 1587"/>
                  <a:gd name="T53" fmla="*/ 0 h 338"/>
                  <a:gd name="T54" fmla="*/ 0 w 1587"/>
                  <a:gd name="T55" fmla="*/ 0 h 338"/>
                  <a:gd name="T56" fmla="*/ 0 w 1587"/>
                  <a:gd name="T57" fmla="*/ 0 h 338"/>
                  <a:gd name="T58" fmla="*/ 0 w 1587"/>
                  <a:gd name="T59" fmla="*/ 0 h 338"/>
                  <a:gd name="T60" fmla="*/ 0 w 1587"/>
                  <a:gd name="T61" fmla="*/ 0 h 338"/>
                  <a:gd name="T62" fmla="*/ 0 w 1587"/>
                  <a:gd name="T63" fmla="*/ 0 h 338"/>
                  <a:gd name="T64" fmla="*/ 0 w 1587"/>
                  <a:gd name="T65" fmla="*/ 0 h 33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587"/>
                  <a:gd name="T100" fmla="*/ 0 h 338"/>
                  <a:gd name="T101" fmla="*/ 1587 w 1587"/>
                  <a:gd name="T102" fmla="*/ 338 h 33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587" h="338">
                    <a:moveTo>
                      <a:pt x="813" y="13"/>
                    </a:moveTo>
                    <a:lnTo>
                      <a:pt x="652" y="2"/>
                    </a:lnTo>
                    <a:lnTo>
                      <a:pt x="503" y="0"/>
                    </a:lnTo>
                    <a:lnTo>
                      <a:pt x="365" y="5"/>
                    </a:lnTo>
                    <a:lnTo>
                      <a:pt x="246" y="16"/>
                    </a:lnTo>
                    <a:lnTo>
                      <a:pt x="145" y="32"/>
                    </a:lnTo>
                    <a:lnTo>
                      <a:pt x="69" y="53"/>
                    </a:lnTo>
                    <a:lnTo>
                      <a:pt x="19" y="79"/>
                    </a:lnTo>
                    <a:lnTo>
                      <a:pt x="0" y="112"/>
                    </a:lnTo>
                    <a:lnTo>
                      <a:pt x="11" y="143"/>
                    </a:lnTo>
                    <a:lnTo>
                      <a:pt x="54" y="177"/>
                    </a:lnTo>
                    <a:lnTo>
                      <a:pt x="124" y="208"/>
                    </a:lnTo>
                    <a:lnTo>
                      <a:pt x="219" y="240"/>
                    </a:lnTo>
                    <a:lnTo>
                      <a:pt x="334" y="267"/>
                    </a:lnTo>
                    <a:lnTo>
                      <a:pt x="468" y="291"/>
                    </a:lnTo>
                    <a:lnTo>
                      <a:pt x="615" y="311"/>
                    </a:lnTo>
                    <a:lnTo>
                      <a:pt x="775" y="327"/>
                    </a:lnTo>
                    <a:lnTo>
                      <a:pt x="935" y="335"/>
                    </a:lnTo>
                    <a:lnTo>
                      <a:pt x="1084" y="338"/>
                    </a:lnTo>
                    <a:lnTo>
                      <a:pt x="1220" y="333"/>
                    </a:lnTo>
                    <a:lnTo>
                      <a:pt x="1341" y="323"/>
                    </a:lnTo>
                    <a:lnTo>
                      <a:pt x="1440" y="306"/>
                    </a:lnTo>
                    <a:lnTo>
                      <a:pt x="1516" y="286"/>
                    </a:lnTo>
                    <a:lnTo>
                      <a:pt x="1566" y="260"/>
                    </a:lnTo>
                    <a:lnTo>
                      <a:pt x="1587" y="231"/>
                    </a:lnTo>
                    <a:lnTo>
                      <a:pt x="1574" y="197"/>
                    </a:lnTo>
                    <a:lnTo>
                      <a:pt x="1531" y="164"/>
                    </a:lnTo>
                    <a:lnTo>
                      <a:pt x="1460" y="132"/>
                    </a:lnTo>
                    <a:lnTo>
                      <a:pt x="1367" y="101"/>
                    </a:lnTo>
                    <a:lnTo>
                      <a:pt x="1251" y="72"/>
                    </a:lnTo>
                    <a:lnTo>
                      <a:pt x="1119" y="49"/>
                    </a:lnTo>
                    <a:lnTo>
                      <a:pt x="972" y="27"/>
                    </a:lnTo>
                    <a:lnTo>
                      <a:pt x="813" y="13"/>
                    </a:lnTo>
                    <a:close/>
                  </a:path>
                </a:pathLst>
              </a:custGeom>
              <a:solidFill>
                <a:srgbClr val="D4C2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3" name="Freeform 428">
                <a:extLst>
                  <a:ext uri="{FF2B5EF4-FFF2-40B4-BE49-F238E27FC236}">
                    <a16:creationId xmlns:a16="http://schemas.microsoft.com/office/drawing/2014/main" id="{CAFF5DE1-23E3-487C-B0F2-90C9B41F3E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74" y="2508"/>
                <a:ext cx="234" cy="50"/>
              </a:xfrm>
              <a:custGeom>
                <a:avLst/>
                <a:gdLst>
                  <a:gd name="T0" fmla="*/ 0 w 1406"/>
                  <a:gd name="T1" fmla="*/ 0 h 299"/>
                  <a:gd name="T2" fmla="*/ 0 w 1406"/>
                  <a:gd name="T3" fmla="*/ 0 h 299"/>
                  <a:gd name="T4" fmla="*/ 0 w 1406"/>
                  <a:gd name="T5" fmla="*/ 0 h 299"/>
                  <a:gd name="T6" fmla="*/ 0 w 1406"/>
                  <a:gd name="T7" fmla="*/ 0 h 299"/>
                  <a:gd name="T8" fmla="*/ 0 w 1406"/>
                  <a:gd name="T9" fmla="*/ 0 h 299"/>
                  <a:gd name="T10" fmla="*/ 0 w 1406"/>
                  <a:gd name="T11" fmla="*/ 0 h 299"/>
                  <a:gd name="T12" fmla="*/ 0 w 1406"/>
                  <a:gd name="T13" fmla="*/ 0 h 299"/>
                  <a:gd name="T14" fmla="*/ 0 w 1406"/>
                  <a:gd name="T15" fmla="*/ 0 h 299"/>
                  <a:gd name="T16" fmla="*/ 0 w 1406"/>
                  <a:gd name="T17" fmla="*/ 0 h 299"/>
                  <a:gd name="T18" fmla="*/ 0 w 1406"/>
                  <a:gd name="T19" fmla="*/ 0 h 299"/>
                  <a:gd name="T20" fmla="*/ 0 w 1406"/>
                  <a:gd name="T21" fmla="*/ 0 h 299"/>
                  <a:gd name="T22" fmla="*/ 0 w 1406"/>
                  <a:gd name="T23" fmla="*/ 0 h 299"/>
                  <a:gd name="T24" fmla="*/ 0 w 1406"/>
                  <a:gd name="T25" fmla="*/ 0 h 299"/>
                  <a:gd name="T26" fmla="*/ 0 w 1406"/>
                  <a:gd name="T27" fmla="*/ 0 h 299"/>
                  <a:gd name="T28" fmla="*/ 0 w 1406"/>
                  <a:gd name="T29" fmla="*/ 0 h 299"/>
                  <a:gd name="T30" fmla="*/ 0 w 1406"/>
                  <a:gd name="T31" fmla="*/ 0 h 299"/>
                  <a:gd name="T32" fmla="*/ 0 w 1406"/>
                  <a:gd name="T33" fmla="*/ 0 h 299"/>
                  <a:gd name="T34" fmla="*/ 0 w 1406"/>
                  <a:gd name="T35" fmla="*/ 0 h 299"/>
                  <a:gd name="T36" fmla="*/ 0 w 1406"/>
                  <a:gd name="T37" fmla="*/ 0 h 299"/>
                  <a:gd name="T38" fmla="*/ 0 w 1406"/>
                  <a:gd name="T39" fmla="*/ 0 h 299"/>
                  <a:gd name="T40" fmla="*/ 0 w 1406"/>
                  <a:gd name="T41" fmla="*/ 0 h 299"/>
                  <a:gd name="T42" fmla="*/ 0 w 1406"/>
                  <a:gd name="T43" fmla="*/ 0 h 299"/>
                  <a:gd name="T44" fmla="*/ 0 w 1406"/>
                  <a:gd name="T45" fmla="*/ 0 h 299"/>
                  <a:gd name="T46" fmla="*/ 0 w 1406"/>
                  <a:gd name="T47" fmla="*/ 0 h 299"/>
                  <a:gd name="T48" fmla="*/ 0 w 1406"/>
                  <a:gd name="T49" fmla="*/ 0 h 299"/>
                  <a:gd name="T50" fmla="*/ 0 w 1406"/>
                  <a:gd name="T51" fmla="*/ 0 h 299"/>
                  <a:gd name="T52" fmla="*/ 0 w 1406"/>
                  <a:gd name="T53" fmla="*/ 0 h 299"/>
                  <a:gd name="T54" fmla="*/ 0 w 1406"/>
                  <a:gd name="T55" fmla="*/ 0 h 299"/>
                  <a:gd name="T56" fmla="*/ 0 w 1406"/>
                  <a:gd name="T57" fmla="*/ 0 h 299"/>
                  <a:gd name="T58" fmla="*/ 0 w 1406"/>
                  <a:gd name="T59" fmla="*/ 0 h 299"/>
                  <a:gd name="T60" fmla="*/ 0 w 1406"/>
                  <a:gd name="T61" fmla="*/ 0 h 299"/>
                  <a:gd name="T62" fmla="*/ 0 w 1406"/>
                  <a:gd name="T63" fmla="*/ 0 h 299"/>
                  <a:gd name="T64" fmla="*/ 0 w 1406"/>
                  <a:gd name="T65" fmla="*/ 0 h 29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406"/>
                  <a:gd name="T100" fmla="*/ 0 h 299"/>
                  <a:gd name="T101" fmla="*/ 1406 w 1406"/>
                  <a:gd name="T102" fmla="*/ 299 h 29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406" h="299">
                    <a:moveTo>
                      <a:pt x="721" y="10"/>
                    </a:moveTo>
                    <a:lnTo>
                      <a:pt x="578" y="1"/>
                    </a:lnTo>
                    <a:lnTo>
                      <a:pt x="445" y="0"/>
                    </a:lnTo>
                    <a:lnTo>
                      <a:pt x="324" y="3"/>
                    </a:lnTo>
                    <a:lnTo>
                      <a:pt x="218" y="13"/>
                    </a:lnTo>
                    <a:lnTo>
                      <a:pt x="129" y="27"/>
                    </a:lnTo>
                    <a:lnTo>
                      <a:pt x="62" y="46"/>
                    </a:lnTo>
                    <a:lnTo>
                      <a:pt x="17" y="69"/>
                    </a:lnTo>
                    <a:lnTo>
                      <a:pt x="0" y="96"/>
                    </a:lnTo>
                    <a:lnTo>
                      <a:pt x="10" y="126"/>
                    </a:lnTo>
                    <a:lnTo>
                      <a:pt x="48" y="155"/>
                    </a:lnTo>
                    <a:lnTo>
                      <a:pt x="110" y="183"/>
                    </a:lnTo>
                    <a:lnTo>
                      <a:pt x="194" y="211"/>
                    </a:lnTo>
                    <a:lnTo>
                      <a:pt x="295" y="236"/>
                    </a:lnTo>
                    <a:lnTo>
                      <a:pt x="414" y="258"/>
                    </a:lnTo>
                    <a:lnTo>
                      <a:pt x="544" y="275"/>
                    </a:lnTo>
                    <a:lnTo>
                      <a:pt x="687" y="290"/>
                    </a:lnTo>
                    <a:lnTo>
                      <a:pt x="828" y="297"/>
                    </a:lnTo>
                    <a:lnTo>
                      <a:pt x="960" y="299"/>
                    </a:lnTo>
                    <a:lnTo>
                      <a:pt x="1081" y="295"/>
                    </a:lnTo>
                    <a:lnTo>
                      <a:pt x="1188" y="286"/>
                    </a:lnTo>
                    <a:lnTo>
                      <a:pt x="1274" y="272"/>
                    </a:lnTo>
                    <a:lnTo>
                      <a:pt x="1343" y="254"/>
                    </a:lnTo>
                    <a:lnTo>
                      <a:pt x="1387" y="230"/>
                    </a:lnTo>
                    <a:lnTo>
                      <a:pt x="1406" y="203"/>
                    </a:lnTo>
                    <a:lnTo>
                      <a:pt x="1393" y="173"/>
                    </a:lnTo>
                    <a:lnTo>
                      <a:pt x="1355" y="144"/>
                    </a:lnTo>
                    <a:lnTo>
                      <a:pt x="1292" y="114"/>
                    </a:lnTo>
                    <a:lnTo>
                      <a:pt x="1210" y="89"/>
                    </a:lnTo>
                    <a:lnTo>
                      <a:pt x="1108" y="63"/>
                    </a:lnTo>
                    <a:lnTo>
                      <a:pt x="991" y="41"/>
                    </a:lnTo>
                    <a:lnTo>
                      <a:pt x="860" y="22"/>
                    </a:lnTo>
                    <a:lnTo>
                      <a:pt x="721" y="10"/>
                    </a:lnTo>
                    <a:close/>
                  </a:path>
                </a:pathLst>
              </a:custGeom>
              <a:solidFill>
                <a:srgbClr val="CFBA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4" name="Freeform 429">
                <a:extLst>
                  <a:ext uri="{FF2B5EF4-FFF2-40B4-BE49-F238E27FC236}">
                    <a16:creationId xmlns:a16="http://schemas.microsoft.com/office/drawing/2014/main" id="{9C9FCA0D-11B4-4999-B6E6-B0D771A893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99" y="2511"/>
                <a:ext cx="204" cy="44"/>
              </a:xfrm>
              <a:custGeom>
                <a:avLst/>
                <a:gdLst>
                  <a:gd name="T0" fmla="*/ 0 w 1226"/>
                  <a:gd name="T1" fmla="*/ 0 h 263"/>
                  <a:gd name="T2" fmla="*/ 0 w 1226"/>
                  <a:gd name="T3" fmla="*/ 0 h 263"/>
                  <a:gd name="T4" fmla="*/ 0 w 1226"/>
                  <a:gd name="T5" fmla="*/ 0 h 263"/>
                  <a:gd name="T6" fmla="*/ 0 w 1226"/>
                  <a:gd name="T7" fmla="*/ 0 h 263"/>
                  <a:gd name="T8" fmla="*/ 0 w 1226"/>
                  <a:gd name="T9" fmla="*/ 0 h 263"/>
                  <a:gd name="T10" fmla="*/ 0 w 1226"/>
                  <a:gd name="T11" fmla="*/ 0 h 263"/>
                  <a:gd name="T12" fmla="*/ 0 w 1226"/>
                  <a:gd name="T13" fmla="*/ 0 h 263"/>
                  <a:gd name="T14" fmla="*/ 0 w 1226"/>
                  <a:gd name="T15" fmla="*/ 0 h 263"/>
                  <a:gd name="T16" fmla="*/ 0 w 1226"/>
                  <a:gd name="T17" fmla="*/ 0 h 263"/>
                  <a:gd name="T18" fmla="*/ 0 w 1226"/>
                  <a:gd name="T19" fmla="*/ 0 h 263"/>
                  <a:gd name="T20" fmla="*/ 0 w 1226"/>
                  <a:gd name="T21" fmla="*/ 0 h 263"/>
                  <a:gd name="T22" fmla="*/ 0 w 1226"/>
                  <a:gd name="T23" fmla="*/ 0 h 263"/>
                  <a:gd name="T24" fmla="*/ 0 w 1226"/>
                  <a:gd name="T25" fmla="*/ 0 h 263"/>
                  <a:gd name="T26" fmla="*/ 0 w 1226"/>
                  <a:gd name="T27" fmla="*/ 0 h 263"/>
                  <a:gd name="T28" fmla="*/ 0 w 1226"/>
                  <a:gd name="T29" fmla="*/ 0 h 263"/>
                  <a:gd name="T30" fmla="*/ 0 w 1226"/>
                  <a:gd name="T31" fmla="*/ 0 h 263"/>
                  <a:gd name="T32" fmla="*/ 0 w 1226"/>
                  <a:gd name="T33" fmla="*/ 0 h 263"/>
                  <a:gd name="T34" fmla="*/ 0 w 1226"/>
                  <a:gd name="T35" fmla="*/ 0 h 263"/>
                  <a:gd name="T36" fmla="*/ 0 w 1226"/>
                  <a:gd name="T37" fmla="*/ 0 h 263"/>
                  <a:gd name="T38" fmla="*/ 0 w 1226"/>
                  <a:gd name="T39" fmla="*/ 0 h 263"/>
                  <a:gd name="T40" fmla="*/ 0 w 1226"/>
                  <a:gd name="T41" fmla="*/ 0 h 263"/>
                  <a:gd name="T42" fmla="*/ 0 w 1226"/>
                  <a:gd name="T43" fmla="*/ 0 h 263"/>
                  <a:gd name="T44" fmla="*/ 0 w 1226"/>
                  <a:gd name="T45" fmla="*/ 0 h 263"/>
                  <a:gd name="T46" fmla="*/ 0 w 1226"/>
                  <a:gd name="T47" fmla="*/ 0 h 263"/>
                  <a:gd name="T48" fmla="*/ 0 w 1226"/>
                  <a:gd name="T49" fmla="*/ 0 h 263"/>
                  <a:gd name="T50" fmla="*/ 0 w 1226"/>
                  <a:gd name="T51" fmla="*/ 0 h 263"/>
                  <a:gd name="T52" fmla="*/ 0 w 1226"/>
                  <a:gd name="T53" fmla="*/ 0 h 263"/>
                  <a:gd name="T54" fmla="*/ 0 w 1226"/>
                  <a:gd name="T55" fmla="*/ 0 h 263"/>
                  <a:gd name="T56" fmla="*/ 0 w 1226"/>
                  <a:gd name="T57" fmla="*/ 0 h 263"/>
                  <a:gd name="T58" fmla="*/ 0 w 1226"/>
                  <a:gd name="T59" fmla="*/ 0 h 263"/>
                  <a:gd name="T60" fmla="*/ 0 w 1226"/>
                  <a:gd name="T61" fmla="*/ 0 h 263"/>
                  <a:gd name="T62" fmla="*/ 0 w 1226"/>
                  <a:gd name="T63" fmla="*/ 0 h 263"/>
                  <a:gd name="T64" fmla="*/ 0 w 1226"/>
                  <a:gd name="T65" fmla="*/ 0 h 26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226"/>
                  <a:gd name="T100" fmla="*/ 0 h 263"/>
                  <a:gd name="T101" fmla="*/ 1226 w 1226"/>
                  <a:gd name="T102" fmla="*/ 263 h 26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226" h="263">
                    <a:moveTo>
                      <a:pt x="627" y="9"/>
                    </a:moveTo>
                    <a:lnTo>
                      <a:pt x="503" y="1"/>
                    </a:lnTo>
                    <a:lnTo>
                      <a:pt x="387" y="0"/>
                    </a:lnTo>
                    <a:lnTo>
                      <a:pt x="281" y="3"/>
                    </a:lnTo>
                    <a:lnTo>
                      <a:pt x="189" y="12"/>
                    </a:lnTo>
                    <a:lnTo>
                      <a:pt x="112" y="25"/>
                    </a:lnTo>
                    <a:lnTo>
                      <a:pt x="53" y="42"/>
                    </a:lnTo>
                    <a:lnTo>
                      <a:pt x="15" y="62"/>
                    </a:lnTo>
                    <a:lnTo>
                      <a:pt x="0" y="86"/>
                    </a:lnTo>
                    <a:lnTo>
                      <a:pt x="9" y="110"/>
                    </a:lnTo>
                    <a:lnTo>
                      <a:pt x="42" y="136"/>
                    </a:lnTo>
                    <a:lnTo>
                      <a:pt x="96" y="161"/>
                    </a:lnTo>
                    <a:lnTo>
                      <a:pt x="170" y="186"/>
                    </a:lnTo>
                    <a:lnTo>
                      <a:pt x="258" y="206"/>
                    </a:lnTo>
                    <a:lnTo>
                      <a:pt x="361" y="226"/>
                    </a:lnTo>
                    <a:lnTo>
                      <a:pt x="475" y="242"/>
                    </a:lnTo>
                    <a:lnTo>
                      <a:pt x="600" y="255"/>
                    </a:lnTo>
                    <a:lnTo>
                      <a:pt x="722" y="261"/>
                    </a:lnTo>
                    <a:lnTo>
                      <a:pt x="838" y="263"/>
                    </a:lnTo>
                    <a:lnTo>
                      <a:pt x="943" y="259"/>
                    </a:lnTo>
                    <a:lnTo>
                      <a:pt x="1036" y="251"/>
                    </a:lnTo>
                    <a:lnTo>
                      <a:pt x="1113" y="237"/>
                    </a:lnTo>
                    <a:lnTo>
                      <a:pt x="1172" y="222"/>
                    </a:lnTo>
                    <a:lnTo>
                      <a:pt x="1211" y="203"/>
                    </a:lnTo>
                    <a:lnTo>
                      <a:pt x="1226" y="180"/>
                    </a:lnTo>
                    <a:lnTo>
                      <a:pt x="1215" y="153"/>
                    </a:lnTo>
                    <a:lnTo>
                      <a:pt x="1182" y="127"/>
                    </a:lnTo>
                    <a:lnTo>
                      <a:pt x="1128" y="101"/>
                    </a:lnTo>
                    <a:lnTo>
                      <a:pt x="1057" y="78"/>
                    </a:lnTo>
                    <a:lnTo>
                      <a:pt x="967" y="55"/>
                    </a:lnTo>
                    <a:lnTo>
                      <a:pt x="863" y="36"/>
                    </a:lnTo>
                    <a:lnTo>
                      <a:pt x="749" y="20"/>
                    </a:lnTo>
                    <a:lnTo>
                      <a:pt x="627" y="9"/>
                    </a:lnTo>
                    <a:close/>
                  </a:path>
                </a:pathLst>
              </a:custGeom>
              <a:solidFill>
                <a:srgbClr val="C9B3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5" name="Freeform 430">
                <a:extLst>
                  <a:ext uri="{FF2B5EF4-FFF2-40B4-BE49-F238E27FC236}">
                    <a16:creationId xmlns:a16="http://schemas.microsoft.com/office/drawing/2014/main" id="{8C8CD87F-B068-4A91-A77D-428CD23FC2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4" y="2515"/>
                <a:ext cx="174" cy="37"/>
              </a:xfrm>
              <a:custGeom>
                <a:avLst/>
                <a:gdLst>
                  <a:gd name="T0" fmla="*/ 0 w 1046"/>
                  <a:gd name="T1" fmla="*/ 0 h 223"/>
                  <a:gd name="T2" fmla="*/ 0 w 1046"/>
                  <a:gd name="T3" fmla="*/ 0 h 223"/>
                  <a:gd name="T4" fmla="*/ 0 w 1046"/>
                  <a:gd name="T5" fmla="*/ 0 h 223"/>
                  <a:gd name="T6" fmla="*/ 0 w 1046"/>
                  <a:gd name="T7" fmla="*/ 0 h 223"/>
                  <a:gd name="T8" fmla="*/ 0 w 1046"/>
                  <a:gd name="T9" fmla="*/ 0 h 223"/>
                  <a:gd name="T10" fmla="*/ 0 w 1046"/>
                  <a:gd name="T11" fmla="*/ 0 h 223"/>
                  <a:gd name="T12" fmla="*/ 0 w 1046"/>
                  <a:gd name="T13" fmla="*/ 0 h 223"/>
                  <a:gd name="T14" fmla="*/ 0 w 1046"/>
                  <a:gd name="T15" fmla="*/ 0 h 223"/>
                  <a:gd name="T16" fmla="*/ 0 w 1046"/>
                  <a:gd name="T17" fmla="*/ 0 h 223"/>
                  <a:gd name="T18" fmla="*/ 0 w 1046"/>
                  <a:gd name="T19" fmla="*/ 0 h 223"/>
                  <a:gd name="T20" fmla="*/ 0 w 1046"/>
                  <a:gd name="T21" fmla="*/ 0 h 223"/>
                  <a:gd name="T22" fmla="*/ 0 w 1046"/>
                  <a:gd name="T23" fmla="*/ 0 h 223"/>
                  <a:gd name="T24" fmla="*/ 0 w 1046"/>
                  <a:gd name="T25" fmla="*/ 0 h 223"/>
                  <a:gd name="T26" fmla="*/ 0 w 1046"/>
                  <a:gd name="T27" fmla="*/ 0 h 223"/>
                  <a:gd name="T28" fmla="*/ 0 w 1046"/>
                  <a:gd name="T29" fmla="*/ 0 h 223"/>
                  <a:gd name="T30" fmla="*/ 0 w 1046"/>
                  <a:gd name="T31" fmla="*/ 0 h 223"/>
                  <a:gd name="T32" fmla="*/ 0 w 1046"/>
                  <a:gd name="T33" fmla="*/ 0 h 223"/>
                  <a:gd name="T34" fmla="*/ 0 w 1046"/>
                  <a:gd name="T35" fmla="*/ 0 h 223"/>
                  <a:gd name="T36" fmla="*/ 0 w 1046"/>
                  <a:gd name="T37" fmla="*/ 0 h 223"/>
                  <a:gd name="T38" fmla="*/ 0 w 1046"/>
                  <a:gd name="T39" fmla="*/ 0 h 223"/>
                  <a:gd name="T40" fmla="*/ 0 w 1046"/>
                  <a:gd name="T41" fmla="*/ 0 h 223"/>
                  <a:gd name="T42" fmla="*/ 0 w 1046"/>
                  <a:gd name="T43" fmla="*/ 0 h 223"/>
                  <a:gd name="T44" fmla="*/ 0 w 1046"/>
                  <a:gd name="T45" fmla="*/ 0 h 223"/>
                  <a:gd name="T46" fmla="*/ 0 w 1046"/>
                  <a:gd name="T47" fmla="*/ 0 h 223"/>
                  <a:gd name="T48" fmla="*/ 0 w 1046"/>
                  <a:gd name="T49" fmla="*/ 0 h 223"/>
                  <a:gd name="T50" fmla="*/ 0 w 1046"/>
                  <a:gd name="T51" fmla="*/ 0 h 223"/>
                  <a:gd name="T52" fmla="*/ 0 w 1046"/>
                  <a:gd name="T53" fmla="*/ 0 h 223"/>
                  <a:gd name="T54" fmla="*/ 0 w 1046"/>
                  <a:gd name="T55" fmla="*/ 0 h 223"/>
                  <a:gd name="T56" fmla="*/ 0 w 1046"/>
                  <a:gd name="T57" fmla="*/ 0 h 223"/>
                  <a:gd name="T58" fmla="*/ 0 w 1046"/>
                  <a:gd name="T59" fmla="*/ 0 h 223"/>
                  <a:gd name="T60" fmla="*/ 0 w 1046"/>
                  <a:gd name="T61" fmla="*/ 0 h 223"/>
                  <a:gd name="T62" fmla="*/ 0 w 1046"/>
                  <a:gd name="T63" fmla="*/ 0 h 223"/>
                  <a:gd name="T64" fmla="*/ 0 w 1046"/>
                  <a:gd name="T65" fmla="*/ 0 h 22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046"/>
                  <a:gd name="T100" fmla="*/ 0 h 223"/>
                  <a:gd name="T101" fmla="*/ 1046 w 1046"/>
                  <a:gd name="T102" fmla="*/ 223 h 22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046" h="223">
                    <a:moveTo>
                      <a:pt x="535" y="6"/>
                    </a:moveTo>
                    <a:lnTo>
                      <a:pt x="428" y="0"/>
                    </a:lnTo>
                    <a:lnTo>
                      <a:pt x="329" y="0"/>
                    </a:lnTo>
                    <a:lnTo>
                      <a:pt x="239" y="2"/>
                    </a:lnTo>
                    <a:lnTo>
                      <a:pt x="162" y="10"/>
                    </a:lnTo>
                    <a:lnTo>
                      <a:pt x="95" y="20"/>
                    </a:lnTo>
                    <a:lnTo>
                      <a:pt x="45" y="34"/>
                    </a:lnTo>
                    <a:lnTo>
                      <a:pt x="12" y="51"/>
                    </a:lnTo>
                    <a:lnTo>
                      <a:pt x="0" y="73"/>
                    </a:lnTo>
                    <a:lnTo>
                      <a:pt x="7" y="94"/>
                    </a:lnTo>
                    <a:lnTo>
                      <a:pt x="35" y="117"/>
                    </a:lnTo>
                    <a:lnTo>
                      <a:pt x="81" y="137"/>
                    </a:lnTo>
                    <a:lnTo>
                      <a:pt x="144" y="158"/>
                    </a:lnTo>
                    <a:lnTo>
                      <a:pt x="219" y="176"/>
                    </a:lnTo>
                    <a:lnTo>
                      <a:pt x="308" y="193"/>
                    </a:lnTo>
                    <a:lnTo>
                      <a:pt x="405" y="206"/>
                    </a:lnTo>
                    <a:lnTo>
                      <a:pt x="511" y="218"/>
                    </a:lnTo>
                    <a:lnTo>
                      <a:pt x="614" y="222"/>
                    </a:lnTo>
                    <a:lnTo>
                      <a:pt x="713" y="223"/>
                    </a:lnTo>
                    <a:lnTo>
                      <a:pt x="803" y="220"/>
                    </a:lnTo>
                    <a:lnTo>
                      <a:pt x="883" y="213"/>
                    </a:lnTo>
                    <a:lnTo>
                      <a:pt x="948" y="202"/>
                    </a:lnTo>
                    <a:lnTo>
                      <a:pt x="999" y="189"/>
                    </a:lnTo>
                    <a:lnTo>
                      <a:pt x="1031" y="172"/>
                    </a:lnTo>
                    <a:lnTo>
                      <a:pt x="1046" y="151"/>
                    </a:lnTo>
                    <a:lnTo>
                      <a:pt x="1037" y="129"/>
                    </a:lnTo>
                    <a:lnTo>
                      <a:pt x="1008" y="106"/>
                    </a:lnTo>
                    <a:lnTo>
                      <a:pt x="962" y="85"/>
                    </a:lnTo>
                    <a:lnTo>
                      <a:pt x="900" y="65"/>
                    </a:lnTo>
                    <a:lnTo>
                      <a:pt x="823" y="46"/>
                    </a:lnTo>
                    <a:lnTo>
                      <a:pt x="736" y="30"/>
                    </a:lnTo>
                    <a:lnTo>
                      <a:pt x="639" y="16"/>
                    </a:lnTo>
                    <a:lnTo>
                      <a:pt x="535" y="6"/>
                    </a:lnTo>
                    <a:close/>
                  </a:path>
                </a:pathLst>
              </a:custGeom>
              <a:solidFill>
                <a:srgbClr val="C7AD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6" name="Freeform 431">
                <a:extLst>
                  <a:ext uri="{FF2B5EF4-FFF2-40B4-BE49-F238E27FC236}">
                    <a16:creationId xmlns:a16="http://schemas.microsoft.com/office/drawing/2014/main" id="{9EAD40F8-5618-4F40-924D-AAF883F038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5" y="2253"/>
                <a:ext cx="440" cy="312"/>
              </a:xfrm>
              <a:custGeom>
                <a:avLst/>
                <a:gdLst>
                  <a:gd name="T0" fmla="*/ 0 w 2639"/>
                  <a:gd name="T1" fmla="*/ 0 h 1871"/>
                  <a:gd name="T2" fmla="*/ 0 w 2639"/>
                  <a:gd name="T3" fmla="*/ 0 h 1871"/>
                  <a:gd name="T4" fmla="*/ 0 w 2639"/>
                  <a:gd name="T5" fmla="*/ 0 h 1871"/>
                  <a:gd name="T6" fmla="*/ 0 w 2639"/>
                  <a:gd name="T7" fmla="*/ 0 h 1871"/>
                  <a:gd name="T8" fmla="*/ 0 w 2639"/>
                  <a:gd name="T9" fmla="*/ 0 h 1871"/>
                  <a:gd name="T10" fmla="*/ 0 w 2639"/>
                  <a:gd name="T11" fmla="*/ 0 h 1871"/>
                  <a:gd name="T12" fmla="*/ 0 w 2639"/>
                  <a:gd name="T13" fmla="*/ 0 h 1871"/>
                  <a:gd name="T14" fmla="*/ 0 w 2639"/>
                  <a:gd name="T15" fmla="*/ 0 h 1871"/>
                  <a:gd name="T16" fmla="*/ 0 w 2639"/>
                  <a:gd name="T17" fmla="*/ 0 h 1871"/>
                  <a:gd name="T18" fmla="*/ 0 w 2639"/>
                  <a:gd name="T19" fmla="*/ 0 h 1871"/>
                  <a:gd name="T20" fmla="*/ 0 w 2639"/>
                  <a:gd name="T21" fmla="*/ 0 h 1871"/>
                  <a:gd name="T22" fmla="*/ 0 w 2639"/>
                  <a:gd name="T23" fmla="*/ 0 h 1871"/>
                  <a:gd name="T24" fmla="*/ 0 w 2639"/>
                  <a:gd name="T25" fmla="*/ 0 h 1871"/>
                  <a:gd name="T26" fmla="*/ 0 w 2639"/>
                  <a:gd name="T27" fmla="*/ 0 h 1871"/>
                  <a:gd name="T28" fmla="*/ 0 w 2639"/>
                  <a:gd name="T29" fmla="*/ 0 h 1871"/>
                  <a:gd name="T30" fmla="*/ 0 w 2639"/>
                  <a:gd name="T31" fmla="*/ 0 h 1871"/>
                  <a:gd name="T32" fmla="*/ 0 w 2639"/>
                  <a:gd name="T33" fmla="*/ 0 h 1871"/>
                  <a:gd name="T34" fmla="*/ 0 w 2639"/>
                  <a:gd name="T35" fmla="*/ 0 h 1871"/>
                  <a:gd name="T36" fmla="*/ 0 w 2639"/>
                  <a:gd name="T37" fmla="*/ 0 h 1871"/>
                  <a:gd name="T38" fmla="*/ 0 w 2639"/>
                  <a:gd name="T39" fmla="*/ 0 h 1871"/>
                  <a:gd name="T40" fmla="*/ 0 w 2639"/>
                  <a:gd name="T41" fmla="*/ 0 h 1871"/>
                  <a:gd name="T42" fmla="*/ 0 w 2639"/>
                  <a:gd name="T43" fmla="*/ 0 h 1871"/>
                  <a:gd name="T44" fmla="*/ 0 w 2639"/>
                  <a:gd name="T45" fmla="*/ 0 h 1871"/>
                  <a:gd name="T46" fmla="*/ 0 w 2639"/>
                  <a:gd name="T47" fmla="*/ 0 h 1871"/>
                  <a:gd name="T48" fmla="*/ 0 w 2639"/>
                  <a:gd name="T49" fmla="*/ 0 h 1871"/>
                  <a:gd name="T50" fmla="*/ 0 w 2639"/>
                  <a:gd name="T51" fmla="*/ 0 h 1871"/>
                  <a:gd name="T52" fmla="*/ 0 w 2639"/>
                  <a:gd name="T53" fmla="*/ 0 h 1871"/>
                  <a:gd name="T54" fmla="*/ 0 w 2639"/>
                  <a:gd name="T55" fmla="*/ 0 h 1871"/>
                  <a:gd name="T56" fmla="*/ 0 w 2639"/>
                  <a:gd name="T57" fmla="*/ 0 h 1871"/>
                  <a:gd name="T58" fmla="*/ 0 w 2639"/>
                  <a:gd name="T59" fmla="*/ 0 h 1871"/>
                  <a:gd name="T60" fmla="*/ 0 w 2639"/>
                  <a:gd name="T61" fmla="*/ 0 h 1871"/>
                  <a:gd name="T62" fmla="*/ 0 w 2639"/>
                  <a:gd name="T63" fmla="*/ 0 h 1871"/>
                  <a:gd name="T64" fmla="*/ 0 w 2639"/>
                  <a:gd name="T65" fmla="*/ 0 h 1871"/>
                  <a:gd name="T66" fmla="*/ 0 w 2639"/>
                  <a:gd name="T67" fmla="*/ 0 h 1871"/>
                  <a:gd name="T68" fmla="*/ 0 w 2639"/>
                  <a:gd name="T69" fmla="*/ 0 h 1871"/>
                  <a:gd name="T70" fmla="*/ 0 w 2639"/>
                  <a:gd name="T71" fmla="*/ 0 h 1871"/>
                  <a:gd name="T72" fmla="*/ 0 w 2639"/>
                  <a:gd name="T73" fmla="*/ 0 h 1871"/>
                  <a:gd name="T74" fmla="*/ 0 w 2639"/>
                  <a:gd name="T75" fmla="*/ 0 h 1871"/>
                  <a:gd name="T76" fmla="*/ 0 w 2639"/>
                  <a:gd name="T77" fmla="*/ 0 h 1871"/>
                  <a:gd name="T78" fmla="*/ 0 w 2639"/>
                  <a:gd name="T79" fmla="*/ 0 h 1871"/>
                  <a:gd name="T80" fmla="*/ 0 w 2639"/>
                  <a:gd name="T81" fmla="*/ 0 h 1871"/>
                  <a:gd name="T82" fmla="*/ 0 w 2639"/>
                  <a:gd name="T83" fmla="*/ 0 h 1871"/>
                  <a:gd name="T84" fmla="*/ 0 w 2639"/>
                  <a:gd name="T85" fmla="*/ 0 h 1871"/>
                  <a:gd name="T86" fmla="*/ 0 w 2639"/>
                  <a:gd name="T87" fmla="*/ 0 h 1871"/>
                  <a:gd name="T88" fmla="*/ 0 w 2639"/>
                  <a:gd name="T89" fmla="*/ 0 h 1871"/>
                  <a:gd name="T90" fmla="*/ 0 w 2639"/>
                  <a:gd name="T91" fmla="*/ 0 h 1871"/>
                  <a:gd name="T92" fmla="*/ 0 w 2639"/>
                  <a:gd name="T93" fmla="*/ 0 h 1871"/>
                  <a:gd name="T94" fmla="*/ 0 w 2639"/>
                  <a:gd name="T95" fmla="*/ 0 h 1871"/>
                  <a:gd name="T96" fmla="*/ 0 w 2639"/>
                  <a:gd name="T97" fmla="*/ 0 h 187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639"/>
                  <a:gd name="T148" fmla="*/ 0 h 1871"/>
                  <a:gd name="T149" fmla="*/ 2639 w 2639"/>
                  <a:gd name="T150" fmla="*/ 1871 h 1871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639" h="1871">
                    <a:moveTo>
                      <a:pt x="273" y="230"/>
                    </a:moveTo>
                    <a:lnTo>
                      <a:pt x="398" y="120"/>
                    </a:lnTo>
                    <a:lnTo>
                      <a:pt x="533" y="50"/>
                    </a:lnTo>
                    <a:lnTo>
                      <a:pt x="673" y="12"/>
                    </a:lnTo>
                    <a:lnTo>
                      <a:pt x="817" y="0"/>
                    </a:lnTo>
                    <a:lnTo>
                      <a:pt x="959" y="2"/>
                    </a:lnTo>
                    <a:lnTo>
                      <a:pt x="1099" y="14"/>
                    </a:lnTo>
                    <a:lnTo>
                      <a:pt x="1232" y="28"/>
                    </a:lnTo>
                    <a:lnTo>
                      <a:pt x="1355" y="36"/>
                    </a:lnTo>
                    <a:lnTo>
                      <a:pt x="1472" y="31"/>
                    </a:lnTo>
                    <a:lnTo>
                      <a:pt x="1589" y="22"/>
                    </a:lnTo>
                    <a:lnTo>
                      <a:pt x="1706" y="11"/>
                    </a:lnTo>
                    <a:lnTo>
                      <a:pt x="1820" y="4"/>
                    </a:lnTo>
                    <a:lnTo>
                      <a:pt x="1929" y="2"/>
                    </a:lnTo>
                    <a:lnTo>
                      <a:pt x="2031" y="12"/>
                    </a:lnTo>
                    <a:lnTo>
                      <a:pt x="2126" y="38"/>
                    </a:lnTo>
                    <a:lnTo>
                      <a:pt x="2211" y="84"/>
                    </a:lnTo>
                    <a:lnTo>
                      <a:pt x="2287" y="140"/>
                    </a:lnTo>
                    <a:lnTo>
                      <a:pt x="2360" y="200"/>
                    </a:lnTo>
                    <a:lnTo>
                      <a:pt x="2426" y="265"/>
                    </a:lnTo>
                    <a:lnTo>
                      <a:pt x="2487" y="337"/>
                    </a:lnTo>
                    <a:lnTo>
                      <a:pt x="2539" y="417"/>
                    </a:lnTo>
                    <a:lnTo>
                      <a:pt x="2582" y="509"/>
                    </a:lnTo>
                    <a:lnTo>
                      <a:pt x="2614" y="614"/>
                    </a:lnTo>
                    <a:lnTo>
                      <a:pt x="2636" y="734"/>
                    </a:lnTo>
                    <a:lnTo>
                      <a:pt x="2639" y="859"/>
                    </a:lnTo>
                    <a:lnTo>
                      <a:pt x="2627" y="981"/>
                    </a:lnTo>
                    <a:lnTo>
                      <a:pt x="2600" y="1096"/>
                    </a:lnTo>
                    <a:lnTo>
                      <a:pt x="2564" y="1203"/>
                    </a:lnTo>
                    <a:lnTo>
                      <a:pt x="2519" y="1298"/>
                    </a:lnTo>
                    <a:lnTo>
                      <a:pt x="2471" y="1383"/>
                    </a:lnTo>
                    <a:lnTo>
                      <a:pt x="2422" y="1451"/>
                    </a:lnTo>
                    <a:lnTo>
                      <a:pt x="2375" y="1503"/>
                    </a:lnTo>
                    <a:lnTo>
                      <a:pt x="2138" y="1673"/>
                    </a:lnTo>
                    <a:lnTo>
                      <a:pt x="1865" y="1791"/>
                    </a:lnTo>
                    <a:lnTo>
                      <a:pt x="1567" y="1857"/>
                    </a:lnTo>
                    <a:lnTo>
                      <a:pt x="1259" y="1871"/>
                    </a:lnTo>
                    <a:lnTo>
                      <a:pt x="949" y="1830"/>
                    </a:lnTo>
                    <a:lnTo>
                      <a:pt x="655" y="1739"/>
                    </a:lnTo>
                    <a:lnTo>
                      <a:pt x="387" y="1593"/>
                    </a:lnTo>
                    <a:lnTo>
                      <a:pt x="160" y="1396"/>
                    </a:lnTo>
                    <a:lnTo>
                      <a:pt x="79" y="1280"/>
                    </a:lnTo>
                    <a:lnTo>
                      <a:pt x="26" y="1147"/>
                    </a:lnTo>
                    <a:lnTo>
                      <a:pt x="0" y="998"/>
                    </a:lnTo>
                    <a:lnTo>
                      <a:pt x="2" y="842"/>
                    </a:lnTo>
                    <a:lnTo>
                      <a:pt x="30" y="680"/>
                    </a:lnTo>
                    <a:lnTo>
                      <a:pt x="85" y="521"/>
                    </a:lnTo>
                    <a:lnTo>
                      <a:pt x="165" y="370"/>
                    </a:lnTo>
                    <a:lnTo>
                      <a:pt x="273" y="230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7" name="Freeform 432">
                <a:extLst>
                  <a:ext uri="{FF2B5EF4-FFF2-40B4-BE49-F238E27FC236}">
                    <a16:creationId xmlns:a16="http://schemas.microsoft.com/office/drawing/2014/main" id="{C2E9A3E6-EF7A-4AAA-9CF1-21AA8C37D4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6" y="2388"/>
                <a:ext cx="437" cy="177"/>
              </a:xfrm>
              <a:custGeom>
                <a:avLst/>
                <a:gdLst>
                  <a:gd name="T0" fmla="*/ 0 w 2623"/>
                  <a:gd name="T1" fmla="*/ 0 h 1063"/>
                  <a:gd name="T2" fmla="*/ 0 w 2623"/>
                  <a:gd name="T3" fmla="*/ 0 h 1063"/>
                  <a:gd name="T4" fmla="*/ 0 w 2623"/>
                  <a:gd name="T5" fmla="*/ 0 h 1063"/>
                  <a:gd name="T6" fmla="*/ 0 w 2623"/>
                  <a:gd name="T7" fmla="*/ 0 h 1063"/>
                  <a:gd name="T8" fmla="*/ 0 w 2623"/>
                  <a:gd name="T9" fmla="*/ 0 h 1063"/>
                  <a:gd name="T10" fmla="*/ 0 w 2623"/>
                  <a:gd name="T11" fmla="*/ 0 h 1063"/>
                  <a:gd name="T12" fmla="*/ 0 w 2623"/>
                  <a:gd name="T13" fmla="*/ 0 h 1063"/>
                  <a:gd name="T14" fmla="*/ 0 w 2623"/>
                  <a:gd name="T15" fmla="*/ 0 h 1063"/>
                  <a:gd name="T16" fmla="*/ 0 w 2623"/>
                  <a:gd name="T17" fmla="*/ 0 h 1063"/>
                  <a:gd name="T18" fmla="*/ 0 w 2623"/>
                  <a:gd name="T19" fmla="*/ 0 h 1063"/>
                  <a:gd name="T20" fmla="*/ 0 w 2623"/>
                  <a:gd name="T21" fmla="*/ 0 h 1063"/>
                  <a:gd name="T22" fmla="*/ 0 w 2623"/>
                  <a:gd name="T23" fmla="*/ 0 h 1063"/>
                  <a:gd name="T24" fmla="*/ 0 w 2623"/>
                  <a:gd name="T25" fmla="*/ 0 h 1063"/>
                  <a:gd name="T26" fmla="*/ 0 w 2623"/>
                  <a:gd name="T27" fmla="*/ 0 h 1063"/>
                  <a:gd name="T28" fmla="*/ 0 w 2623"/>
                  <a:gd name="T29" fmla="*/ 0 h 1063"/>
                  <a:gd name="T30" fmla="*/ 0 w 2623"/>
                  <a:gd name="T31" fmla="*/ 0 h 1063"/>
                  <a:gd name="T32" fmla="*/ 0 w 2623"/>
                  <a:gd name="T33" fmla="*/ 0 h 1063"/>
                  <a:gd name="T34" fmla="*/ 0 w 2623"/>
                  <a:gd name="T35" fmla="*/ 0 h 1063"/>
                  <a:gd name="T36" fmla="*/ 0 w 2623"/>
                  <a:gd name="T37" fmla="*/ 0 h 1063"/>
                  <a:gd name="T38" fmla="*/ 0 w 2623"/>
                  <a:gd name="T39" fmla="*/ 0 h 1063"/>
                  <a:gd name="T40" fmla="*/ 0 w 2623"/>
                  <a:gd name="T41" fmla="*/ 0 h 1063"/>
                  <a:gd name="T42" fmla="*/ 0 w 2623"/>
                  <a:gd name="T43" fmla="*/ 0 h 1063"/>
                  <a:gd name="T44" fmla="*/ 0 w 2623"/>
                  <a:gd name="T45" fmla="*/ 0 h 1063"/>
                  <a:gd name="T46" fmla="*/ 0 w 2623"/>
                  <a:gd name="T47" fmla="*/ 0 h 1063"/>
                  <a:gd name="T48" fmla="*/ 0 w 2623"/>
                  <a:gd name="T49" fmla="*/ 0 h 1063"/>
                  <a:gd name="T50" fmla="*/ 0 w 2623"/>
                  <a:gd name="T51" fmla="*/ 0 h 1063"/>
                  <a:gd name="T52" fmla="*/ 0 w 2623"/>
                  <a:gd name="T53" fmla="*/ 0 h 1063"/>
                  <a:gd name="T54" fmla="*/ 0 w 2623"/>
                  <a:gd name="T55" fmla="*/ 0 h 1063"/>
                  <a:gd name="T56" fmla="*/ 0 w 2623"/>
                  <a:gd name="T57" fmla="*/ 0 h 1063"/>
                  <a:gd name="T58" fmla="*/ 0 w 2623"/>
                  <a:gd name="T59" fmla="*/ 0 h 1063"/>
                  <a:gd name="T60" fmla="*/ 0 w 2623"/>
                  <a:gd name="T61" fmla="*/ 0 h 1063"/>
                  <a:gd name="T62" fmla="*/ 0 w 2623"/>
                  <a:gd name="T63" fmla="*/ 0 h 1063"/>
                  <a:gd name="T64" fmla="*/ 0 w 2623"/>
                  <a:gd name="T65" fmla="*/ 0 h 1063"/>
                  <a:gd name="T66" fmla="*/ 0 w 2623"/>
                  <a:gd name="T67" fmla="*/ 0 h 1063"/>
                  <a:gd name="T68" fmla="*/ 0 w 2623"/>
                  <a:gd name="T69" fmla="*/ 0 h 1063"/>
                  <a:gd name="T70" fmla="*/ 0 w 2623"/>
                  <a:gd name="T71" fmla="*/ 0 h 1063"/>
                  <a:gd name="T72" fmla="*/ 0 w 2623"/>
                  <a:gd name="T73" fmla="*/ 0 h 1063"/>
                  <a:gd name="T74" fmla="*/ 0 w 2623"/>
                  <a:gd name="T75" fmla="*/ 0 h 1063"/>
                  <a:gd name="T76" fmla="*/ 0 w 2623"/>
                  <a:gd name="T77" fmla="*/ 0 h 1063"/>
                  <a:gd name="T78" fmla="*/ 0 w 2623"/>
                  <a:gd name="T79" fmla="*/ 0 h 1063"/>
                  <a:gd name="T80" fmla="*/ 0 w 2623"/>
                  <a:gd name="T81" fmla="*/ 0 h 1063"/>
                  <a:gd name="T82" fmla="*/ 0 w 2623"/>
                  <a:gd name="T83" fmla="*/ 0 h 1063"/>
                  <a:gd name="T84" fmla="*/ 0 w 2623"/>
                  <a:gd name="T85" fmla="*/ 0 h 1063"/>
                  <a:gd name="T86" fmla="*/ 0 w 2623"/>
                  <a:gd name="T87" fmla="*/ 0 h 1063"/>
                  <a:gd name="T88" fmla="*/ 0 w 2623"/>
                  <a:gd name="T89" fmla="*/ 0 h 1063"/>
                  <a:gd name="T90" fmla="*/ 0 w 2623"/>
                  <a:gd name="T91" fmla="*/ 0 h 1063"/>
                  <a:gd name="T92" fmla="*/ 0 w 2623"/>
                  <a:gd name="T93" fmla="*/ 0 h 1063"/>
                  <a:gd name="T94" fmla="*/ 0 w 2623"/>
                  <a:gd name="T95" fmla="*/ 0 h 1063"/>
                  <a:gd name="T96" fmla="*/ 0 w 2623"/>
                  <a:gd name="T97" fmla="*/ 0 h 1063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623"/>
                  <a:gd name="T148" fmla="*/ 0 h 1063"/>
                  <a:gd name="T149" fmla="*/ 2623 w 2623"/>
                  <a:gd name="T150" fmla="*/ 1063 h 1063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623" h="1063">
                    <a:moveTo>
                      <a:pt x="18" y="13"/>
                    </a:moveTo>
                    <a:lnTo>
                      <a:pt x="42" y="60"/>
                    </a:lnTo>
                    <a:lnTo>
                      <a:pt x="123" y="134"/>
                    </a:lnTo>
                    <a:lnTo>
                      <a:pt x="247" y="222"/>
                    </a:lnTo>
                    <a:lnTo>
                      <a:pt x="402" y="316"/>
                    </a:lnTo>
                    <a:lnTo>
                      <a:pt x="573" y="405"/>
                    </a:lnTo>
                    <a:lnTo>
                      <a:pt x="750" y="483"/>
                    </a:lnTo>
                    <a:lnTo>
                      <a:pt x="919" y="538"/>
                    </a:lnTo>
                    <a:lnTo>
                      <a:pt x="1069" y="563"/>
                    </a:lnTo>
                    <a:lnTo>
                      <a:pt x="1198" y="565"/>
                    </a:lnTo>
                    <a:lnTo>
                      <a:pt x="1325" y="565"/>
                    </a:lnTo>
                    <a:lnTo>
                      <a:pt x="1448" y="557"/>
                    </a:lnTo>
                    <a:lnTo>
                      <a:pt x="1572" y="543"/>
                    </a:lnTo>
                    <a:lnTo>
                      <a:pt x="1694" y="519"/>
                    </a:lnTo>
                    <a:lnTo>
                      <a:pt x="1818" y="484"/>
                    </a:lnTo>
                    <a:lnTo>
                      <a:pt x="1943" y="435"/>
                    </a:lnTo>
                    <a:lnTo>
                      <a:pt x="2072" y="375"/>
                    </a:lnTo>
                    <a:lnTo>
                      <a:pt x="2196" y="301"/>
                    </a:lnTo>
                    <a:lnTo>
                      <a:pt x="2306" y="224"/>
                    </a:lnTo>
                    <a:lnTo>
                      <a:pt x="2403" y="151"/>
                    </a:lnTo>
                    <a:lnTo>
                      <a:pt x="2484" y="90"/>
                    </a:lnTo>
                    <a:lnTo>
                      <a:pt x="2546" y="48"/>
                    </a:lnTo>
                    <a:lnTo>
                      <a:pt x="2592" y="33"/>
                    </a:lnTo>
                    <a:lnTo>
                      <a:pt x="2618" y="51"/>
                    </a:lnTo>
                    <a:lnTo>
                      <a:pt x="2623" y="112"/>
                    </a:lnTo>
                    <a:lnTo>
                      <a:pt x="2614" y="194"/>
                    </a:lnTo>
                    <a:lnTo>
                      <a:pt x="2599" y="279"/>
                    </a:lnTo>
                    <a:lnTo>
                      <a:pt x="2575" y="362"/>
                    </a:lnTo>
                    <a:lnTo>
                      <a:pt x="2548" y="444"/>
                    </a:lnTo>
                    <a:lnTo>
                      <a:pt x="2514" y="520"/>
                    </a:lnTo>
                    <a:lnTo>
                      <a:pt x="2477" y="588"/>
                    </a:lnTo>
                    <a:lnTo>
                      <a:pt x="2437" y="648"/>
                    </a:lnTo>
                    <a:lnTo>
                      <a:pt x="2393" y="697"/>
                    </a:lnTo>
                    <a:lnTo>
                      <a:pt x="2155" y="867"/>
                    </a:lnTo>
                    <a:lnTo>
                      <a:pt x="1880" y="985"/>
                    </a:lnTo>
                    <a:lnTo>
                      <a:pt x="1578" y="1049"/>
                    </a:lnTo>
                    <a:lnTo>
                      <a:pt x="1267" y="1063"/>
                    </a:lnTo>
                    <a:lnTo>
                      <a:pt x="954" y="1022"/>
                    </a:lnTo>
                    <a:lnTo>
                      <a:pt x="656" y="929"/>
                    </a:lnTo>
                    <a:lnTo>
                      <a:pt x="386" y="784"/>
                    </a:lnTo>
                    <a:lnTo>
                      <a:pt x="158" y="586"/>
                    </a:lnTo>
                    <a:lnTo>
                      <a:pt x="79" y="478"/>
                    </a:lnTo>
                    <a:lnTo>
                      <a:pt x="32" y="367"/>
                    </a:lnTo>
                    <a:lnTo>
                      <a:pt x="7" y="259"/>
                    </a:lnTo>
                    <a:lnTo>
                      <a:pt x="0" y="162"/>
                    </a:lnTo>
                    <a:lnTo>
                      <a:pt x="4" y="82"/>
                    </a:lnTo>
                    <a:lnTo>
                      <a:pt x="13" y="26"/>
                    </a:lnTo>
                    <a:lnTo>
                      <a:pt x="18" y="0"/>
                    </a:lnTo>
                    <a:lnTo>
                      <a:pt x="18" y="13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8" name="Freeform 433">
                <a:extLst>
                  <a:ext uri="{FF2B5EF4-FFF2-40B4-BE49-F238E27FC236}">
                    <a16:creationId xmlns:a16="http://schemas.microsoft.com/office/drawing/2014/main" id="{CCE09898-E2D1-41E4-8AB8-5D3AE0A223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7" y="2393"/>
                <a:ext cx="435" cy="173"/>
              </a:xfrm>
              <a:custGeom>
                <a:avLst/>
                <a:gdLst>
                  <a:gd name="T0" fmla="*/ 0 w 2611"/>
                  <a:gd name="T1" fmla="*/ 0 h 1033"/>
                  <a:gd name="T2" fmla="*/ 0 w 2611"/>
                  <a:gd name="T3" fmla="*/ 0 h 1033"/>
                  <a:gd name="T4" fmla="*/ 0 w 2611"/>
                  <a:gd name="T5" fmla="*/ 0 h 1033"/>
                  <a:gd name="T6" fmla="*/ 0 w 2611"/>
                  <a:gd name="T7" fmla="*/ 0 h 1033"/>
                  <a:gd name="T8" fmla="*/ 0 w 2611"/>
                  <a:gd name="T9" fmla="*/ 0 h 1033"/>
                  <a:gd name="T10" fmla="*/ 0 w 2611"/>
                  <a:gd name="T11" fmla="*/ 0 h 1033"/>
                  <a:gd name="T12" fmla="*/ 0 w 2611"/>
                  <a:gd name="T13" fmla="*/ 0 h 1033"/>
                  <a:gd name="T14" fmla="*/ 0 w 2611"/>
                  <a:gd name="T15" fmla="*/ 0 h 1033"/>
                  <a:gd name="T16" fmla="*/ 0 w 2611"/>
                  <a:gd name="T17" fmla="*/ 0 h 1033"/>
                  <a:gd name="T18" fmla="*/ 0 w 2611"/>
                  <a:gd name="T19" fmla="*/ 0 h 1033"/>
                  <a:gd name="T20" fmla="*/ 0 w 2611"/>
                  <a:gd name="T21" fmla="*/ 0 h 1033"/>
                  <a:gd name="T22" fmla="*/ 0 w 2611"/>
                  <a:gd name="T23" fmla="*/ 0 h 1033"/>
                  <a:gd name="T24" fmla="*/ 0 w 2611"/>
                  <a:gd name="T25" fmla="*/ 0 h 1033"/>
                  <a:gd name="T26" fmla="*/ 0 w 2611"/>
                  <a:gd name="T27" fmla="*/ 0 h 1033"/>
                  <a:gd name="T28" fmla="*/ 0 w 2611"/>
                  <a:gd name="T29" fmla="*/ 0 h 1033"/>
                  <a:gd name="T30" fmla="*/ 0 w 2611"/>
                  <a:gd name="T31" fmla="*/ 0 h 1033"/>
                  <a:gd name="T32" fmla="*/ 0 w 2611"/>
                  <a:gd name="T33" fmla="*/ 0 h 1033"/>
                  <a:gd name="T34" fmla="*/ 0 w 2611"/>
                  <a:gd name="T35" fmla="*/ 0 h 1033"/>
                  <a:gd name="T36" fmla="*/ 0 w 2611"/>
                  <a:gd name="T37" fmla="*/ 0 h 1033"/>
                  <a:gd name="T38" fmla="*/ 0 w 2611"/>
                  <a:gd name="T39" fmla="*/ 0 h 1033"/>
                  <a:gd name="T40" fmla="*/ 0 w 2611"/>
                  <a:gd name="T41" fmla="*/ 0 h 1033"/>
                  <a:gd name="T42" fmla="*/ 0 w 2611"/>
                  <a:gd name="T43" fmla="*/ 0 h 1033"/>
                  <a:gd name="T44" fmla="*/ 0 w 2611"/>
                  <a:gd name="T45" fmla="*/ 0 h 1033"/>
                  <a:gd name="T46" fmla="*/ 0 w 2611"/>
                  <a:gd name="T47" fmla="*/ 0 h 1033"/>
                  <a:gd name="T48" fmla="*/ 0 w 2611"/>
                  <a:gd name="T49" fmla="*/ 0 h 1033"/>
                  <a:gd name="T50" fmla="*/ 0 w 2611"/>
                  <a:gd name="T51" fmla="*/ 0 h 1033"/>
                  <a:gd name="T52" fmla="*/ 0 w 2611"/>
                  <a:gd name="T53" fmla="*/ 0 h 1033"/>
                  <a:gd name="T54" fmla="*/ 0 w 2611"/>
                  <a:gd name="T55" fmla="*/ 0 h 1033"/>
                  <a:gd name="T56" fmla="*/ 0 w 2611"/>
                  <a:gd name="T57" fmla="*/ 0 h 1033"/>
                  <a:gd name="T58" fmla="*/ 0 w 2611"/>
                  <a:gd name="T59" fmla="*/ 0 h 1033"/>
                  <a:gd name="T60" fmla="*/ 0 w 2611"/>
                  <a:gd name="T61" fmla="*/ 0 h 1033"/>
                  <a:gd name="T62" fmla="*/ 0 w 2611"/>
                  <a:gd name="T63" fmla="*/ 0 h 1033"/>
                  <a:gd name="T64" fmla="*/ 0 w 2611"/>
                  <a:gd name="T65" fmla="*/ 0 h 1033"/>
                  <a:gd name="T66" fmla="*/ 0 w 2611"/>
                  <a:gd name="T67" fmla="*/ 0 h 1033"/>
                  <a:gd name="T68" fmla="*/ 0 w 2611"/>
                  <a:gd name="T69" fmla="*/ 0 h 1033"/>
                  <a:gd name="T70" fmla="*/ 0 w 2611"/>
                  <a:gd name="T71" fmla="*/ 0 h 1033"/>
                  <a:gd name="T72" fmla="*/ 0 w 2611"/>
                  <a:gd name="T73" fmla="*/ 0 h 1033"/>
                  <a:gd name="T74" fmla="*/ 0 w 2611"/>
                  <a:gd name="T75" fmla="*/ 0 h 1033"/>
                  <a:gd name="T76" fmla="*/ 0 w 2611"/>
                  <a:gd name="T77" fmla="*/ 0 h 1033"/>
                  <a:gd name="T78" fmla="*/ 0 w 2611"/>
                  <a:gd name="T79" fmla="*/ 0 h 1033"/>
                  <a:gd name="T80" fmla="*/ 0 w 2611"/>
                  <a:gd name="T81" fmla="*/ 0 h 1033"/>
                  <a:gd name="T82" fmla="*/ 0 w 2611"/>
                  <a:gd name="T83" fmla="*/ 0 h 1033"/>
                  <a:gd name="T84" fmla="*/ 0 w 2611"/>
                  <a:gd name="T85" fmla="*/ 0 h 1033"/>
                  <a:gd name="T86" fmla="*/ 0 w 2611"/>
                  <a:gd name="T87" fmla="*/ 0 h 1033"/>
                  <a:gd name="T88" fmla="*/ 0 w 2611"/>
                  <a:gd name="T89" fmla="*/ 0 h 1033"/>
                  <a:gd name="T90" fmla="*/ 0 w 2611"/>
                  <a:gd name="T91" fmla="*/ 0 h 1033"/>
                  <a:gd name="T92" fmla="*/ 0 w 2611"/>
                  <a:gd name="T93" fmla="*/ 0 h 1033"/>
                  <a:gd name="T94" fmla="*/ 0 w 2611"/>
                  <a:gd name="T95" fmla="*/ 0 h 1033"/>
                  <a:gd name="T96" fmla="*/ 0 w 2611"/>
                  <a:gd name="T97" fmla="*/ 0 h 1033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611"/>
                  <a:gd name="T148" fmla="*/ 0 h 1033"/>
                  <a:gd name="T149" fmla="*/ 2611 w 2611"/>
                  <a:gd name="T150" fmla="*/ 1033 h 1033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611" h="1033">
                    <a:moveTo>
                      <a:pt x="15" y="11"/>
                    </a:moveTo>
                    <a:lnTo>
                      <a:pt x="41" y="55"/>
                    </a:lnTo>
                    <a:lnTo>
                      <a:pt x="121" y="126"/>
                    </a:lnTo>
                    <a:lnTo>
                      <a:pt x="242" y="212"/>
                    </a:lnTo>
                    <a:lnTo>
                      <a:pt x="392" y="307"/>
                    </a:lnTo>
                    <a:lnTo>
                      <a:pt x="559" y="398"/>
                    </a:lnTo>
                    <a:lnTo>
                      <a:pt x="732" y="477"/>
                    </a:lnTo>
                    <a:lnTo>
                      <a:pt x="897" y="533"/>
                    </a:lnTo>
                    <a:lnTo>
                      <a:pt x="1046" y="559"/>
                    </a:lnTo>
                    <a:lnTo>
                      <a:pt x="1177" y="562"/>
                    </a:lnTo>
                    <a:lnTo>
                      <a:pt x="1307" y="562"/>
                    </a:lnTo>
                    <a:lnTo>
                      <a:pt x="1432" y="555"/>
                    </a:lnTo>
                    <a:lnTo>
                      <a:pt x="1557" y="542"/>
                    </a:lnTo>
                    <a:lnTo>
                      <a:pt x="1679" y="518"/>
                    </a:lnTo>
                    <a:lnTo>
                      <a:pt x="1802" y="486"/>
                    </a:lnTo>
                    <a:lnTo>
                      <a:pt x="1925" y="439"/>
                    </a:lnTo>
                    <a:lnTo>
                      <a:pt x="2053" y="381"/>
                    </a:lnTo>
                    <a:lnTo>
                      <a:pt x="2174" y="308"/>
                    </a:lnTo>
                    <a:lnTo>
                      <a:pt x="2284" y="233"/>
                    </a:lnTo>
                    <a:lnTo>
                      <a:pt x="2381" y="159"/>
                    </a:lnTo>
                    <a:lnTo>
                      <a:pt x="2463" y="98"/>
                    </a:lnTo>
                    <a:lnTo>
                      <a:pt x="2527" y="53"/>
                    </a:lnTo>
                    <a:lnTo>
                      <a:pt x="2575" y="35"/>
                    </a:lnTo>
                    <a:lnTo>
                      <a:pt x="2603" y="50"/>
                    </a:lnTo>
                    <a:lnTo>
                      <a:pt x="2611" y="107"/>
                    </a:lnTo>
                    <a:lnTo>
                      <a:pt x="2600" y="186"/>
                    </a:lnTo>
                    <a:lnTo>
                      <a:pt x="2585" y="269"/>
                    </a:lnTo>
                    <a:lnTo>
                      <a:pt x="2560" y="350"/>
                    </a:lnTo>
                    <a:lnTo>
                      <a:pt x="2531" y="429"/>
                    </a:lnTo>
                    <a:lnTo>
                      <a:pt x="2496" y="504"/>
                    </a:lnTo>
                    <a:lnTo>
                      <a:pt x="2458" y="571"/>
                    </a:lnTo>
                    <a:lnTo>
                      <a:pt x="2416" y="628"/>
                    </a:lnTo>
                    <a:lnTo>
                      <a:pt x="2374" y="676"/>
                    </a:lnTo>
                    <a:lnTo>
                      <a:pt x="2140" y="841"/>
                    </a:lnTo>
                    <a:lnTo>
                      <a:pt x="1867" y="957"/>
                    </a:lnTo>
                    <a:lnTo>
                      <a:pt x="1568" y="1020"/>
                    </a:lnTo>
                    <a:lnTo>
                      <a:pt x="1257" y="1033"/>
                    </a:lnTo>
                    <a:lnTo>
                      <a:pt x="946" y="993"/>
                    </a:lnTo>
                    <a:lnTo>
                      <a:pt x="651" y="902"/>
                    </a:lnTo>
                    <a:lnTo>
                      <a:pt x="382" y="758"/>
                    </a:lnTo>
                    <a:lnTo>
                      <a:pt x="157" y="562"/>
                    </a:lnTo>
                    <a:lnTo>
                      <a:pt x="82" y="457"/>
                    </a:lnTo>
                    <a:lnTo>
                      <a:pt x="35" y="351"/>
                    </a:lnTo>
                    <a:lnTo>
                      <a:pt x="9" y="247"/>
                    </a:lnTo>
                    <a:lnTo>
                      <a:pt x="0" y="155"/>
                    </a:lnTo>
                    <a:lnTo>
                      <a:pt x="1" y="79"/>
                    </a:lnTo>
                    <a:lnTo>
                      <a:pt x="8" y="26"/>
                    </a:lnTo>
                    <a:lnTo>
                      <a:pt x="14" y="0"/>
                    </a:lnTo>
                    <a:lnTo>
                      <a:pt x="15" y="11"/>
                    </a:lnTo>
                    <a:close/>
                  </a:path>
                </a:pathLst>
              </a:custGeom>
              <a:solidFill>
                <a:srgbClr val="F70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9" name="Freeform 434">
                <a:extLst>
                  <a:ext uri="{FF2B5EF4-FFF2-40B4-BE49-F238E27FC236}">
                    <a16:creationId xmlns:a16="http://schemas.microsoft.com/office/drawing/2014/main" id="{47FF4DC1-276B-4998-88F6-8CAF6FFE1F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7" y="2399"/>
                <a:ext cx="434" cy="167"/>
              </a:xfrm>
              <a:custGeom>
                <a:avLst/>
                <a:gdLst>
                  <a:gd name="T0" fmla="*/ 0 w 2600"/>
                  <a:gd name="T1" fmla="*/ 0 h 1007"/>
                  <a:gd name="T2" fmla="*/ 0 w 2600"/>
                  <a:gd name="T3" fmla="*/ 0 h 1007"/>
                  <a:gd name="T4" fmla="*/ 0 w 2600"/>
                  <a:gd name="T5" fmla="*/ 0 h 1007"/>
                  <a:gd name="T6" fmla="*/ 0 w 2600"/>
                  <a:gd name="T7" fmla="*/ 0 h 1007"/>
                  <a:gd name="T8" fmla="*/ 0 w 2600"/>
                  <a:gd name="T9" fmla="*/ 0 h 1007"/>
                  <a:gd name="T10" fmla="*/ 0 w 2600"/>
                  <a:gd name="T11" fmla="*/ 0 h 1007"/>
                  <a:gd name="T12" fmla="*/ 0 w 2600"/>
                  <a:gd name="T13" fmla="*/ 0 h 1007"/>
                  <a:gd name="T14" fmla="*/ 0 w 2600"/>
                  <a:gd name="T15" fmla="*/ 0 h 1007"/>
                  <a:gd name="T16" fmla="*/ 0 w 2600"/>
                  <a:gd name="T17" fmla="*/ 0 h 1007"/>
                  <a:gd name="T18" fmla="*/ 0 w 2600"/>
                  <a:gd name="T19" fmla="*/ 0 h 1007"/>
                  <a:gd name="T20" fmla="*/ 0 w 2600"/>
                  <a:gd name="T21" fmla="*/ 0 h 1007"/>
                  <a:gd name="T22" fmla="*/ 0 w 2600"/>
                  <a:gd name="T23" fmla="*/ 0 h 1007"/>
                  <a:gd name="T24" fmla="*/ 0 w 2600"/>
                  <a:gd name="T25" fmla="*/ 0 h 1007"/>
                  <a:gd name="T26" fmla="*/ 0 w 2600"/>
                  <a:gd name="T27" fmla="*/ 0 h 1007"/>
                  <a:gd name="T28" fmla="*/ 0 w 2600"/>
                  <a:gd name="T29" fmla="*/ 0 h 1007"/>
                  <a:gd name="T30" fmla="*/ 0 w 2600"/>
                  <a:gd name="T31" fmla="*/ 0 h 1007"/>
                  <a:gd name="T32" fmla="*/ 0 w 2600"/>
                  <a:gd name="T33" fmla="*/ 0 h 1007"/>
                  <a:gd name="T34" fmla="*/ 0 w 2600"/>
                  <a:gd name="T35" fmla="*/ 0 h 1007"/>
                  <a:gd name="T36" fmla="*/ 0 w 2600"/>
                  <a:gd name="T37" fmla="*/ 0 h 1007"/>
                  <a:gd name="T38" fmla="*/ 0 w 2600"/>
                  <a:gd name="T39" fmla="*/ 0 h 1007"/>
                  <a:gd name="T40" fmla="*/ 0 w 2600"/>
                  <a:gd name="T41" fmla="*/ 0 h 1007"/>
                  <a:gd name="T42" fmla="*/ 0 w 2600"/>
                  <a:gd name="T43" fmla="*/ 0 h 1007"/>
                  <a:gd name="T44" fmla="*/ 0 w 2600"/>
                  <a:gd name="T45" fmla="*/ 0 h 1007"/>
                  <a:gd name="T46" fmla="*/ 0 w 2600"/>
                  <a:gd name="T47" fmla="*/ 0 h 1007"/>
                  <a:gd name="T48" fmla="*/ 0 w 2600"/>
                  <a:gd name="T49" fmla="*/ 0 h 1007"/>
                  <a:gd name="T50" fmla="*/ 0 w 2600"/>
                  <a:gd name="T51" fmla="*/ 0 h 1007"/>
                  <a:gd name="T52" fmla="*/ 0 w 2600"/>
                  <a:gd name="T53" fmla="*/ 0 h 1007"/>
                  <a:gd name="T54" fmla="*/ 0 w 2600"/>
                  <a:gd name="T55" fmla="*/ 0 h 1007"/>
                  <a:gd name="T56" fmla="*/ 0 w 2600"/>
                  <a:gd name="T57" fmla="*/ 0 h 1007"/>
                  <a:gd name="T58" fmla="*/ 0 w 2600"/>
                  <a:gd name="T59" fmla="*/ 0 h 1007"/>
                  <a:gd name="T60" fmla="*/ 0 w 2600"/>
                  <a:gd name="T61" fmla="*/ 0 h 1007"/>
                  <a:gd name="T62" fmla="*/ 0 w 2600"/>
                  <a:gd name="T63" fmla="*/ 0 h 1007"/>
                  <a:gd name="T64" fmla="*/ 0 w 2600"/>
                  <a:gd name="T65" fmla="*/ 0 h 1007"/>
                  <a:gd name="T66" fmla="*/ 0 w 2600"/>
                  <a:gd name="T67" fmla="*/ 0 h 1007"/>
                  <a:gd name="T68" fmla="*/ 0 w 2600"/>
                  <a:gd name="T69" fmla="*/ 0 h 1007"/>
                  <a:gd name="T70" fmla="*/ 0 w 2600"/>
                  <a:gd name="T71" fmla="*/ 0 h 1007"/>
                  <a:gd name="T72" fmla="*/ 0 w 2600"/>
                  <a:gd name="T73" fmla="*/ 0 h 1007"/>
                  <a:gd name="T74" fmla="*/ 0 w 2600"/>
                  <a:gd name="T75" fmla="*/ 0 h 1007"/>
                  <a:gd name="T76" fmla="*/ 0 w 2600"/>
                  <a:gd name="T77" fmla="*/ 0 h 1007"/>
                  <a:gd name="T78" fmla="*/ 0 w 2600"/>
                  <a:gd name="T79" fmla="*/ 0 h 1007"/>
                  <a:gd name="T80" fmla="*/ 0 w 2600"/>
                  <a:gd name="T81" fmla="*/ 0 h 1007"/>
                  <a:gd name="T82" fmla="*/ 0 w 2600"/>
                  <a:gd name="T83" fmla="*/ 0 h 1007"/>
                  <a:gd name="T84" fmla="*/ 0 w 2600"/>
                  <a:gd name="T85" fmla="*/ 0 h 1007"/>
                  <a:gd name="T86" fmla="*/ 0 w 2600"/>
                  <a:gd name="T87" fmla="*/ 0 h 1007"/>
                  <a:gd name="T88" fmla="*/ 0 w 2600"/>
                  <a:gd name="T89" fmla="*/ 0 h 1007"/>
                  <a:gd name="T90" fmla="*/ 0 w 2600"/>
                  <a:gd name="T91" fmla="*/ 0 h 1007"/>
                  <a:gd name="T92" fmla="*/ 0 w 2600"/>
                  <a:gd name="T93" fmla="*/ 0 h 1007"/>
                  <a:gd name="T94" fmla="*/ 0 w 2600"/>
                  <a:gd name="T95" fmla="*/ 0 h 1007"/>
                  <a:gd name="T96" fmla="*/ 0 w 2600"/>
                  <a:gd name="T97" fmla="*/ 0 h 1007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600"/>
                  <a:gd name="T148" fmla="*/ 0 h 1007"/>
                  <a:gd name="T149" fmla="*/ 2600 w 2600"/>
                  <a:gd name="T150" fmla="*/ 1007 h 1007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600" h="1007">
                    <a:moveTo>
                      <a:pt x="14" y="8"/>
                    </a:moveTo>
                    <a:lnTo>
                      <a:pt x="41" y="49"/>
                    </a:lnTo>
                    <a:lnTo>
                      <a:pt x="119" y="118"/>
                    </a:lnTo>
                    <a:lnTo>
                      <a:pt x="238" y="205"/>
                    </a:lnTo>
                    <a:lnTo>
                      <a:pt x="384" y="299"/>
                    </a:lnTo>
                    <a:lnTo>
                      <a:pt x="546" y="390"/>
                    </a:lnTo>
                    <a:lnTo>
                      <a:pt x="716" y="470"/>
                    </a:lnTo>
                    <a:lnTo>
                      <a:pt x="879" y="528"/>
                    </a:lnTo>
                    <a:lnTo>
                      <a:pt x="1027" y="555"/>
                    </a:lnTo>
                    <a:lnTo>
                      <a:pt x="1160" y="559"/>
                    </a:lnTo>
                    <a:lnTo>
                      <a:pt x="1290" y="560"/>
                    </a:lnTo>
                    <a:lnTo>
                      <a:pt x="1416" y="555"/>
                    </a:lnTo>
                    <a:lnTo>
                      <a:pt x="1542" y="543"/>
                    </a:lnTo>
                    <a:lnTo>
                      <a:pt x="1665" y="522"/>
                    </a:lnTo>
                    <a:lnTo>
                      <a:pt x="1789" y="490"/>
                    </a:lnTo>
                    <a:lnTo>
                      <a:pt x="1912" y="448"/>
                    </a:lnTo>
                    <a:lnTo>
                      <a:pt x="2038" y="391"/>
                    </a:lnTo>
                    <a:lnTo>
                      <a:pt x="2157" y="321"/>
                    </a:lnTo>
                    <a:lnTo>
                      <a:pt x="2266" y="245"/>
                    </a:lnTo>
                    <a:lnTo>
                      <a:pt x="2361" y="171"/>
                    </a:lnTo>
                    <a:lnTo>
                      <a:pt x="2445" y="108"/>
                    </a:lnTo>
                    <a:lnTo>
                      <a:pt x="2511" y="61"/>
                    </a:lnTo>
                    <a:lnTo>
                      <a:pt x="2560" y="40"/>
                    </a:lnTo>
                    <a:lnTo>
                      <a:pt x="2590" y="52"/>
                    </a:lnTo>
                    <a:lnTo>
                      <a:pt x="2600" y="105"/>
                    </a:lnTo>
                    <a:lnTo>
                      <a:pt x="2591" y="181"/>
                    </a:lnTo>
                    <a:lnTo>
                      <a:pt x="2574" y="262"/>
                    </a:lnTo>
                    <a:lnTo>
                      <a:pt x="2549" y="341"/>
                    </a:lnTo>
                    <a:lnTo>
                      <a:pt x="2518" y="418"/>
                    </a:lnTo>
                    <a:lnTo>
                      <a:pt x="2481" y="490"/>
                    </a:lnTo>
                    <a:lnTo>
                      <a:pt x="2440" y="556"/>
                    </a:lnTo>
                    <a:lnTo>
                      <a:pt x="2398" y="611"/>
                    </a:lnTo>
                    <a:lnTo>
                      <a:pt x="2358" y="656"/>
                    </a:lnTo>
                    <a:lnTo>
                      <a:pt x="2126" y="817"/>
                    </a:lnTo>
                    <a:lnTo>
                      <a:pt x="1855" y="929"/>
                    </a:lnTo>
                    <a:lnTo>
                      <a:pt x="1557" y="993"/>
                    </a:lnTo>
                    <a:lnTo>
                      <a:pt x="1248" y="1007"/>
                    </a:lnTo>
                    <a:lnTo>
                      <a:pt x="938" y="967"/>
                    </a:lnTo>
                    <a:lnTo>
                      <a:pt x="646" y="877"/>
                    </a:lnTo>
                    <a:lnTo>
                      <a:pt x="380" y="734"/>
                    </a:lnTo>
                    <a:lnTo>
                      <a:pt x="159" y="539"/>
                    </a:lnTo>
                    <a:lnTo>
                      <a:pt x="86" y="438"/>
                    </a:lnTo>
                    <a:lnTo>
                      <a:pt x="38" y="336"/>
                    </a:lnTo>
                    <a:lnTo>
                      <a:pt x="11" y="239"/>
                    </a:lnTo>
                    <a:lnTo>
                      <a:pt x="1" y="151"/>
                    </a:lnTo>
                    <a:lnTo>
                      <a:pt x="0" y="78"/>
                    </a:lnTo>
                    <a:lnTo>
                      <a:pt x="6" y="26"/>
                    </a:lnTo>
                    <a:lnTo>
                      <a:pt x="11" y="0"/>
                    </a:lnTo>
                    <a:lnTo>
                      <a:pt x="14" y="8"/>
                    </a:lnTo>
                    <a:close/>
                  </a:path>
                </a:pathLst>
              </a:custGeom>
              <a:solidFill>
                <a:srgbClr val="F0080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50" name="Freeform 435">
                <a:extLst>
                  <a:ext uri="{FF2B5EF4-FFF2-40B4-BE49-F238E27FC236}">
                    <a16:creationId xmlns:a16="http://schemas.microsoft.com/office/drawing/2014/main" id="{05BA40EE-F968-446A-A0A4-F0F93764F3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8" y="2404"/>
                <a:ext cx="431" cy="163"/>
              </a:xfrm>
              <a:custGeom>
                <a:avLst/>
                <a:gdLst>
                  <a:gd name="T0" fmla="*/ 0 w 2591"/>
                  <a:gd name="T1" fmla="*/ 0 h 978"/>
                  <a:gd name="T2" fmla="*/ 0 w 2591"/>
                  <a:gd name="T3" fmla="*/ 0 h 978"/>
                  <a:gd name="T4" fmla="*/ 0 w 2591"/>
                  <a:gd name="T5" fmla="*/ 0 h 978"/>
                  <a:gd name="T6" fmla="*/ 0 w 2591"/>
                  <a:gd name="T7" fmla="*/ 0 h 978"/>
                  <a:gd name="T8" fmla="*/ 0 w 2591"/>
                  <a:gd name="T9" fmla="*/ 0 h 978"/>
                  <a:gd name="T10" fmla="*/ 0 w 2591"/>
                  <a:gd name="T11" fmla="*/ 0 h 978"/>
                  <a:gd name="T12" fmla="*/ 0 w 2591"/>
                  <a:gd name="T13" fmla="*/ 0 h 978"/>
                  <a:gd name="T14" fmla="*/ 0 w 2591"/>
                  <a:gd name="T15" fmla="*/ 0 h 978"/>
                  <a:gd name="T16" fmla="*/ 0 w 2591"/>
                  <a:gd name="T17" fmla="*/ 0 h 978"/>
                  <a:gd name="T18" fmla="*/ 0 w 2591"/>
                  <a:gd name="T19" fmla="*/ 0 h 978"/>
                  <a:gd name="T20" fmla="*/ 0 w 2591"/>
                  <a:gd name="T21" fmla="*/ 0 h 978"/>
                  <a:gd name="T22" fmla="*/ 0 w 2591"/>
                  <a:gd name="T23" fmla="*/ 0 h 978"/>
                  <a:gd name="T24" fmla="*/ 0 w 2591"/>
                  <a:gd name="T25" fmla="*/ 0 h 978"/>
                  <a:gd name="T26" fmla="*/ 0 w 2591"/>
                  <a:gd name="T27" fmla="*/ 0 h 978"/>
                  <a:gd name="T28" fmla="*/ 0 w 2591"/>
                  <a:gd name="T29" fmla="*/ 0 h 978"/>
                  <a:gd name="T30" fmla="*/ 0 w 2591"/>
                  <a:gd name="T31" fmla="*/ 0 h 978"/>
                  <a:gd name="T32" fmla="*/ 0 w 2591"/>
                  <a:gd name="T33" fmla="*/ 0 h 978"/>
                  <a:gd name="T34" fmla="*/ 0 w 2591"/>
                  <a:gd name="T35" fmla="*/ 0 h 978"/>
                  <a:gd name="T36" fmla="*/ 0 w 2591"/>
                  <a:gd name="T37" fmla="*/ 0 h 978"/>
                  <a:gd name="T38" fmla="*/ 0 w 2591"/>
                  <a:gd name="T39" fmla="*/ 0 h 978"/>
                  <a:gd name="T40" fmla="*/ 0 w 2591"/>
                  <a:gd name="T41" fmla="*/ 0 h 978"/>
                  <a:gd name="T42" fmla="*/ 0 w 2591"/>
                  <a:gd name="T43" fmla="*/ 0 h 978"/>
                  <a:gd name="T44" fmla="*/ 0 w 2591"/>
                  <a:gd name="T45" fmla="*/ 0 h 978"/>
                  <a:gd name="T46" fmla="*/ 0 w 2591"/>
                  <a:gd name="T47" fmla="*/ 0 h 978"/>
                  <a:gd name="T48" fmla="*/ 0 w 2591"/>
                  <a:gd name="T49" fmla="*/ 0 h 978"/>
                  <a:gd name="T50" fmla="*/ 0 w 2591"/>
                  <a:gd name="T51" fmla="*/ 0 h 978"/>
                  <a:gd name="T52" fmla="*/ 0 w 2591"/>
                  <a:gd name="T53" fmla="*/ 0 h 978"/>
                  <a:gd name="T54" fmla="*/ 0 w 2591"/>
                  <a:gd name="T55" fmla="*/ 0 h 978"/>
                  <a:gd name="T56" fmla="*/ 0 w 2591"/>
                  <a:gd name="T57" fmla="*/ 0 h 978"/>
                  <a:gd name="T58" fmla="*/ 0 w 2591"/>
                  <a:gd name="T59" fmla="*/ 0 h 978"/>
                  <a:gd name="T60" fmla="*/ 0 w 2591"/>
                  <a:gd name="T61" fmla="*/ 0 h 978"/>
                  <a:gd name="T62" fmla="*/ 0 w 2591"/>
                  <a:gd name="T63" fmla="*/ 0 h 978"/>
                  <a:gd name="T64" fmla="*/ 0 w 2591"/>
                  <a:gd name="T65" fmla="*/ 0 h 978"/>
                  <a:gd name="T66" fmla="*/ 0 w 2591"/>
                  <a:gd name="T67" fmla="*/ 0 h 978"/>
                  <a:gd name="T68" fmla="*/ 0 w 2591"/>
                  <a:gd name="T69" fmla="*/ 0 h 978"/>
                  <a:gd name="T70" fmla="*/ 0 w 2591"/>
                  <a:gd name="T71" fmla="*/ 0 h 978"/>
                  <a:gd name="T72" fmla="*/ 0 w 2591"/>
                  <a:gd name="T73" fmla="*/ 0 h 978"/>
                  <a:gd name="T74" fmla="*/ 0 w 2591"/>
                  <a:gd name="T75" fmla="*/ 0 h 978"/>
                  <a:gd name="T76" fmla="*/ 0 w 2591"/>
                  <a:gd name="T77" fmla="*/ 0 h 978"/>
                  <a:gd name="T78" fmla="*/ 0 w 2591"/>
                  <a:gd name="T79" fmla="*/ 0 h 978"/>
                  <a:gd name="T80" fmla="*/ 0 w 2591"/>
                  <a:gd name="T81" fmla="*/ 0 h 978"/>
                  <a:gd name="T82" fmla="*/ 0 w 2591"/>
                  <a:gd name="T83" fmla="*/ 0 h 978"/>
                  <a:gd name="T84" fmla="*/ 0 w 2591"/>
                  <a:gd name="T85" fmla="*/ 0 h 978"/>
                  <a:gd name="T86" fmla="*/ 0 w 2591"/>
                  <a:gd name="T87" fmla="*/ 0 h 978"/>
                  <a:gd name="T88" fmla="*/ 0 w 2591"/>
                  <a:gd name="T89" fmla="*/ 0 h 978"/>
                  <a:gd name="T90" fmla="*/ 0 w 2591"/>
                  <a:gd name="T91" fmla="*/ 0 h 978"/>
                  <a:gd name="T92" fmla="*/ 0 w 2591"/>
                  <a:gd name="T93" fmla="*/ 0 h 978"/>
                  <a:gd name="T94" fmla="*/ 0 w 2591"/>
                  <a:gd name="T95" fmla="*/ 0 h 978"/>
                  <a:gd name="T96" fmla="*/ 0 w 2591"/>
                  <a:gd name="T97" fmla="*/ 0 h 978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591"/>
                  <a:gd name="T148" fmla="*/ 0 h 978"/>
                  <a:gd name="T149" fmla="*/ 2591 w 2591"/>
                  <a:gd name="T150" fmla="*/ 978 h 978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591" h="978">
                    <a:moveTo>
                      <a:pt x="15" y="5"/>
                    </a:moveTo>
                    <a:lnTo>
                      <a:pt x="43" y="43"/>
                    </a:lnTo>
                    <a:lnTo>
                      <a:pt x="121" y="111"/>
                    </a:lnTo>
                    <a:lnTo>
                      <a:pt x="235" y="196"/>
                    </a:lnTo>
                    <a:lnTo>
                      <a:pt x="377" y="291"/>
                    </a:lnTo>
                    <a:lnTo>
                      <a:pt x="536" y="382"/>
                    </a:lnTo>
                    <a:lnTo>
                      <a:pt x="702" y="463"/>
                    </a:lnTo>
                    <a:lnTo>
                      <a:pt x="864" y="521"/>
                    </a:lnTo>
                    <a:lnTo>
                      <a:pt x="1014" y="548"/>
                    </a:lnTo>
                    <a:lnTo>
                      <a:pt x="1148" y="553"/>
                    </a:lnTo>
                    <a:lnTo>
                      <a:pt x="1279" y="555"/>
                    </a:lnTo>
                    <a:lnTo>
                      <a:pt x="1406" y="551"/>
                    </a:lnTo>
                    <a:lnTo>
                      <a:pt x="1532" y="540"/>
                    </a:lnTo>
                    <a:lnTo>
                      <a:pt x="1655" y="520"/>
                    </a:lnTo>
                    <a:lnTo>
                      <a:pt x="1778" y="492"/>
                    </a:lnTo>
                    <a:lnTo>
                      <a:pt x="1899" y="450"/>
                    </a:lnTo>
                    <a:lnTo>
                      <a:pt x="2022" y="399"/>
                    </a:lnTo>
                    <a:lnTo>
                      <a:pt x="2139" y="330"/>
                    </a:lnTo>
                    <a:lnTo>
                      <a:pt x="2248" y="256"/>
                    </a:lnTo>
                    <a:lnTo>
                      <a:pt x="2345" y="182"/>
                    </a:lnTo>
                    <a:lnTo>
                      <a:pt x="2429" y="116"/>
                    </a:lnTo>
                    <a:lnTo>
                      <a:pt x="2496" y="67"/>
                    </a:lnTo>
                    <a:lnTo>
                      <a:pt x="2547" y="43"/>
                    </a:lnTo>
                    <a:lnTo>
                      <a:pt x="2579" y="52"/>
                    </a:lnTo>
                    <a:lnTo>
                      <a:pt x="2591" y="102"/>
                    </a:lnTo>
                    <a:lnTo>
                      <a:pt x="2582" y="176"/>
                    </a:lnTo>
                    <a:lnTo>
                      <a:pt x="2564" y="254"/>
                    </a:lnTo>
                    <a:lnTo>
                      <a:pt x="2537" y="331"/>
                    </a:lnTo>
                    <a:lnTo>
                      <a:pt x="2504" y="407"/>
                    </a:lnTo>
                    <a:lnTo>
                      <a:pt x="2466" y="476"/>
                    </a:lnTo>
                    <a:lnTo>
                      <a:pt x="2426" y="539"/>
                    </a:lnTo>
                    <a:lnTo>
                      <a:pt x="2384" y="592"/>
                    </a:lnTo>
                    <a:lnTo>
                      <a:pt x="2345" y="635"/>
                    </a:lnTo>
                    <a:lnTo>
                      <a:pt x="2115" y="792"/>
                    </a:lnTo>
                    <a:lnTo>
                      <a:pt x="1846" y="902"/>
                    </a:lnTo>
                    <a:lnTo>
                      <a:pt x="1550" y="964"/>
                    </a:lnTo>
                    <a:lnTo>
                      <a:pt x="1243" y="978"/>
                    </a:lnTo>
                    <a:lnTo>
                      <a:pt x="936" y="940"/>
                    </a:lnTo>
                    <a:lnTo>
                      <a:pt x="645" y="852"/>
                    </a:lnTo>
                    <a:lnTo>
                      <a:pt x="383" y="710"/>
                    </a:lnTo>
                    <a:lnTo>
                      <a:pt x="166" y="516"/>
                    </a:lnTo>
                    <a:lnTo>
                      <a:pt x="94" y="418"/>
                    </a:lnTo>
                    <a:lnTo>
                      <a:pt x="46" y="320"/>
                    </a:lnTo>
                    <a:lnTo>
                      <a:pt x="17" y="227"/>
                    </a:lnTo>
                    <a:lnTo>
                      <a:pt x="4" y="143"/>
                    </a:lnTo>
                    <a:lnTo>
                      <a:pt x="0" y="74"/>
                    </a:lnTo>
                    <a:lnTo>
                      <a:pt x="4" y="25"/>
                    </a:lnTo>
                    <a:lnTo>
                      <a:pt x="10" y="0"/>
                    </a:lnTo>
                    <a:lnTo>
                      <a:pt x="15" y="5"/>
                    </a:lnTo>
                    <a:close/>
                  </a:path>
                </a:pathLst>
              </a:custGeom>
              <a:solidFill>
                <a:srgbClr val="E80D0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51" name="Freeform 436">
                <a:extLst>
                  <a:ext uri="{FF2B5EF4-FFF2-40B4-BE49-F238E27FC236}">
                    <a16:creationId xmlns:a16="http://schemas.microsoft.com/office/drawing/2014/main" id="{8E27F04A-A843-47CE-AA0F-F4A44F24E0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8" y="2409"/>
                <a:ext cx="430" cy="158"/>
              </a:xfrm>
              <a:custGeom>
                <a:avLst/>
                <a:gdLst>
                  <a:gd name="T0" fmla="*/ 0 w 2578"/>
                  <a:gd name="T1" fmla="*/ 0 h 950"/>
                  <a:gd name="T2" fmla="*/ 0 w 2578"/>
                  <a:gd name="T3" fmla="*/ 0 h 950"/>
                  <a:gd name="T4" fmla="*/ 0 w 2578"/>
                  <a:gd name="T5" fmla="*/ 0 h 950"/>
                  <a:gd name="T6" fmla="*/ 0 w 2578"/>
                  <a:gd name="T7" fmla="*/ 0 h 950"/>
                  <a:gd name="T8" fmla="*/ 0 w 2578"/>
                  <a:gd name="T9" fmla="*/ 0 h 950"/>
                  <a:gd name="T10" fmla="*/ 0 w 2578"/>
                  <a:gd name="T11" fmla="*/ 0 h 950"/>
                  <a:gd name="T12" fmla="*/ 0 w 2578"/>
                  <a:gd name="T13" fmla="*/ 0 h 950"/>
                  <a:gd name="T14" fmla="*/ 0 w 2578"/>
                  <a:gd name="T15" fmla="*/ 0 h 950"/>
                  <a:gd name="T16" fmla="*/ 0 w 2578"/>
                  <a:gd name="T17" fmla="*/ 0 h 950"/>
                  <a:gd name="T18" fmla="*/ 0 w 2578"/>
                  <a:gd name="T19" fmla="*/ 0 h 950"/>
                  <a:gd name="T20" fmla="*/ 0 w 2578"/>
                  <a:gd name="T21" fmla="*/ 0 h 950"/>
                  <a:gd name="T22" fmla="*/ 0 w 2578"/>
                  <a:gd name="T23" fmla="*/ 0 h 950"/>
                  <a:gd name="T24" fmla="*/ 0 w 2578"/>
                  <a:gd name="T25" fmla="*/ 0 h 950"/>
                  <a:gd name="T26" fmla="*/ 0 w 2578"/>
                  <a:gd name="T27" fmla="*/ 0 h 950"/>
                  <a:gd name="T28" fmla="*/ 0 w 2578"/>
                  <a:gd name="T29" fmla="*/ 0 h 950"/>
                  <a:gd name="T30" fmla="*/ 0 w 2578"/>
                  <a:gd name="T31" fmla="*/ 0 h 950"/>
                  <a:gd name="T32" fmla="*/ 0 w 2578"/>
                  <a:gd name="T33" fmla="*/ 0 h 950"/>
                  <a:gd name="T34" fmla="*/ 0 w 2578"/>
                  <a:gd name="T35" fmla="*/ 0 h 950"/>
                  <a:gd name="T36" fmla="*/ 0 w 2578"/>
                  <a:gd name="T37" fmla="*/ 0 h 950"/>
                  <a:gd name="T38" fmla="*/ 0 w 2578"/>
                  <a:gd name="T39" fmla="*/ 0 h 950"/>
                  <a:gd name="T40" fmla="*/ 0 w 2578"/>
                  <a:gd name="T41" fmla="*/ 0 h 950"/>
                  <a:gd name="T42" fmla="*/ 0 w 2578"/>
                  <a:gd name="T43" fmla="*/ 0 h 950"/>
                  <a:gd name="T44" fmla="*/ 0 w 2578"/>
                  <a:gd name="T45" fmla="*/ 0 h 950"/>
                  <a:gd name="T46" fmla="*/ 0 w 2578"/>
                  <a:gd name="T47" fmla="*/ 0 h 950"/>
                  <a:gd name="T48" fmla="*/ 0 w 2578"/>
                  <a:gd name="T49" fmla="*/ 0 h 950"/>
                  <a:gd name="T50" fmla="*/ 0 w 2578"/>
                  <a:gd name="T51" fmla="*/ 0 h 950"/>
                  <a:gd name="T52" fmla="*/ 0 w 2578"/>
                  <a:gd name="T53" fmla="*/ 0 h 950"/>
                  <a:gd name="T54" fmla="*/ 0 w 2578"/>
                  <a:gd name="T55" fmla="*/ 0 h 950"/>
                  <a:gd name="T56" fmla="*/ 0 w 2578"/>
                  <a:gd name="T57" fmla="*/ 0 h 950"/>
                  <a:gd name="T58" fmla="*/ 0 w 2578"/>
                  <a:gd name="T59" fmla="*/ 0 h 950"/>
                  <a:gd name="T60" fmla="*/ 0 w 2578"/>
                  <a:gd name="T61" fmla="*/ 0 h 950"/>
                  <a:gd name="T62" fmla="*/ 0 w 2578"/>
                  <a:gd name="T63" fmla="*/ 0 h 950"/>
                  <a:gd name="T64" fmla="*/ 0 w 2578"/>
                  <a:gd name="T65" fmla="*/ 0 h 950"/>
                  <a:gd name="T66" fmla="*/ 0 w 2578"/>
                  <a:gd name="T67" fmla="*/ 0 h 950"/>
                  <a:gd name="T68" fmla="*/ 0 w 2578"/>
                  <a:gd name="T69" fmla="*/ 0 h 950"/>
                  <a:gd name="T70" fmla="*/ 0 w 2578"/>
                  <a:gd name="T71" fmla="*/ 0 h 950"/>
                  <a:gd name="T72" fmla="*/ 0 w 2578"/>
                  <a:gd name="T73" fmla="*/ 0 h 950"/>
                  <a:gd name="T74" fmla="*/ 0 w 2578"/>
                  <a:gd name="T75" fmla="*/ 0 h 950"/>
                  <a:gd name="T76" fmla="*/ 0 w 2578"/>
                  <a:gd name="T77" fmla="*/ 0 h 950"/>
                  <a:gd name="T78" fmla="*/ 0 w 2578"/>
                  <a:gd name="T79" fmla="*/ 0 h 950"/>
                  <a:gd name="T80" fmla="*/ 0 w 2578"/>
                  <a:gd name="T81" fmla="*/ 0 h 950"/>
                  <a:gd name="T82" fmla="*/ 0 w 2578"/>
                  <a:gd name="T83" fmla="*/ 0 h 950"/>
                  <a:gd name="T84" fmla="*/ 0 w 2578"/>
                  <a:gd name="T85" fmla="*/ 0 h 950"/>
                  <a:gd name="T86" fmla="*/ 0 w 2578"/>
                  <a:gd name="T87" fmla="*/ 0 h 950"/>
                  <a:gd name="T88" fmla="*/ 0 w 2578"/>
                  <a:gd name="T89" fmla="*/ 0 h 950"/>
                  <a:gd name="T90" fmla="*/ 0 w 2578"/>
                  <a:gd name="T91" fmla="*/ 0 h 950"/>
                  <a:gd name="T92" fmla="*/ 0 w 2578"/>
                  <a:gd name="T93" fmla="*/ 0 h 950"/>
                  <a:gd name="T94" fmla="*/ 0 w 2578"/>
                  <a:gd name="T95" fmla="*/ 0 h 950"/>
                  <a:gd name="T96" fmla="*/ 0 w 2578"/>
                  <a:gd name="T97" fmla="*/ 0 h 95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578"/>
                  <a:gd name="T148" fmla="*/ 0 h 950"/>
                  <a:gd name="T149" fmla="*/ 2578 w 2578"/>
                  <a:gd name="T150" fmla="*/ 950 h 950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578" h="950">
                    <a:moveTo>
                      <a:pt x="15" y="2"/>
                    </a:moveTo>
                    <a:lnTo>
                      <a:pt x="45" y="37"/>
                    </a:lnTo>
                    <a:lnTo>
                      <a:pt x="120" y="102"/>
                    </a:lnTo>
                    <a:lnTo>
                      <a:pt x="231" y="187"/>
                    </a:lnTo>
                    <a:lnTo>
                      <a:pt x="370" y="282"/>
                    </a:lnTo>
                    <a:lnTo>
                      <a:pt x="524" y="374"/>
                    </a:lnTo>
                    <a:lnTo>
                      <a:pt x="686" y="457"/>
                    </a:lnTo>
                    <a:lnTo>
                      <a:pt x="845" y="515"/>
                    </a:lnTo>
                    <a:lnTo>
                      <a:pt x="995" y="543"/>
                    </a:lnTo>
                    <a:lnTo>
                      <a:pt x="1131" y="549"/>
                    </a:lnTo>
                    <a:lnTo>
                      <a:pt x="1264" y="552"/>
                    </a:lnTo>
                    <a:lnTo>
                      <a:pt x="1393" y="549"/>
                    </a:lnTo>
                    <a:lnTo>
                      <a:pt x="1520" y="540"/>
                    </a:lnTo>
                    <a:lnTo>
                      <a:pt x="1643" y="522"/>
                    </a:lnTo>
                    <a:lnTo>
                      <a:pt x="1766" y="495"/>
                    </a:lnTo>
                    <a:lnTo>
                      <a:pt x="1887" y="455"/>
                    </a:lnTo>
                    <a:lnTo>
                      <a:pt x="2009" y="406"/>
                    </a:lnTo>
                    <a:lnTo>
                      <a:pt x="2123" y="341"/>
                    </a:lnTo>
                    <a:lnTo>
                      <a:pt x="2230" y="268"/>
                    </a:lnTo>
                    <a:lnTo>
                      <a:pt x="2326" y="192"/>
                    </a:lnTo>
                    <a:lnTo>
                      <a:pt x="2410" y="126"/>
                    </a:lnTo>
                    <a:lnTo>
                      <a:pt x="2479" y="74"/>
                    </a:lnTo>
                    <a:lnTo>
                      <a:pt x="2531" y="46"/>
                    </a:lnTo>
                    <a:lnTo>
                      <a:pt x="2564" y="52"/>
                    </a:lnTo>
                    <a:lnTo>
                      <a:pt x="2578" y="99"/>
                    </a:lnTo>
                    <a:lnTo>
                      <a:pt x="2572" y="170"/>
                    </a:lnTo>
                    <a:lnTo>
                      <a:pt x="2554" y="245"/>
                    </a:lnTo>
                    <a:lnTo>
                      <a:pt x="2526" y="320"/>
                    </a:lnTo>
                    <a:lnTo>
                      <a:pt x="2491" y="394"/>
                    </a:lnTo>
                    <a:lnTo>
                      <a:pt x="2452" y="461"/>
                    </a:lnTo>
                    <a:lnTo>
                      <a:pt x="2410" y="522"/>
                    </a:lnTo>
                    <a:lnTo>
                      <a:pt x="2369" y="573"/>
                    </a:lnTo>
                    <a:lnTo>
                      <a:pt x="2331" y="614"/>
                    </a:lnTo>
                    <a:lnTo>
                      <a:pt x="2103" y="767"/>
                    </a:lnTo>
                    <a:lnTo>
                      <a:pt x="1835" y="875"/>
                    </a:lnTo>
                    <a:lnTo>
                      <a:pt x="1542" y="936"/>
                    </a:lnTo>
                    <a:lnTo>
                      <a:pt x="1236" y="950"/>
                    </a:lnTo>
                    <a:lnTo>
                      <a:pt x="930" y="913"/>
                    </a:lnTo>
                    <a:lnTo>
                      <a:pt x="641" y="827"/>
                    </a:lnTo>
                    <a:lnTo>
                      <a:pt x="381" y="686"/>
                    </a:lnTo>
                    <a:lnTo>
                      <a:pt x="167" y="493"/>
                    </a:lnTo>
                    <a:lnTo>
                      <a:pt x="97" y="397"/>
                    </a:lnTo>
                    <a:lnTo>
                      <a:pt x="50" y="305"/>
                    </a:lnTo>
                    <a:lnTo>
                      <a:pt x="21" y="216"/>
                    </a:lnTo>
                    <a:lnTo>
                      <a:pt x="5" y="137"/>
                    </a:lnTo>
                    <a:lnTo>
                      <a:pt x="0" y="72"/>
                    </a:lnTo>
                    <a:lnTo>
                      <a:pt x="3" y="25"/>
                    </a:lnTo>
                    <a:lnTo>
                      <a:pt x="9" y="0"/>
                    </a:lnTo>
                    <a:lnTo>
                      <a:pt x="15" y="2"/>
                    </a:lnTo>
                    <a:close/>
                  </a:path>
                </a:pathLst>
              </a:custGeom>
              <a:solidFill>
                <a:srgbClr val="E0120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52" name="Freeform 437">
                <a:extLst>
                  <a:ext uri="{FF2B5EF4-FFF2-40B4-BE49-F238E27FC236}">
                    <a16:creationId xmlns:a16="http://schemas.microsoft.com/office/drawing/2014/main" id="{81328323-6932-451D-A494-684703695C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8" y="2414"/>
                <a:ext cx="428" cy="154"/>
              </a:xfrm>
              <a:custGeom>
                <a:avLst/>
                <a:gdLst>
                  <a:gd name="T0" fmla="*/ 0 w 2567"/>
                  <a:gd name="T1" fmla="*/ 0 h 922"/>
                  <a:gd name="T2" fmla="*/ 0 w 2567"/>
                  <a:gd name="T3" fmla="*/ 0 h 922"/>
                  <a:gd name="T4" fmla="*/ 0 w 2567"/>
                  <a:gd name="T5" fmla="*/ 0 h 922"/>
                  <a:gd name="T6" fmla="*/ 0 w 2567"/>
                  <a:gd name="T7" fmla="*/ 0 h 922"/>
                  <a:gd name="T8" fmla="*/ 0 w 2567"/>
                  <a:gd name="T9" fmla="*/ 0 h 922"/>
                  <a:gd name="T10" fmla="*/ 0 w 2567"/>
                  <a:gd name="T11" fmla="*/ 0 h 922"/>
                  <a:gd name="T12" fmla="*/ 0 w 2567"/>
                  <a:gd name="T13" fmla="*/ 0 h 922"/>
                  <a:gd name="T14" fmla="*/ 0 w 2567"/>
                  <a:gd name="T15" fmla="*/ 0 h 922"/>
                  <a:gd name="T16" fmla="*/ 0 w 2567"/>
                  <a:gd name="T17" fmla="*/ 0 h 922"/>
                  <a:gd name="T18" fmla="*/ 0 w 2567"/>
                  <a:gd name="T19" fmla="*/ 0 h 922"/>
                  <a:gd name="T20" fmla="*/ 0 w 2567"/>
                  <a:gd name="T21" fmla="*/ 0 h 922"/>
                  <a:gd name="T22" fmla="*/ 0 w 2567"/>
                  <a:gd name="T23" fmla="*/ 0 h 922"/>
                  <a:gd name="T24" fmla="*/ 0 w 2567"/>
                  <a:gd name="T25" fmla="*/ 0 h 922"/>
                  <a:gd name="T26" fmla="*/ 0 w 2567"/>
                  <a:gd name="T27" fmla="*/ 0 h 922"/>
                  <a:gd name="T28" fmla="*/ 0 w 2567"/>
                  <a:gd name="T29" fmla="*/ 0 h 922"/>
                  <a:gd name="T30" fmla="*/ 0 w 2567"/>
                  <a:gd name="T31" fmla="*/ 0 h 922"/>
                  <a:gd name="T32" fmla="*/ 0 w 2567"/>
                  <a:gd name="T33" fmla="*/ 0 h 922"/>
                  <a:gd name="T34" fmla="*/ 0 w 2567"/>
                  <a:gd name="T35" fmla="*/ 0 h 922"/>
                  <a:gd name="T36" fmla="*/ 0 w 2567"/>
                  <a:gd name="T37" fmla="*/ 0 h 922"/>
                  <a:gd name="T38" fmla="*/ 0 w 2567"/>
                  <a:gd name="T39" fmla="*/ 0 h 922"/>
                  <a:gd name="T40" fmla="*/ 0 w 2567"/>
                  <a:gd name="T41" fmla="*/ 0 h 922"/>
                  <a:gd name="T42" fmla="*/ 0 w 2567"/>
                  <a:gd name="T43" fmla="*/ 0 h 922"/>
                  <a:gd name="T44" fmla="*/ 0 w 2567"/>
                  <a:gd name="T45" fmla="*/ 0 h 922"/>
                  <a:gd name="T46" fmla="*/ 0 w 2567"/>
                  <a:gd name="T47" fmla="*/ 0 h 922"/>
                  <a:gd name="T48" fmla="*/ 0 w 2567"/>
                  <a:gd name="T49" fmla="*/ 0 h 922"/>
                  <a:gd name="T50" fmla="*/ 0 w 2567"/>
                  <a:gd name="T51" fmla="*/ 0 h 922"/>
                  <a:gd name="T52" fmla="*/ 0 w 2567"/>
                  <a:gd name="T53" fmla="*/ 0 h 922"/>
                  <a:gd name="T54" fmla="*/ 0 w 2567"/>
                  <a:gd name="T55" fmla="*/ 0 h 922"/>
                  <a:gd name="T56" fmla="*/ 0 w 2567"/>
                  <a:gd name="T57" fmla="*/ 0 h 922"/>
                  <a:gd name="T58" fmla="*/ 0 w 2567"/>
                  <a:gd name="T59" fmla="*/ 0 h 922"/>
                  <a:gd name="T60" fmla="*/ 0 w 2567"/>
                  <a:gd name="T61" fmla="*/ 0 h 922"/>
                  <a:gd name="T62" fmla="*/ 0 w 2567"/>
                  <a:gd name="T63" fmla="*/ 0 h 922"/>
                  <a:gd name="T64" fmla="*/ 0 w 2567"/>
                  <a:gd name="T65" fmla="*/ 0 h 922"/>
                  <a:gd name="T66" fmla="*/ 0 w 2567"/>
                  <a:gd name="T67" fmla="*/ 0 h 922"/>
                  <a:gd name="T68" fmla="*/ 0 w 2567"/>
                  <a:gd name="T69" fmla="*/ 0 h 922"/>
                  <a:gd name="T70" fmla="*/ 0 w 2567"/>
                  <a:gd name="T71" fmla="*/ 0 h 922"/>
                  <a:gd name="T72" fmla="*/ 0 w 2567"/>
                  <a:gd name="T73" fmla="*/ 0 h 922"/>
                  <a:gd name="T74" fmla="*/ 0 w 2567"/>
                  <a:gd name="T75" fmla="*/ 0 h 922"/>
                  <a:gd name="T76" fmla="*/ 0 w 2567"/>
                  <a:gd name="T77" fmla="*/ 0 h 922"/>
                  <a:gd name="T78" fmla="*/ 0 w 2567"/>
                  <a:gd name="T79" fmla="*/ 0 h 922"/>
                  <a:gd name="T80" fmla="*/ 0 w 2567"/>
                  <a:gd name="T81" fmla="*/ 0 h 922"/>
                  <a:gd name="T82" fmla="*/ 0 w 2567"/>
                  <a:gd name="T83" fmla="*/ 0 h 922"/>
                  <a:gd name="T84" fmla="*/ 0 w 2567"/>
                  <a:gd name="T85" fmla="*/ 0 h 922"/>
                  <a:gd name="T86" fmla="*/ 0 w 2567"/>
                  <a:gd name="T87" fmla="*/ 0 h 922"/>
                  <a:gd name="T88" fmla="*/ 0 w 2567"/>
                  <a:gd name="T89" fmla="*/ 0 h 922"/>
                  <a:gd name="T90" fmla="*/ 0 w 2567"/>
                  <a:gd name="T91" fmla="*/ 0 h 922"/>
                  <a:gd name="T92" fmla="*/ 0 w 2567"/>
                  <a:gd name="T93" fmla="*/ 0 h 922"/>
                  <a:gd name="T94" fmla="*/ 0 w 2567"/>
                  <a:gd name="T95" fmla="*/ 0 h 922"/>
                  <a:gd name="T96" fmla="*/ 0 w 2567"/>
                  <a:gd name="T97" fmla="*/ 0 h 922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567"/>
                  <a:gd name="T148" fmla="*/ 0 h 922"/>
                  <a:gd name="T149" fmla="*/ 2567 w 2567"/>
                  <a:gd name="T150" fmla="*/ 922 h 922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567" h="922">
                    <a:moveTo>
                      <a:pt x="15" y="1"/>
                    </a:moveTo>
                    <a:lnTo>
                      <a:pt x="46" y="31"/>
                    </a:lnTo>
                    <a:lnTo>
                      <a:pt x="120" y="95"/>
                    </a:lnTo>
                    <a:lnTo>
                      <a:pt x="228" y="179"/>
                    </a:lnTo>
                    <a:lnTo>
                      <a:pt x="362" y="274"/>
                    </a:lnTo>
                    <a:lnTo>
                      <a:pt x="512" y="366"/>
                    </a:lnTo>
                    <a:lnTo>
                      <a:pt x="670" y="449"/>
                    </a:lnTo>
                    <a:lnTo>
                      <a:pt x="828" y="510"/>
                    </a:lnTo>
                    <a:lnTo>
                      <a:pt x="977" y="539"/>
                    </a:lnTo>
                    <a:lnTo>
                      <a:pt x="1115" y="546"/>
                    </a:lnTo>
                    <a:lnTo>
                      <a:pt x="1250" y="549"/>
                    </a:lnTo>
                    <a:lnTo>
                      <a:pt x="1380" y="547"/>
                    </a:lnTo>
                    <a:lnTo>
                      <a:pt x="1508" y="539"/>
                    </a:lnTo>
                    <a:lnTo>
                      <a:pt x="1632" y="522"/>
                    </a:lnTo>
                    <a:lnTo>
                      <a:pt x="1754" y="498"/>
                    </a:lnTo>
                    <a:lnTo>
                      <a:pt x="1872" y="462"/>
                    </a:lnTo>
                    <a:lnTo>
                      <a:pt x="1990" y="414"/>
                    </a:lnTo>
                    <a:lnTo>
                      <a:pt x="2103" y="351"/>
                    </a:lnTo>
                    <a:lnTo>
                      <a:pt x="2210" y="278"/>
                    </a:lnTo>
                    <a:lnTo>
                      <a:pt x="2306" y="203"/>
                    </a:lnTo>
                    <a:lnTo>
                      <a:pt x="2393" y="134"/>
                    </a:lnTo>
                    <a:lnTo>
                      <a:pt x="2462" y="80"/>
                    </a:lnTo>
                    <a:lnTo>
                      <a:pt x="2516" y="51"/>
                    </a:lnTo>
                    <a:lnTo>
                      <a:pt x="2551" y="53"/>
                    </a:lnTo>
                    <a:lnTo>
                      <a:pt x="2567" y="97"/>
                    </a:lnTo>
                    <a:lnTo>
                      <a:pt x="2561" y="166"/>
                    </a:lnTo>
                    <a:lnTo>
                      <a:pt x="2542" y="238"/>
                    </a:lnTo>
                    <a:lnTo>
                      <a:pt x="2513" y="310"/>
                    </a:lnTo>
                    <a:lnTo>
                      <a:pt x="2477" y="382"/>
                    </a:lnTo>
                    <a:lnTo>
                      <a:pt x="2434" y="447"/>
                    </a:lnTo>
                    <a:lnTo>
                      <a:pt x="2393" y="506"/>
                    </a:lnTo>
                    <a:lnTo>
                      <a:pt x="2350" y="555"/>
                    </a:lnTo>
                    <a:lnTo>
                      <a:pt x="2315" y="592"/>
                    </a:lnTo>
                    <a:lnTo>
                      <a:pt x="2090" y="739"/>
                    </a:lnTo>
                    <a:lnTo>
                      <a:pt x="1824" y="846"/>
                    </a:lnTo>
                    <a:lnTo>
                      <a:pt x="1532" y="907"/>
                    </a:lnTo>
                    <a:lnTo>
                      <a:pt x="1228" y="922"/>
                    </a:lnTo>
                    <a:lnTo>
                      <a:pt x="925" y="886"/>
                    </a:lnTo>
                    <a:lnTo>
                      <a:pt x="638" y="800"/>
                    </a:lnTo>
                    <a:lnTo>
                      <a:pt x="381" y="661"/>
                    </a:lnTo>
                    <a:lnTo>
                      <a:pt x="170" y="468"/>
                    </a:lnTo>
                    <a:lnTo>
                      <a:pt x="102" y="376"/>
                    </a:lnTo>
                    <a:lnTo>
                      <a:pt x="56" y="287"/>
                    </a:lnTo>
                    <a:lnTo>
                      <a:pt x="25" y="203"/>
                    </a:lnTo>
                    <a:lnTo>
                      <a:pt x="8" y="130"/>
                    </a:lnTo>
                    <a:lnTo>
                      <a:pt x="0" y="68"/>
                    </a:lnTo>
                    <a:lnTo>
                      <a:pt x="1" y="24"/>
                    </a:lnTo>
                    <a:lnTo>
                      <a:pt x="6" y="0"/>
                    </a:lnTo>
                    <a:lnTo>
                      <a:pt x="15" y="1"/>
                    </a:lnTo>
                    <a:close/>
                  </a:path>
                </a:pathLst>
              </a:custGeom>
              <a:solidFill>
                <a:srgbClr val="DB170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53" name="Freeform 438">
                <a:extLst>
                  <a:ext uri="{FF2B5EF4-FFF2-40B4-BE49-F238E27FC236}">
                    <a16:creationId xmlns:a16="http://schemas.microsoft.com/office/drawing/2014/main" id="{0CB8F8F1-0C9D-402A-8A99-A9ED6DA75C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9" y="2419"/>
                <a:ext cx="426" cy="149"/>
              </a:xfrm>
              <a:custGeom>
                <a:avLst/>
                <a:gdLst>
                  <a:gd name="T0" fmla="*/ 0 w 2558"/>
                  <a:gd name="T1" fmla="*/ 0 h 895"/>
                  <a:gd name="T2" fmla="*/ 0 w 2558"/>
                  <a:gd name="T3" fmla="*/ 0 h 895"/>
                  <a:gd name="T4" fmla="*/ 0 w 2558"/>
                  <a:gd name="T5" fmla="*/ 0 h 895"/>
                  <a:gd name="T6" fmla="*/ 0 w 2558"/>
                  <a:gd name="T7" fmla="*/ 0 h 895"/>
                  <a:gd name="T8" fmla="*/ 0 w 2558"/>
                  <a:gd name="T9" fmla="*/ 0 h 895"/>
                  <a:gd name="T10" fmla="*/ 0 w 2558"/>
                  <a:gd name="T11" fmla="*/ 0 h 895"/>
                  <a:gd name="T12" fmla="*/ 0 w 2558"/>
                  <a:gd name="T13" fmla="*/ 0 h 895"/>
                  <a:gd name="T14" fmla="*/ 0 w 2558"/>
                  <a:gd name="T15" fmla="*/ 0 h 895"/>
                  <a:gd name="T16" fmla="*/ 0 w 2558"/>
                  <a:gd name="T17" fmla="*/ 0 h 895"/>
                  <a:gd name="T18" fmla="*/ 0 w 2558"/>
                  <a:gd name="T19" fmla="*/ 0 h 895"/>
                  <a:gd name="T20" fmla="*/ 0 w 2558"/>
                  <a:gd name="T21" fmla="*/ 0 h 895"/>
                  <a:gd name="T22" fmla="*/ 0 w 2558"/>
                  <a:gd name="T23" fmla="*/ 0 h 895"/>
                  <a:gd name="T24" fmla="*/ 0 w 2558"/>
                  <a:gd name="T25" fmla="*/ 0 h 895"/>
                  <a:gd name="T26" fmla="*/ 0 w 2558"/>
                  <a:gd name="T27" fmla="*/ 0 h 895"/>
                  <a:gd name="T28" fmla="*/ 0 w 2558"/>
                  <a:gd name="T29" fmla="*/ 0 h 895"/>
                  <a:gd name="T30" fmla="*/ 0 w 2558"/>
                  <a:gd name="T31" fmla="*/ 0 h 895"/>
                  <a:gd name="T32" fmla="*/ 0 w 2558"/>
                  <a:gd name="T33" fmla="*/ 0 h 895"/>
                  <a:gd name="T34" fmla="*/ 0 w 2558"/>
                  <a:gd name="T35" fmla="*/ 0 h 895"/>
                  <a:gd name="T36" fmla="*/ 0 w 2558"/>
                  <a:gd name="T37" fmla="*/ 0 h 895"/>
                  <a:gd name="T38" fmla="*/ 0 w 2558"/>
                  <a:gd name="T39" fmla="*/ 0 h 895"/>
                  <a:gd name="T40" fmla="*/ 0 w 2558"/>
                  <a:gd name="T41" fmla="*/ 0 h 895"/>
                  <a:gd name="T42" fmla="*/ 0 w 2558"/>
                  <a:gd name="T43" fmla="*/ 0 h 895"/>
                  <a:gd name="T44" fmla="*/ 0 w 2558"/>
                  <a:gd name="T45" fmla="*/ 0 h 895"/>
                  <a:gd name="T46" fmla="*/ 0 w 2558"/>
                  <a:gd name="T47" fmla="*/ 0 h 895"/>
                  <a:gd name="T48" fmla="*/ 0 w 2558"/>
                  <a:gd name="T49" fmla="*/ 0 h 895"/>
                  <a:gd name="T50" fmla="*/ 0 w 2558"/>
                  <a:gd name="T51" fmla="*/ 0 h 895"/>
                  <a:gd name="T52" fmla="*/ 0 w 2558"/>
                  <a:gd name="T53" fmla="*/ 0 h 895"/>
                  <a:gd name="T54" fmla="*/ 0 w 2558"/>
                  <a:gd name="T55" fmla="*/ 0 h 895"/>
                  <a:gd name="T56" fmla="*/ 0 w 2558"/>
                  <a:gd name="T57" fmla="*/ 0 h 895"/>
                  <a:gd name="T58" fmla="*/ 0 w 2558"/>
                  <a:gd name="T59" fmla="*/ 0 h 895"/>
                  <a:gd name="T60" fmla="*/ 0 w 2558"/>
                  <a:gd name="T61" fmla="*/ 0 h 895"/>
                  <a:gd name="T62" fmla="*/ 0 w 2558"/>
                  <a:gd name="T63" fmla="*/ 0 h 895"/>
                  <a:gd name="T64" fmla="*/ 0 w 2558"/>
                  <a:gd name="T65" fmla="*/ 0 h 895"/>
                  <a:gd name="T66" fmla="*/ 0 w 2558"/>
                  <a:gd name="T67" fmla="*/ 0 h 895"/>
                  <a:gd name="T68" fmla="*/ 0 w 2558"/>
                  <a:gd name="T69" fmla="*/ 0 h 895"/>
                  <a:gd name="T70" fmla="*/ 0 w 2558"/>
                  <a:gd name="T71" fmla="*/ 0 h 895"/>
                  <a:gd name="T72" fmla="*/ 0 w 2558"/>
                  <a:gd name="T73" fmla="*/ 0 h 895"/>
                  <a:gd name="T74" fmla="*/ 0 w 2558"/>
                  <a:gd name="T75" fmla="*/ 0 h 895"/>
                  <a:gd name="T76" fmla="*/ 0 w 2558"/>
                  <a:gd name="T77" fmla="*/ 0 h 895"/>
                  <a:gd name="T78" fmla="*/ 0 w 2558"/>
                  <a:gd name="T79" fmla="*/ 0 h 895"/>
                  <a:gd name="T80" fmla="*/ 0 w 2558"/>
                  <a:gd name="T81" fmla="*/ 0 h 895"/>
                  <a:gd name="T82" fmla="*/ 0 w 2558"/>
                  <a:gd name="T83" fmla="*/ 0 h 895"/>
                  <a:gd name="T84" fmla="*/ 0 w 2558"/>
                  <a:gd name="T85" fmla="*/ 0 h 895"/>
                  <a:gd name="T86" fmla="*/ 0 w 2558"/>
                  <a:gd name="T87" fmla="*/ 0 h 895"/>
                  <a:gd name="T88" fmla="*/ 0 w 2558"/>
                  <a:gd name="T89" fmla="*/ 0 h 895"/>
                  <a:gd name="T90" fmla="*/ 0 w 2558"/>
                  <a:gd name="T91" fmla="*/ 0 h 895"/>
                  <a:gd name="T92" fmla="*/ 0 w 2558"/>
                  <a:gd name="T93" fmla="*/ 0 h 895"/>
                  <a:gd name="T94" fmla="*/ 0 w 2558"/>
                  <a:gd name="T95" fmla="*/ 0 h 895"/>
                  <a:gd name="T96" fmla="*/ 0 w 2558"/>
                  <a:gd name="T97" fmla="*/ 0 h 895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558"/>
                  <a:gd name="T148" fmla="*/ 0 h 895"/>
                  <a:gd name="T149" fmla="*/ 2558 w 2558"/>
                  <a:gd name="T150" fmla="*/ 895 h 895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558" h="895">
                    <a:moveTo>
                      <a:pt x="16" y="0"/>
                    </a:moveTo>
                    <a:lnTo>
                      <a:pt x="48" y="28"/>
                    </a:lnTo>
                    <a:lnTo>
                      <a:pt x="122" y="90"/>
                    </a:lnTo>
                    <a:lnTo>
                      <a:pt x="226" y="173"/>
                    </a:lnTo>
                    <a:lnTo>
                      <a:pt x="357" y="267"/>
                    </a:lnTo>
                    <a:lnTo>
                      <a:pt x="501" y="361"/>
                    </a:lnTo>
                    <a:lnTo>
                      <a:pt x="656" y="445"/>
                    </a:lnTo>
                    <a:lnTo>
                      <a:pt x="811" y="506"/>
                    </a:lnTo>
                    <a:lnTo>
                      <a:pt x="961" y="535"/>
                    </a:lnTo>
                    <a:lnTo>
                      <a:pt x="1100" y="542"/>
                    </a:lnTo>
                    <a:lnTo>
                      <a:pt x="1236" y="546"/>
                    </a:lnTo>
                    <a:lnTo>
                      <a:pt x="1368" y="545"/>
                    </a:lnTo>
                    <a:lnTo>
                      <a:pt x="1497" y="539"/>
                    </a:lnTo>
                    <a:lnTo>
                      <a:pt x="1621" y="524"/>
                    </a:lnTo>
                    <a:lnTo>
                      <a:pt x="1741" y="501"/>
                    </a:lnTo>
                    <a:lnTo>
                      <a:pt x="1859" y="468"/>
                    </a:lnTo>
                    <a:lnTo>
                      <a:pt x="1976" y="424"/>
                    </a:lnTo>
                    <a:lnTo>
                      <a:pt x="2088" y="362"/>
                    </a:lnTo>
                    <a:lnTo>
                      <a:pt x="2194" y="290"/>
                    </a:lnTo>
                    <a:lnTo>
                      <a:pt x="2290" y="213"/>
                    </a:lnTo>
                    <a:lnTo>
                      <a:pt x="2377" y="145"/>
                    </a:lnTo>
                    <a:lnTo>
                      <a:pt x="2448" y="87"/>
                    </a:lnTo>
                    <a:lnTo>
                      <a:pt x="2504" y="56"/>
                    </a:lnTo>
                    <a:lnTo>
                      <a:pt x="2541" y="55"/>
                    </a:lnTo>
                    <a:lnTo>
                      <a:pt x="2558" y="96"/>
                    </a:lnTo>
                    <a:lnTo>
                      <a:pt x="2552" y="162"/>
                    </a:lnTo>
                    <a:lnTo>
                      <a:pt x="2534" y="231"/>
                    </a:lnTo>
                    <a:lnTo>
                      <a:pt x="2503" y="302"/>
                    </a:lnTo>
                    <a:lnTo>
                      <a:pt x="2466" y="372"/>
                    </a:lnTo>
                    <a:lnTo>
                      <a:pt x="2422" y="435"/>
                    </a:lnTo>
                    <a:lnTo>
                      <a:pt x="2378" y="492"/>
                    </a:lnTo>
                    <a:lnTo>
                      <a:pt x="2336" y="538"/>
                    </a:lnTo>
                    <a:lnTo>
                      <a:pt x="2302" y="573"/>
                    </a:lnTo>
                    <a:lnTo>
                      <a:pt x="2079" y="716"/>
                    </a:lnTo>
                    <a:lnTo>
                      <a:pt x="1816" y="819"/>
                    </a:lnTo>
                    <a:lnTo>
                      <a:pt x="1524" y="879"/>
                    </a:lnTo>
                    <a:lnTo>
                      <a:pt x="1222" y="895"/>
                    </a:lnTo>
                    <a:lnTo>
                      <a:pt x="920" y="860"/>
                    </a:lnTo>
                    <a:lnTo>
                      <a:pt x="636" y="777"/>
                    </a:lnTo>
                    <a:lnTo>
                      <a:pt x="381" y="640"/>
                    </a:lnTo>
                    <a:lnTo>
                      <a:pt x="176" y="450"/>
                    </a:lnTo>
                    <a:lnTo>
                      <a:pt x="110" y="361"/>
                    </a:lnTo>
                    <a:lnTo>
                      <a:pt x="62" y="276"/>
                    </a:lnTo>
                    <a:lnTo>
                      <a:pt x="29" y="197"/>
                    </a:lnTo>
                    <a:lnTo>
                      <a:pt x="10" y="127"/>
                    </a:lnTo>
                    <a:lnTo>
                      <a:pt x="1" y="68"/>
                    </a:lnTo>
                    <a:lnTo>
                      <a:pt x="0" y="27"/>
                    </a:lnTo>
                    <a:lnTo>
                      <a:pt x="6" y="2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rgbClr val="D41C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54" name="Freeform 439">
                <a:extLst>
                  <a:ext uri="{FF2B5EF4-FFF2-40B4-BE49-F238E27FC236}">
                    <a16:creationId xmlns:a16="http://schemas.microsoft.com/office/drawing/2014/main" id="{20D4D505-3F3C-4C6B-9023-02D1EFDA99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9" y="2424"/>
                <a:ext cx="425" cy="145"/>
              </a:xfrm>
              <a:custGeom>
                <a:avLst/>
                <a:gdLst>
                  <a:gd name="T0" fmla="*/ 0 w 2550"/>
                  <a:gd name="T1" fmla="*/ 0 h 869"/>
                  <a:gd name="T2" fmla="*/ 0 w 2550"/>
                  <a:gd name="T3" fmla="*/ 0 h 869"/>
                  <a:gd name="T4" fmla="*/ 0 w 2550"/>
                  <a:gd name="T5" fmla="*/ 0 h 869"/>
                  <a:gd name="T6" fmla="*/ 0 w 2550"/>
                  <a:gd name="T7" fmla="*/ 0 h 869"/>
                  <a:gd name="T8" fmla="*/ 0 w 2550"/>
                  <a:gd name="T9" fmla="*/ 0 h 869"/>
                  <a:gd name="T10" fmla="*/ 0 w 2550"/>
                  <a:gd name="T11" fmla="*/ 0 h 869"/>
                  <a:gd name="T12" fmla="*/ 0 w 2550"/>
                  <a:gd name="T13" fmla="*/ 0 h 869"/>
                  <a:gd name="T14" fmla="*/ 0 w 2550"/>
                  <a:gd name="T15" fmla="*/ 0 h 869"/>
                  <a:gd name="T16" fmla="*/ 0 w 2550"/>
                  <a:gd name="T17" fmla="*/ 0 h 869"/>
                  <a:gd name="T18" fmla="*/ 0 w 2550"/>
                  <a:gd name="T19" fmla="*/ 0 h 869"/>
                  <a:gd name="T20" fmla="*/ 0 w 2550"/>
                  <a:gd name="T21" fmla="*/ 0 h 869"/>
                  <a:gd name="T22" fmla="*/ 0 w 2550"/>
                  <a:gd name="T23" fmla="*/ 0 h 869"/>
                  <a:gd name="T24" fmla="*/ 0 w 2550"/>
                  <a:gd name="T25" fmla="*/ 0 h 869"/>
                  <a:gd name="T26" fmla="*/ 0 w 2550"/>
                  <a:gd name="T27" fmla="*/ 0 h 869"/>
                  <a:gd name="T28" fmla="*/ 0 w 2550"/>
                  <a:gd name="T29" fmla="*/ 0 h 869"/>
                  <a:gd name="T30" fmla="*/ 0 w 2550"/>
                  <a:gd name="T31" fmla="*/ 0 h 869"/>
                  <a:gd name="T32" fmla="*/ 0 w 2550"/>
                  <a:gd name="T33" fmla="*/ 0 h 869"/>
                  <a:gd name="T34" fmla="*/ 0 w 2550"/>
                  <a:gd name="T35" fmla="*/ 0 h 869"/>
                  <a:gd name="T36" fmla="*/ 0 w 2550"/>
                  <a:gd name="T37" fmla="*/ 0 h 869"/>
                  <a:gd name="T38" fmla="*/ 0 w 2550"/>
                  <a:gd name="T39" fmla="*/ 0 h 869"/>
                  <a:gd name="T40" fmla="*/ 0 w 2550"/>
                  <a:gd name="T41" fmla="*/ 0 h 869"/>
                  <a:gd name="T42" fmla="*/ 0 w 2550"/>
                  <a:gd name="T43" fmla="*/ 0 h 869"/>
                  <a:gd name="T44" fmla="*/ 0 w 2550"/>
                  <a:gd name="T45" fmla="*/ 0 h 869"/>
                  <a:gd name="T46" fmla="*/ 0 w 2550"/>
                  <a:gd name="T47" fmla="*/ 0 h 869"/>
                  <a:gd name="T48" fmla="*/ 0 w 2550"/>
                  <a:gd name="T49" fmla="*/ 0 h 869"/>
                  <a:gd name="T50" fmla="*/ 0 w 2550"/>
                  <a:gd name="T51" fmla="*/ 0 h 869"/>
                  <a:gd name="T52" fmla="*/ 0 w 2550"/>
                  <a:gd name="T53" fmla="*/ 0 h 869"/>
                  <a:gd name="T54" fmla="*/ 0 w 2550"/>
                  <a:gd name="T55" fmla="*/ 0 h 869"/>
                  <a:gd name="T56" fmla="*/ 0 w 2550"/>
                  <a:gd name="T57" fmla="*/ 0 h 869"/>
                  <a:gd name="T58" fmla="*/ 0 w 2550"/>
                  <a:gd name="T59" fmla="*/ 0 h 869"/>
                  <a:gd name="T60" fmla="*/ 0 w 2550"/>
                  <a:gd name="T61" fmla="*/ 0 h 869"/>
                  <a:gd name="T62" fmla="*/ 0 w 2550"/>
                  <a:gd name="T63" fmla="*/ 0 h 869"/>
                  <a:gd name="T64" fmla="*/ 0 w 2550"/>
                  <a:gd name="T65" fmla="*/ 0 h 869"/>
                  <a:gd name="T66" fmla="*/ 0 w 2550"/>
                  <a:gd name="T67" fmla="*/ 0 h 869"/>
                  <a:gd name="T68" fmla="*/ 0 w 2550"/>
                  <a:gd name="T69" fmla="*/ 0 h 869"/>
                  <a:gd name="T70" fmla="*/ 0 w 2550"/>
                  <a:gd name="T71" fmla="*/ 0 h 869"/>
                  <a:gd name="T72" fmla="*/ 0 w 2550"/>
                  <a:gd name="T73" fmla="*/ 0 h 869"/>
                  <a:gd name="T74" fmla="*/ 0 w 2550"/>
                  <a:gd name="T75" fmla="*/ 0 h 869"/>
                  <a:gd name="T76" fmla="*/ 0 w 2550"/>
                  <a:gd name="T77" fmla="*/ 0 h 869"/>
                  <a:gd name="T78" fmla="*/ 0 w 2550"/>
                  <a:gd name="T79" fmla="*/ 0 h 869"/>
                  <a:gd name="T80" fmla="*/ 0 w 2550"/>
                  <a:gd name="T81" fmla="*/ 0 h 869"/>
                  <a:gd name="T82" fmla="*/ 0 w 2550"/>
                  <a:gd name="T83" fmla="*/ 0 h 869"/>
                  <a:gd name="T84" fmla="*/ 0 w 2550"/>
                  <a:gd name="T85" fmla="*/ 0 h 869"/>
                  <a:gd name="T86" fmla="*/ 0 w 2550"/>
                  <a:gd name="T87" fmla="*/ 0 h 869"/>
                  <a:gd name="T88" fmla="*/ 0 w 2550"/>
                  <a:gd name="T89" fmla="*/ 0 h 869"/>
                  <a:gd name="T90" fmla="*/ 0 w 2550"/>
                  <a:gd name="T91" fmla="*/ 0 h 869"/>
                  <a:gd name="T92" fmla="*/ 0 w 2550"/>
                  <a:gd name="T93" fmla="*/ 0 h 869"/>
                  <a:gd name="T94" fmla="*/ 0 w 2550"/>
                  <a:gd name="T95" fmla="*/ 0 h 869"/>
                  <a:gd name="T96" fmla="*/ 0 w 2550"/>
                  <a:gd name="T97" fmla="*/ 0 h 869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550"/>
                  <a:gd name="T148" fmla="*/ 0 h 869"/>
                  <a:gd name="T149" fmla="*/ 2550 w 2550"/>
                  <a:gd name="T150" fmla="*/ 869 h 869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550" h="869">
                    <a:moveTo>
                      <a:pt x="18" y="0"/>
                    </a:moveTo>
                    <a:lnTo>
                      <a:pt x="52" y="25"/>
                    </a:lnTo>
                    <a:lnTo>
                      <a:pt x="124" y="84"/>
                    </a:lnTo>
                    <a:lnTo>
                      <a:pt x="225" y="166"/>
                    </a:lnTo>
                    <a:lnTo>
                      <a:pt x="351" y="261"/>
                    </a:lnTo>
                    <a:lnTo>
                      <a:pt x="492" y="355"/>
                    </a:lnTo>
                    <a:lnTo>
                      <a:pt x="642" y="441"/>
                    </a:lnTo>
                    <a:lnTo>
                      <a:pt x="795" y="504"/>
                    </a:lnTo>
                    <a:lnTo>
                      <a:pt x="945" y="535"/>
                    </a:lnTo>
                    <a:lnTo>
                      <a:pt x="1087" y="542"/>
                    </a:lnTo>
                    <a:lnTo>
                      <a:pt x="1225" y="547"/>
                    </a:lnTo>
                    <a:lnTo>
                      <a:pt x="1358" y="546"/>
                    </a:lnTo>
                    <a:lnTo>
                      <a:pt x="1488" y="542"/>
                    </a:lnTo>
                    <a:lnTo>
                      <a:pt x="1612" y="527"/>
                    </a:lnTo>
                    <a:lnTo>
                      <a:pt x="1734" y="506"/>
                    </a:lnTo>
                    <a:lnTo>
                      <a:pt x="1850" y="474"/>
                    </a:lnTo>
                    <a:lnTo>
                      <a:pt x="1964" y="434"/>
                    </a:lnTo>
                    <a:lnTo>
                      <a:pt x="2073" y="374"/>
                    </a:lnTo>
                    <a:lnTo>
                      <a:pt x="2178" y="302"/>
                    </a:lnTo>
                    <a:lnTo>
                      <a:pt x="2275" y="226"/>
                    </a:lnTo>
                    <a:lnTo>
                      <a:pt x="2361" y="155"/>
                    </a:lnTo>
                    <a:lnTo>
                      <a:pt x="2434" y="97"/>
                    </a:lnTo>
                    <a:lnTo>
                      <a:pt x="2493" y="62"/>
                    </a:lnTo>
                    <a:lnTo>
                      <a:pt x="2531" y="57"/>
                    </a:lnTo>
                    <a:lnTo>
                      <a:pt x="2550" y="97"/>
                    </a:lnTo>
                    <a:lnTo>
                      <a:pt x="2546" y="160"/>
                    </a:lnTo>
                    <a:lnTo>
                      <a:pt x="2527" y="227"/>
                    </a:lnTo>
                    <a:lnTo>
                      <a:pt x="2494" y="296"/>
                    </a:lnTo>
                    <a:lnTo>
                      <a:pt x="2455" y="363"/>
                    </a:lnTo>
                    <a:lnTo>
                      <a:pt x="2410" y="424"/>
                    </a:lnTo>
                    <a:lnTo>
                      <a:pt x="2365" y="479"/>
                    </a:lnTo>
                    <a:lnTo>
                      <a:pt x="2323" y="524"/>
                    </a:lnTo>
                    <a:lnTo>
                      <a:pt x="2289" y="555"/>
                    </a:lnTo>
                    <a:lnTo>
                      <a:pt x="2069" y="694"/>
                    </a:lnTo>
                    <a:lnTo>
                      <a:pt x="1808" y="795"/>
                    </a:lnTo>
                    <a:lnTo>
                      <a:pt x="1519" y="853"/>
                    </a:lnTo>
                    <a:lnTo>
                      <a:pt x="1218" y="869"/>
                    </a:lnTo>
                    <a:lnTo>
                      <a:pt x="918" y="836"/>
                    </a:lnTo>
                    <a:lnTo>
                      <a:pt x="637" y="753"/>
                    </a:lnTo>
                    <a:lnTo>
                      <a:pt x="385" y="618"/>
                    </a:lnTo>
                    <a:lnTo>
                      <a:pt x="181" y="428"/>
                    </a:lnTo>
                    <a:lnTo>
                      <a:pt x="117" y="342"/>
                    </a:lnTo>
                    <a:lnTo>
                      <a:pt x="70" y="262"/>
                    </a:lnTo>
                    <a:lnTo>
                      <a:pt x="35" y="187"/>
                    </a:lnTo>
                    <a:lnTo>
                      <a:pt x="15" y="122"/>
                    </a:lnTo>
                    <a:lnTo>
                      <a:pt x="2" y="67"/>
                    </a:lnTo>
                    <a:lnTo>
                      <a:pt x="0" y="28"/>
                    </a:lnTo>
                    <a:lnTo>
                      <a:pt x="6" y="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CC21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55" name="Freeform 440">
                <a:extLst>
                  <a:ext uri="{FF2B5EF4-FFF2-40B4-BE49-F238E27FC236}">
                    <a16:creationId xmlns:a16="http://schemas.microsoft.com/office/drawing/2014/main" id="{AF96F0A3-CF0F-4C8C-951E-49914981DE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9" y="2429"/>
                <a:ext cx="423" cy="140"/>
              </a:xfrm>
              <a:custGeom>
                <a:avLst/>
                <a:gdLst>
                  <a:gd name="T0" fmla="*/ 0 w 2539"/>
                  <a:gd name="T1" fmla="*/ 0 h 844"/>
                  <a:gd name="T2" fmla="*/ 0 w 2539"/>
                  <a:gd name="T3" fmla="*/ 0 h 844"/>
                  <a:gd name="T4" fmla="*/ 0 w 2539"/>
                  <a:gd name="T5" fmla="*/ 0 h 844"/>
                  <a:gd name="T6" fmla="*/ 0 w 2539"/>
                  <a:gd name="T7" fmla="*/ 0 h 844"/>
                  <a:gd name="T8" fmla="*/ 0 w 2539"/>
                  <a:gd name="T9" fmla="*/ 0 h 844"/>
                  <a:gd name="T10" fmla="*/ 0 w 2539"/>
                  <a:gd name="T11" fmla="*/ 0 h 844"/>
                  <a:gd name="T12" fmla="*/ 0 w 2539"/>
                  <a:gd name="T13" fmla="*/ 0 h 844"/>
                  <a:gd name="T14" fmla="*/ 0 w 2539"/>
                  <a:gd name="T15" fmla="*/ 0 h 844"/>
                  <a:gd name="T16" fmla="*/ 0 w 2539"/>
                  <a:gd name="T17" fmla="*/ 0 h 844"/>
                  <a:gd name="T18" fmla="*/ 0 w 2539"/>
                  <a:gd name="T19" fmla="*/ 0 h 844"/>
                  <a:gd name="T20" fmla="*/ 0 w 2539"/>
                  <a:gd name="T21" fmla="*/ 0 h 844"/>
                  <a:gd name="T22" fmla="*/ 0 w 2539"/>
                  <a:gd name="T23" fmla="*/ 0 h 844"/>
                  <a:gd name="T24" fmla="*/ 0 w 2539"/>
                  <a:gd name="T25" fmla="*/ 0 h 844"/>
                  <a:gd name="T26" fmla="*/ 0 w 2539"/>
                  <a:gd name="T27" fmla="*/ 0 h 844"/>
                  <a:gd name="T28" fmla="*/ 0 w 2539"/>
                  <a:gd name="T29" fmla="*/ 0 h 844"/>
                  <a:gd name="T30" fmla="*/ 0 w 2539"/>
                  <a:gd name="T31" fmla="*/ 0 h 844"/>
                  <a:gd name="T32" fmla="*/ 0 w 2539"/>
                  <a:gd name="T33" fmla="*/ 0 h 844"/>
                  <a:gd name="T34" fmla="*/ 0 w 2539"/>
                  <a:gd name="T35" fmla="*/ 0 h 844"/>
                  <a:gd name="T36" fmla="*/ 0 w 2539"/>
                  <a:gd name="T37" fmla="*/ 0 h 844"/>
                  <a:gd name="T38" fmla="*/ 0 w 2539"/>
                  <a:gd name="T39" fmla="*/ 0 h 844"/>
                  <a:gd name="T40" fmla="*/ 0 w 2539"/>
                  <a:gd name="T41" fmla="*/ 0 h 844"/>
                  <a:gd name="T42" fmla="*/ 0 w 2539"/>
                  <a:gd name="T43" fmla="*/ 0 h 844"/>
                  <a:gd name="T44" fmla="*/ 0 w 2539"/>
                  <a:gd name="T45" fmla="*/ 0 h 844"/>
                  <a:gd name="T46" fmla="*/ 0 w 2539"/>
                  <a:gd name="T47" fmla="*/ 0 h 844"/>
                  <a:gd name="T48" fmla="*/ 0 w 2539"/>
                  <a:gd name="T49" fmla="*/ 0 h 844"/>
                  <a:gd name="T50" fmla="*/ 0 w 2539"/>
                  <a:gd name="T51" fmla="*/ 0 h 844"/>
                  <a:gd name="T52" fmla="*/ 0 w 2539"/>
                  <a:gd name="T53" fmla="*/ 0 h 844"/>
                  <a:gd name="T54" fmla="*/ 0 w 2539"/>
                  <a:gd name="T55" fmla="*/ 0 h 844"/>
                  <a:gd name="T56" fmla="*/ 0 w 2539"/>
                  <a:gd name="T57" fmla="*/ 0 h 844"/>
                  <a:gd name="T58" fmla="*/ 0 w 2539"/>
                  <a:gd name="T59" fmla="*/ 0 h 844"/>
                  <a:gd name="T60" fmla="*/ 0 w 2539"/>
                  <a:gd name="T61" fmla="*/ 0 h 844"/>
                  <a:gd name="T62" fmla="*/ 0 w 2539"/>
                  <a:gd name="T63" fmla="*/ 0 h 844"/>
                  <a:gd name="T64" fmla="*/ 0 w 2539"/>
                  <a:gd name="T65" fmla="*/ 0 h 844"/>
                  <a:gd name="T66" fmla="*/ 0 w 2539"/>
                  <a:gd name="T67" fmla="*/ 0 h 844"/>
                  <a:gd name="T68" fmla="*/ 0 w 2539"/>
                  <a:gd name="T69" fmla="*/ 0 h 844"/>
                  <a:gd name="T70" fmla="*/ 0 w 2539"/>
                  <a:gd name="T71" fmla="*/ 0 h 844"/>
                  <a:gd name="T72" fmla="*/ 0 w 2539"/>
                  <a:gd name="T73" fmla="*/ 0 h 844"/>
                  <a:gd name="T74" fmla="*/ 0 w 2539"/>
                  <a:gd name="T75" fmla="*/ 0 h 844"/>
                  <a:gd name="T76" fmla="*/ 0 w 2539"/>
                  <a:gd name="T77" fmla="*/ 0 h 844"/>
                  <a:gd name="T78" fmla="*/ 0 w 2539"/>
                  <a:gd name="T79" fmla="*/ 0 h 844"/>
                  <a:gd name="T80" fmla="*/ 0 w 2539"/>
                  <a:gd name="T81" fmla="*/ 0 h 844"/>
                  <a:gd name="T82" fmla="*/ 0 w 2539"/>
                  <a:gd name="T83" fmla="*/ 0 h 844"/>
                  <a:gd name="T84" fmla="*/ 0 w 2539"/>
                  <a:gd name="T85" fmla="*/ 0 h 844"/>
                  <a:gd name="T86" fmla="*/ 0 w 2539"/>
                  <a:gd name="T87" fmla="*/ 0 h 844"/>
                  <a:gd name="T88" fmla="*/ 0 w 2539"/>
                  <a:gd name="T89" fmla="*/ 0 h 844"/>
                  <a:gd name="T90" fmla="*/ 0 w 2539"/>
                  <a:gd name="T91" fmla="*/ 0 h 844"/>
                  <a:gd name="T92" fmla="*/ 0 w 2539"/>
                  <a:gd name="T93" fmla="*/ 0 h 844"/>
                  <a:gd name="T94" fmla="*/ 0 w 2539"/>
                  <a:gd name="T95" fmla="*/ 0 h 844"/>
                  <a:gd name="T96" fmla="*/ 0 w 2539"/>
                  <a:gd name="T97" fmla="*/ 0 h 844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539"/>
                  <a:gd name="T148" fmla="*/ 0 h 844"/>
                  <a:gd name="T149" fmla="*/ 2539 w 2539"/>
                  <a:gd name="T150" fmla="*/ 844 h 844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539" h="844">
                    <a:moveTo>
                      <a:pt x="20" y="0"/>
                    </a:moveTo>
                    <a:lnTo>
                      <a:pt x="55" y="20"/>
                    </a:lnTo>
                    <a:lnTo>
                      <a:pt x="126" y="78"/>
                    </a:lnTo>
                    <a:lnTo>
                      <a:pt x="223" y="159"/>
                    </a:lnTo>
                    <a:lnTo>
                      <a:pt x="344" y="254"/>
                    </a:lnTo>
                    <a:lnTo>
                      <a:pt x="481" y="349"/>
                    </a:lnTo>
                    <a:lnTo>
                      <a:pt x="628" y="435"/>
                    </a:lnTo>
                    <a:lnTo>
                      <a:pt x="779" y="498"/>
                    </a:lnTo>
                    <a:lnTo>
                      <a:pt x="929" y="531"/>
                    </a:lnTo>
                    <a:lnTo>
                      <a:pt x="1073" y="539"/>
                    </a:lnTo>
                    <a:lnTo>
                      <a:pt x="1213" y="544"/>
                    </a:lnTo>
                    <a:lnTo>
                      <a:pt x="1347" y="546"/>
                    </a:lnTo>
                    <a:lnTo>
                      <a:pt x="1477" y="541"/>
                    </a:lnTo>
                    <a:lnTo>
                      <a:pt x="1602" y="529"/>
                    </a:lnTo>
                    <a:lnTo>
                      <a:pt x="1724" y="510"/>
                    </a:lnTo>
                    <a:lnTo>
                      <a:pt x="1838" y="480"/>
                    </a:lnTo>
                    <a:lnTo>
                      <a:pt x="1951" y="442"/>
                    </a:lnTo>
                    <a:lnTo>
                      <a:pt x="2058" y="386"/>
                    </a:lnTo>
                    <a:lnTo>
                      <a:pt x="2161" y="315"/>
                    </a:lnTo>
                    <a:lnTo>
                      <a:pt x="2257" y="237"/>
                    </a:lnTo>
                    <a:lnTo>
                      <a:pt x="2346" y="166"/>
                    </a:lnTo>
                    <a:lnTo>
                      <a:pt x="2419" y="104"/>
                    </a:lnTo>
                    <a:lnTo>
                      <a:pt x="2478" y="67"/>
                    </a:lnTo>
                    <a:lnTo>
                      <a:pt x="2519" y="60"/>
                    </a:lnTo>
                    <a:lnTo>
                      <a:pt x="2539" y="95"/>
                    </a:lnTo>
                    <a:lnTo>
                      <a:pt x="2536" y="153"/>
                    </a:lnTo>
                    <a:lnTo>
                      <a:pt x="2517" y="218"/>
                    </a:lnTo>
                    <a:lnTo>
                      <a:pt x="2483" y="284"/>
                    </a:lnTo>
                    <a:lnTo>
                      <a:pt x="2442" y="350"/>
                    </a:lnTo>
                    <a:lnTo>
                      <a:pt x="2395" y="410"/>
                    </a:lnTo>
                    <a:lnTo>
                      <a:pt x="2350" y="462"/>
                    </a:lnTo>
                    <a:lnTo>
                      <a:pt x="2308" y="505"/>
                    </a:lnTo>
                    <a:lnTo>
                      <a:pt x="2278" y="535"/>
                    </a:lnTo>
                    <a:lnTo>
                      <a:pt x="2060" y="670"/>
                    </a:lnTo>
                    <a:lnTo>
                      <a:pt x="1800" y="769"/>
                    </a:lnTo>
                    <a:lnTo>
                      <a:pt x="1512" y="828"/>
                    </a:lnTo>
                    <a:lnTo>
                      <a:pt x="1213" y="844"/>
                    </a:lnTo>
                    <a:lnTo>
                      <a:pt x="915" y="811"/>
                    </a:lnTo>
                    <a:lnTo>
                      <a:pt x="635" y="730"/>
                    </a:lnTo>
                    <a:lnTo>
                      <a:pt x="385" y="595"/>
                    </a:lnTo>
                    <a:lnTo>
                      <a:pt x="185" y="406"/>
                    </a:lnTo>
                    <a:lnTo>
                      <a:pt x="124" y="324"/>
                    </a:lnTo>
                    <a:lnTo>
                      <a:pt x="77" y="248"/>
                    </a:lnTo>
                    <a:lnTo>
                      <a:pt x="42" y="178"/>
                    </a:lnTo>
                    <a:lnTo>
                      <a:pt x="18" y="118"/>
                    </a:lnTo>
                    <a:lnTo>
                      <a:pt x="4" y="68"/>
                    </a:lnTo>
                    <a:lnTo>
                      <a:pt x="0" y="31"/>
                    </a:lnTo>
                    <a:lnTo>
                      <a:pt x="6" y="7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C4260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56" name="Freeform 441">
                <a:extLst>
                  <a:ext uri="{FF2B5EF4-FFF2-40B4-BE49-F238E27FC236}">
                    <a16:creationId xmlns:a16="http://schemas.microsoft.com/office/drawing/2014/main" id="{C8A2248C-AFAE-4AA3-AC5E-3DB804A5CE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9" y="2433"/>
                <a:ext cx="422" cy="136"/>
              </a:xfrm>
              <a:custGeom>
                <a:avLst/>
                <a:gdLst>
                  <a:gd name="T0" fmla="*/ 0 w 2530"/>
                  <a:gd name="T1" fmla="*/ 0 h 817"/>
                  <a:gd name="T2" fmla="*/ 0 w 2530"/>
                  <a:gd name="T3" fmla="*/ 0 h 817"/>
                  <a:gd name="T4" fmla="*/ 0 w 2530"/>
                  <a:gd name="T5" fmla="*/ 0 h 817"/>
                  <a:gd name="T6" fmla="*/ 0 w 2530"/>
                  <a:gd name="T7" fmla="*/ 0 h 817"/>
                  <a:gd name="T8" fmla="*/ 0 w 2530"/>
                  <a:gd name="T9" fmla="*/ 0 h 817"/>
                  <a:gd name="T10" fmla="*/ 0 w 2530"/>
                  <a:gd name="T11" fmla="*/ 0 h 817"/>
                  <a:gd name="T12" fmla="*/ 0 w 2530"/>
                  <a:gd name="T13" fmla="*/ 0 h 817"/>
                  <a:gd name="T14" fmla="*/ 0 w 2530"/>
                  <a:gd name="T15" fmla="*/ 0 h 817"/>
                  <a:gd name="T16" fmla="*/ 0 w 2530"/>
                  <a:gd name="T17" fmla="*/ 0 h 817"/>
                  <a:gd name="T18" fmla="*/ 0 w 2530"/>
                  <a:gd name="T19" fmla="*/ 0 h 817"/>
                  <a:gd name="T20" fmla="*/ 0 w 2530"/>
                  <a:gd name="T21" fmla="*/ 0 h 817"/>
                  <a:gd name="T22" fmla="*/ 0 w 2530"/>
                  <a:gd name="T23" fmla="*/ 0 h 817"/>
                  <a:gd name="T24" fmla="*/ 0 w 2530"/>
                  <a:gd name="T25" fmla="*/ 0 h 817"/>
                  <a:gd name="T26" fmla="*/ 0 w 2530"/>
                  <a:gd name="T27" fmla="*/ 0 h 817"/>
                  <a:gd name="T28" fmla="*/ 0 w 2530"/>
                  <a:gd name="T29" fmla="*/ 0 h 817"/>
                  <a:gd name="T30" fmla="*/ 0 w 2530"/>
                  <a:gd name="T31" fmla="*/ 0 h 817"/>
                  <a:gd name="T32" fmla="*/ 0 w 2530"/>
                  <a:gd name="T33" fmla="*/ 0 h 817"/>
                  <a:gd name="T34" fmla="*/ 0 w 2530"/>
                  <a:gd name="T35" fmla="*/ 0 h 817"/>
                  <a:gd name="T36" fmla="*/ 0 w 2530"/>
                  <a:gd name="T37" fmla="*/ 0 h 817"/>
                  <a:gd name="T38" fmla="*/ 0 w 2530"/>
                  <a:gd name="T39" fmla="*/ 0 h 817"/>
                  <a:gd name="T40" fmla="*/ 0 w 2530"/>
                  <a:gd name="T41" fmla="*/ 0 h 817"/>
                  <a:gd name="T42" fmla="*/ 0 w 2530"/>
                  <a:gd name="T43" fmla="*/ 0 h 817"/>
                  <a:gd name="T44" fmla="*/ 0 w 2530"/>
                  <a:gd name="T45" fmla="*/ 0 h 817"/>
                  <a:gd name="T46" fmla="*/ 0 w 2530"/>
                  <a:gd name="T47" fmla="*/ 0 h 817"/>
                  <a:gd name="T48" fmla="*/ 0 w 2530"/>
                  <a:gd name="T49" fmla="*/ 0 h 817"/>
                  <a:gd name="T50" fmla="*/ 0 w 2530"/>
                  <a:gd name="T51" fmla="*/ 0 h 817"/>
                  <a:gd name="T52" fmla="*/ 0 w 2530"/>
                  <a:gd name="T53" fmla="*/ 0 h 817"/>
                  <a:gd name="T54" fmla="*/ 0 w 2530"/>
                  <a:gd name="T55" fmla="*/ 0 h 817"/>
                  <a:gd name="T56" fmla="*/ 0 w 2530"/>
                  <a:gd name="T57" fmla="*/ 0 h 817"/>
                  <a:gd name="T58" fmla="*/ 0 w 2530"/>
                  <a:gd name="T59" fmla="*/ 0 h 817"/>
                  <a:gd name="T60" fmla="*/ 0 w 2530"/>
                  <a:gd name="T61" fmla="*/ 0 h 817"/>
                  <a:gd name="T62" fmla="*/ 0 w 2530"/>
                  <a:gd name="T63" fmla="*/ 0 h 817"/>
                  <a:gd name="T64" fmla="*/ 0 w 2530"/>
                  <a:gd name="T65" fmla="*/ 0 h 817"/>
                  <a:gd name="T66" fmla="*/ 0 w 2530"/>
                  <a:gd name="T67" fmla="*/ 0 h 817"/>
                  <a:gd name="T68" fmla="*/ 0 w 2530"/>
                  <a:gd name="T69" fmla="*/ 0 h 817"/>
                  <a:gd name="T70" fmla="*/ 0 w 2530"/>
                  <a:gd name="T71" fmla="*/ 0 h 817"/>
                  <a:gd name="T72" fmla="*/ 0 w 2530"/>
                  <a:gd name="T73" fmla="*/ 0 h 817"/>
                  <a:gd name="T74" fmla="*/ 0 w 2530"/>
                  <a:gd name="T75" fmla="*/ 0 h 817"/>
                  <a:gd name="T76" fmla="*/ 0 w 2530"/>
                  <a:gd name="T77" fmla="*/ 0 h 817"/>
                  <a:gd name="T78" fmla="*/ 0 w 2530"/>
                  <a:gd name="T79" fmla="*/ 0 h 817"/>
                  <a:gd name="T80" fmla="*/ 0 w 2530"/>
                  <a:gd name="T81" fmla="*/ 0 h 817"/>
                  <a:gd name="T82" fmla="*/ 0 w 2530"/>
                  <a:gd name="T83" fmla="*/ 0 h 817"/>
                  <a:gd name="T84" fmla="*/ 0 w 2530"/>
                  <a:gd name="T85" fmla="*/ 0 h 817"/>
                  <a:gd name="T86" fmla="*/ 0 w 2530"/>
                  <a:gd name="T87" fmla="*/ 0 h 817"/>
                  <a:gd name="T88" fmla="*/ 0 w 2530"/>
                  <a:gd name="T89" fmla="*/ 0 h 817"/>
                  <a:gd name="T90" fmla="*/ 0 w 2530"/>
                  <a:gd name="T91" fmla="*/ 0 h 817"/>
                  <a:gd name="T92" fmla="*/ 0 w 2530"/>
                  <a:gd name="T93" fmla="*/ 0 h 817"/>
                  <a:gd name="T94" fmla="*/ 0 w 2530"/>
                  <a:gd name="T95" fmla="*/ 0 h 817"/>
                  <a:gd name="T96" fmla="*/ 0 w 2530"/>
                  <a:gd name="T97" fmla="*/ 0 h 817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530"/>
                  <a:gd name="T148" fmla="*/ 0 h 817"/>
                  <a:gd name="T149" fmla="*/ 2530 w 2530"/>
                  <a:gd name="T150" fmla="*/ 817 h 817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530" h="817">
                    <a:moveTo>
                      <a:pt x="21" y="0"/>
                    </a:moveTo>
                    <a:lnTo>
                      <a:pt x="58" y="18"/>
                    </a:lnTo>
                    <a:lnTo>
                      <a:pt x="128" y="73"/>
                    </a:lnTo>
                    <a:lnTo>
                      <a:pt x="222" y="154"/>
                    </a:lnTo>
                    <a:lnTo>
                      <a:pt x="339" y="250"/>
                    </a:lnTo>
                    <a:lnTo>
                      <a:pt x="471" y="346"/>
                    </a:lnTo>
                    <a:lnTo>
                      <a:pt x="614" y="432"/>
                    </a:lnTo>
                    <a:lnTo>
                      <a:pt x="762" y="496"/>
                    </a:lnTo>
                    <a:lnTo>
                      <a:pt x="912" y="528"/>
                    </a:lnTo>
                    <a:lnTo>
                      <a:pt x="1056" y="538"/>
                    </a:lnTo>
                    <a:lnTo>
                      <a:pt x="1197" y="545"/>
                    </a:lnTo>
                    <a:lnTo>
                      <a:pt x="1333" y="547"/>
                    </a:lnTo>
                    <a:lnTo>
                      <a:pt x="1465" y="543"/>
                    </a:lnTo>
                    <a:lnTo>
                      <a:pt x="1590" y="532"/>
                    </a:lnTo>
                    <a:lnTo>
                      <a:pt x="1711" y="514"/>
                    </a:lnTo>
                    <a:lnTo>
                      <a:pt x="1826" y="487"/>
                    </a:lnTo>
                    <a:lnTo>
                      <a:pt x="1935" y="452"/>
                    </a:lnTo>
                    <a:lnTo>
                      <a:pt x="2041" y="398"/>
                    </a:lnTo>
                    <a:lnTo>
                      <a:pt x="2143" y="328"/>
                    </a:lnTo>
                    <a:lnTo>
                      <a:pt x="2240" y="250"/>
                    </a:lnTo>
                    <a:lnTo>
                      <a:pt x="2329" y="177"/>
                    </a:lnTo>
                    <a:lnTo>
                      <a:pt x="2404" y="113"/>
                    </a:lnTo>
                    <a:lnTo>
                      <a:pt x="2465" y="72"/>
                    </a:lnTo>
                    <a:lnTo>
                      <a:pt x="2508" y="62"/>
                    </a:lnTo>
                    <a:lnTo>
                      <a:pt x="2530" y="94"/>
                    </a:lnTo>
                    <a:lnTo>
                      <a:pt x="2527" y="150"/>
                    </a:lnTo>
                    <a:lnTo>
                      <a:pt x="2507" y="213"/>
                    </a:lnTo>
                    <a:lnTo>
                      <a:pt x="2472" y="277"/>
                    </a:lnTo>
                    <a:lnTo>
                      <a:pt x="2429" y="341"/>
                    </a:lnTo>
                    <a:lnTo>
                      <a:pt x="2381" y="398"/>
                    </a:lnTo>
                    <a:lnTo>
                      <a:pt x="2335" y="449"/>
                    </a:lnTo>
                    <a:lnTo>
                      <a:pt x="2294" y="489"/>
                    </a:lnTo>
                    <a:lnTo>
                      <a:pt x="2264" y="518"/>
                    </a:lnTo>
                    <a:lnTo>
                      <a:pt x="2048" y="648"/>
                    </a:lnTo>
                    <a:lnTo>
                      <a:pt x="1791" y="745"/>
                    </a:lnTo>
                    <a:lnTo>
                      <a:pt x="1504" y="801"/>
                    </a:lnTo>
                    <a:lnTo>
                      <a:pt x="1207" y="817"/>
                    </a:lnTo>
                    <a:lnTo>
                      <a:pt x="910" y="785"/>
                    </a:lnTo>
                    <a:lnTo>
                      <a:pt x="633" y="706"/>
                    </a:lnTo>
                    <a:lnTo>
                      <a:pt x="386" y="574"/>
                    </a:lnTo>
                    <a:lnTo>
                      <a:pt x="188" y="386"/>
                    </a:lnTo>
                    <a:lnTo>
                      <a:pt x="130" y="307"/>
                    </a:lnTo>
                    <a:lnTo>
                      <a:pt x="83" y="235"/>
                    </a:lnTo>
                    <a:lnTo>
                      <a:pt x="47" y="170"/>
                    </a:lnTo>
                    <a:lnTo>
                      <a:pt x="21" y="115"/>
                    </a:lnTo>
                    <a:lnTo>
                      <a:pt x="5" y="68"/>
                    </a:lnTo>
                    <a:lnTo>
                      <a:pt x="0" y="33"/>
                    </a:lnTo>
                    <a:lnTo>
                      <a:pt x="5" y="9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BF2B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57" name="Freeform 442">
                <a:extLst>
                  <a:ext uri="{FF2B5EF4-FFF2-40B4-BE49-F238E27FC236}">
                    <a16:creationId xmlns:a16="http://schemas.microsoft.com/office/drawing/2014/main" id="{87631B61-BA9F-4FC7-BF4B-7580395FED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3" y="2258"/>
                <a:ext cx="401" cy="218"/>
              </a:xfrm>
              <a:custGeom>
                <a:avLst/>
                <a:gdLst>
                  <a:gd name="T0" fmla="*/ 0 w 2406"/>
                  <a:gd name="T1" fmla="*/ 0 h 1311"/>
                  <a:gd name="T2" fmla="*/ 0 w 2406"/>
                  <a:gd name="T3" fmla="*/ 0 h 1311"/>
                  <a:gd name="T4" fmla="*/ 0 w 2406"/>
                  <a:gd name="T5" fmla="*/ 0 h 1311"/>
                  <a:gd name="T6" fmla="*/ 0 w 2406"/>
                  <a:gd name="T7" fmla="*/ 0 h 1311"/>
                  <a:gd name="T8" fmla="*/ 0 w 2406"/>
                  <a:gd name="T9" fmla="*/ 0 h 1311"/>
                  <a:gd name="T10" fmla="*/ 0 w 2406"/>
                  <a:gd name="T11" fmla="*/ 0 h 1311"/>
                  <a:gd name="T12" fmla="*/ 0 w 2406"/>
                  <a:gd name="T13" fmla="*/ 0 h 1311"/>
                  <a:gd name="T14" fmla="*/ 0 w 2406"/>
                  <a:gd name="T15" fmla="*/ 0 h 1311"/>
                  <a:gd name="T16" fmla="*/ 0 w 2406"/>
                  <a:gd name="T17" fmla="*/ 0 h 1311"/>
                  <a:gd name="T18" fmla="*/ 0 w 2406"/>
                  <a:gd name="T19" fmla="*/ 0 h 1311"/>
                  <a:gd name="T20" fmla="*/ 0 w 2406"/>
                  <a:gd name="T21" fmla="*/ 0 h 1311"/>
                  <a:gd name="T22" fmla="*/ 0 w 2406"/>
                  <a:gd name="T23" fmla="*/ 0 h 1311"/>
                  <a:gd name="T24" fmla="*/ 0 w 2406"/>
                  <a:gd name="T25" fmla="*/ 0 h 1311"/>
                  <a:gd name="T26" fmla="*/ 0 w 2406"/>
                  <a:gd name="T27" fmla="*/ 0 h 1311"/>
                  <a:gd name="T28" fmla="*/ 0 w 2406"/>
                  <a:gd name="T29" fmla="*/ 0 h 1311"/>
                  <a:gd name="T30" fmla="*/ 0 w 2406"/>
                  <a:gd name="T31" fmla="*/ 0 h 1311"/>
                  <a:gd name="T32" fmla="*/ 0 w 2406"/>
                  <a:gd name="T33" fmla="*/ 0 h 1311"/>
                  <a:gd name="T34" fmla="*/ 0 w 2406"/>
                  <a:gd name="T35" fmla="*/ 0 h 1311"/>
                  <a:gd name="T36" fmla="*/ 0 w 2406"/>
                  <a:gd name="T37" fmla="*/ 0 h 1311"/>
                  <a:gd name="T38" fmla="*/ 0 w 2406"/>
                  <a:gd name="T39" fmla="*/ 0 h 1311"/>
                  <a:gd name="T40" fmla="*/ 0 w 2406"/>
                  <a:gd name="T41" fmla="*/ 0 h 1311"/>
                  <a:gd name="T42" fmla="*/ 0 w 2406"/>
                  <a:gd name="T43" fmla="*/ 0 h 1311"/>
                  <a:gd name="T44" fmla="*/ 0 w 2406"/>
                  <a:gd name="T45" fmla="*/ 0 h 1311"/>
                  <a:gd name="T46" fmla="*/ 0 w 2406"/>
                  <a:gd name="T47" fmla="*/ 0 h 1311"/>
                  <a:gd name="T48" fmla="*/ 0 w 2406"/>
                  <a:gd name="T49" fmla="*/ 0 h 1311"/>
                  <a:gd name="T50" fmla="*/ 0 w 2406"/>
                  <a:gd name="T51" fmla="*/ 0 h 1311"/>
                  <a:gd name="T52" fmla="*/ 0 w 2406"/>
                  <a:gd name="T53" fmla="*/ 0 h 1311"/>
                  <a:gd name="T54" fmla="*/ 0 w 2406"/>
                  <a:gd name="T55" fmla="*/ 0 h 1311"/>
                  <a:gd name="T56" fmla="*/ 0 w 2406"/>
                  <a:gd name="T57" fmla="*/ 0 h 1311"/>
                  <a:gd name="T58" fmla="*/ 0 w 2406"/>
                  <a:gd name="T59" fmla="*/ 0 h 1311"/>
                  <a:gd name="T60" fmla="*/ 0 w 2406"/>
                  <a:gd name="T61" fmla="*/ 0 h 1311"/>
                  <a:gd name="T62" fmla="*/ 0 w 2406"/>
                  <a:gd name="T63" fmla="*/ 0 h 1311"/>
                  <a:gd name="T64" fmla="*/ 0 w 2406"/>
                  <a:gd name="T65" fmla="*/ 0 h 1311"/>
                  <a:gd name="T66" fmla="*/ 0 w 2406"/>
                  <a:gd name="T67" fmla="*/ 0 h 1311"/>
                  <a:gd name="T68" fmla="*/ 0 w 2406"/>
                  <a:gd name="T69" fmla="*/ 0 h 1311"/>
                  <a:gd name="T70" fmla="*/ 0 w 2406"/>
                  <a:gd name="T71" fmla="*/ 0 h 1311"/>
                  <a:gd name="T72" fmla="*/ 0 w 2406"/>
                  <a:gd name="T73" fmla="*/ 0 h 1311"/>
                  <a:gd name="T74" fmla="*/ 0 w 2406"/>
                  <a:gd name="T75" fmla="*/ 0 h 1311"/>
                  <a:gd name="T76" fmla="*/ 0 w 2406"/>
                  <a:gd name="T77" fmla="*/ 0 h 1311"/>
                  <a:gd name="T78" fmla="*/ 0 w 2406"/>
                  <a:gd name="T79" fmla="*/ 0 h 1311"/>
                  <a:gd name="T80" fmla="*/ 0 w 2406"/>
                  <a:gd name="T81" fmla="*/ 0 h 1311"/>
                  <a:gd name="T82" fmla="*/ 0 w 2406"/>
                  <a:gd name="T83" fmla="*/ 0 h 1311"/>
                  <a:gd name="T84" fmla="*/ 0 w 2406"/>
                  <a:gd name="T85" fmla="*/ 0 h 1311"/>
                  <a:gd name="T86" fmla="*/ 0 w 2406"/>
                  <a:gd name="T87" fmla="*/ 0 h 1311"/>
                  <a:gd name="T88" fmla="*/ 0 w 2406"/>
                  <a:gd name="T89" fmla="*/ 0 h 1311"/>
                  <a:gd name="T90" fmla="*/ 0 w 2406"/>
                  <a:gd name="T91" fmla="*/ 0 h 1311"/>
                  <a:gd name="T92" fmla="*/ 0 w 2406"/>
                  <a:gd name="T93" fmla="*/ 0 h 1311"/>
                  <a:gd name="T94" fmla="*/ 0 w 2406"/>
                  <a:gd name="T95" fmla="*/ 0 h 1311"/>
                  <a:gd name="T96" fmla="*/ 0 w 2406"/>
                  <a:gd name="T97" fmla="*/ 0 h 1311"/>
                  <a:gd name="T98" fmla="*/ 0 w 2406"/>
                  <a:gd name="T99" fmla="*/ 0 h 1311"/>
                  <a:gd name="T100" fmla="*/ 0 w 2406"/>
                  <a:gd name="T101" fmla="*/ 0 h 1311"/>
                  <a:gd name="T102" fmla="*/ 0 w 2406"/>
                  <a:gd name="T103" fmla="*/ 0 h 1311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2406"/>
                  <a:gd name="T157" fmla="*/ 0 h 1311"/>
                  <a:gd name="T158" fmla="*/ 2406 w 2406"/>
                  <a:gd name="T159" fmla="*/ 1311 h 1311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2406" h="1311">
                    <a:moveTo>
                      <a:pt x="408" y="39"/>
                    </a:moveTo>
                    <a:lnTo>
                      <a:pt x="361" y="57"/>
                    </a:lnTo>
                    <a:lnTo>
                      <a:pt x="291" y="91"/>
                    </a:lnTo>
                    <a:lnTo>
                      <a:pt x="210" y="136"/>
                    </a:lnTo>
                    <a:lnTo>
                      <a:pt x="131" y="191"/>
                    </a:lnTo>
                    <a:lnTo>
                      <a:pt x="60" y="249"/>
                    </a:lnTo>
                    <a:lnTo>
                      <a:pt x="14" y="311"/>
                    </a:lnTo>
                    <a:lnTo>
                      <a:pt x="0" y="371"/>
                    </a:lnTo>
                    <a:lnTo>
                      <a:pt x="33" y="427"/>
                    </a:lnTo>
                    <a:lnTo>
                      <a:pt x="48" y="435"/>
                    </a:lnTo>
                    <a:lnTo>
                      <a:pt x="69" y="436"/>
                    </a:lnTo>
                    <a:lnTo>
                      <a:pt x="90" y="432"/>
                    </a:lnTo>
                    <a:lnTo>
                      <a:pt x="113" y="425"/>
                    </a:lnTo>
                    <a:lnTo>
                      <a:pt x="133" y="415"/>
                    </a:lnTo>
                    <a:lnTo>
                      <a:pt x="153" y="405"/>
                    </a:lnTo>
                    <a:lnTo>
                      <a:pt x="169" y="397"/>
                    </a:lnTo>
                    <a:lnTo>
                      <a:pt x="180" y="392"/>
                    </a:lnTo>
                    <a:lnTo>
                      <a:pt x="186" y="396"/>
                    </a:lnTo>
                    <a:lnTo>
                      <a:pt x="190" y="417"/>
                    </a:lnTo>
                    <a:lnTo>
                      <a:pt x="190" y="450"/>
                    </a:lnTo>
                    <a:lnTo>
                      <a:pt x="190" y="490"/>
                    </a:lnTo>
                    <a:lnTo>
                      <a:pt x="186" y="533"/>
                    </a:lnTo>
                    <a:lnTo>
                      <a:pt x="182" y="577"/>
                    </a:lnTo>
                    <a:lnTo>
                      <a:pt x="178" y="614"/>
                    </a:lnTo>
                    <a:lnTo>
                      <a:pt x="174" y="643"/>
                    </a:lnTo>
                    <a:lnTo>
                      <a:pt x="165" y="752"/>
                    </a:lnTo>
                    <a:lnTo>
                      <a:pt x="182" y="856"/>
                    </a:lnTo>
                    <a:lnTo>
                      <a:pt x="218" y="949"/>
                    </a:lnTo>
                    <a:lnTo>
                      <a:pt x="271" y="1025"/>
                    </a:lnTo>
                    <a:lnTo>
                      <a:pt x="333" y="1078"/>
                    </a:lnTo>
                    <a:lnTo>
                      <a:pt x="402" y="1103"/>
                    </a:lnTo>
                    <a:lnTo>
                      <a:pt x="472" y="1094"/>
                    </a:lnTo>
                    <a:lnTo>
                      <a:pt x="540" y="1047"/>
                    </a:lnTo>
                    <a:lnTo>
                      <a:pt x="564" y="1011"/>
                    </a:lnTo>
                    <a:lnTo>
                      <a:pt x="594" y="953"/>
                    </a:lnTo>
                    <a:lnTo>
                      <a:pt x="628" y="881"/>
                    </a:lnTo>
                    <a:lnTo>
                      <a:pt x="665" y="806"/>
                    </a:lnTo>
                    <a:lnTo>
                      <a:pt x="702" y="733"/>
                    </a:lnTo>
                    <a:lnTo>
                      <a:pt x="738" y="671"/>
                    </a:lnTo>
                    <a:lnTo>
                      <a:pt x="769" y="630"/>
                    </a:lnTo>
                    <a:lnTo>
                      <a:pt x="796" y="618"/>
                    </a:lnTo>
                    <a:lnTo>
                      <a:pt x="832" y="660"/>
                    </a:lnTo>
                    <a:lnTo>
                      <a:pt x="814" y="749"/>
                    </a:lnTo>
                    <a:lnTo>
                      <a:pt x="771" y="868"/>
                    </a:lnTo>
                    <a:lnTo>
                      <a:pt x="735" y="1002"/>
                    </a:lnTo>
                    <a:lnTo>
                      <a:pt x="733" y="1128"/>
                    </a:lnTo>
                    <a:lnTo>
                      <a:pt x="801" y="1233"/>
                    </a:lnTo>
                    <a:lnTo>
                      <a:pt x="966" y="1300"/>
                    </a:lnTo>
                    <a:lnTo>
                      <a:pt x="1262" y="1311"/>
                    </a:lnTo>
                    <a:lnTo>
                      <a:pt x="1432" y="1267"/>
                    </a:lnTo>
                    <a:lnTo>
                      <a:pt x="1522" y="1178"/>
                    </a:lnTo>
                    <a:lnTo>
                      <a:pt x="1549" y="1060"/>
                    </a:lnTo>
                    <a:lnTo>
                      <a:pt x="1532" y="929"/>
                    </a:lnTo>
                    <a:lnTo>
                      <a:pt x="1491" y="799"/>
                    </a:lnTo>
                    <a:lnTo>
                      <a:pt x="1444" y="690"/>
                    </a:lnTo>
                    <a:lnTo>
                      <a:pt x="1411" y="616"/>
                    </a:lnTo>
                    <a:lnTo>
                      <a:pt x="1412" y="595"/>
                    </a:lnTo>
                    <a:lnTo>
                      <a:pt x="1439" y="643"/>
                    </a:lnTo>
                    <a:lnTo>
                      <a:pt x="1448" y="743"/>
                    </a:lnTo>
                    <a:lnTo>
                      <a:pt x="1453" y="870"/>
                    </a:lnTo>
                    <a:lnTo>
                      <a:pt x="1473" y="1005"/>
                    </a:lnTo>
                    <a:lnTo>
                      <a:pt x="1518" y="1124"/>
                    </a:lnTo>
                    <a:lnTo>
                      <a:pt x="1609" y="1207"/>
                    </a:lnTo>
                    <a:lnTo>
                      <a:pt x="1758" y="1232"/>
                    </a:lnTo>
                    <a:lnTo>
                      <a:pt x="1985" y="1179"/>
                    </a:lnTo>
                    <a:lnTo>
                      <a:pt x="2199" y="1074"/>
                    </a:lnTo>
                    <a:lnTo>
                      <a:pt x="2332" y="961"/>
                    </a:lnTo>
                    <a:lnTo>
                      <a:pt x="2396" y="841"/>
                    </a:lnTo>
                    <a:lnTo>
                      <a:pt x="2406" y="717"/>
                    </a:lnTo>
                    <a:lnTo>
                      <a:pt x="2375" y="592"/>
                    </a:lnTo>
                    <a:lnTo>
                      <a:pt x="2317" y="470"/>
                    </a:lnTo>
                    <a:lnTo>
                      <a:pt x="2248" y="352"/>
                    </a:lnTo>
                    <a:lnTo>
                      <a:pt x="2181" y="243"/>
                    </a:lnTo>
                    <a:lnTo>
                      <a:pt x="2123" y="159"/>
                    </a:lnTo>
                    <a:lnTo>
                      <a:pt x="2059" y="95"/>
                    </a:lnTo>
                    <a:lnTo>
                      <a:pt x="1988" y="48"/>
                    </a:lnTo>
                    <a:lnTo>
                      <a:pt x="1911" y="18"/>
                    </a:lnTo>
                    <a:lnTo>
                      <a:pt x="1829" y="1"/>
                    </a:lnTo>
                    <a:lnTo>
                      <a:pt x="1742" y="0"/>
                    </a:lnTo>
                    <a:lnTo>
                      <a:pt x="1652" y="12"/>
                    </a:lnTo>
                    <a:lnTo>
                      <a:pt x="1561" y="39"/>
                    </a:lnTo>
                    <a:lnTo>
                      <a:pt x="1511" y="56"/>
                    </a:lnTo>
                    <a:lnTo>
                      <a:pt x="1453" y="79"/>
                    </a:lnTo>
                    <a:lnTo>
                      <a:pt x="1390" y="102"/>
                    </a:lnTo>
                    <a:lnTo>
                      <a:pt x="1329" y="128"/>
                    </a:lnTo>
                    <a:lnTo>
                      <a:pt x="1268" y="152"/>
                    </a:lnTo>
                    <a:lnTo>
                      <a:pt x="1215" y="175"/>
                    </a:lnTo>
                    <a:lnTo>
                      <a:pt x="1171" y="194"/>
                    </a:lnTo>
                    <a:lnTo>
                      <a:pt x="1142" y="211"/>
                    </a:lnTo>
                    <a:lnTo>
                      <a:pt x="1118" y="218"/>
                    </a:lnTo>
                    <a:lnTo>
                      <a:pt x="1096" y="216"/>
                    </a:lnTo>
                    <a:lnTo>
                      <a:pt x="1070" y="203"/>
                    </a:lnTo>
                    <a:lnTo>
                      <a:pt x="1045" y="185"/>
                    </a:lnTo>
                    <a:lnTo>
                      <a:pt x="1019" y="161"/>
                    </a:lnTo>
                    <a:lnTo>
                      <a:pt x="994" y="134"/>
                    </a:lnTo>
                    <a:lnTo>
                      <a:pt x="970" y="104"/>
                    </a:lnTo>
                    <a:lnTo>
                      <a:pt x="947" y="75"/>
                    </a:lnTo>
                    <a:lnTo>
                      <a:pt x="912" y="55"/>
                    </a:lnTo>
                    <a:lnTo>
                      <a:pt x="854" y="41"/>
                    </a:lnTo>
                    <a:lnTo>
                      <a:pt x="776" y="30"/>
                    </a:lnTo>
                    <a:lnTo>
                      <a:pt x="691" y="25"/>
                    </a:lnTo>
                    <a:lnTo>
                      <a:pt x="602" y="22"/>
                    </a:lnTo>
                    <a:lnTo>
                      <a:pt x="520" y="25"/>
                    </a:lnTo>
                    <a:lnTo>
                      <a:pt x="452" y="29"/>
                    </a:lnTo>
                    <a:lnTo>
                      <a:pt x="408" y="39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58" name="Freeform 443">
                <a:extLst>
                  <a:ext uri="{FF2B5EF4-FFF2-40B4-BE49-F238E27FC236}">
                    <a16:creationId xmlns:a16="http://schemas.microsoft.com/office/drawing/2014/main" id="{4D6FAAE7-C295-4DEE-87B0-D62E0730D2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7" y="2261"/>
                <a:ext cx="393" cy="207"/>
              </a:xfrm>
              <a:custGeom>
                <a:avLst/>
                <a:gdLst>
                  <a:gd name="T0" fmla="*/ 0 w 2360"/>
                  <a:gd name="T1" fmla="*/ 0 h 1238"/>
                  <a:gd name="T2" fmla="*/ 0 w 2360"/>
                  <a:gd name="T3" fmla="*/ 0 h 1238"/>
                  <a:gd name="T4" fmla="*/ 0 w 2360"/>
                  <a:gd name="T5" fmla="*/ 0 h 1238"/>
                  <a:gd name="T6" fmla="*/ 0 w 2360"/>
                  <a:gd name="T7" fmla="*/ 0 h 1238"/>
                  <a:gd name="T8" fmla="*/ 0 w 2360"/>
                  <a:gd name="T9" fmla="*/ 0 h 1238"/>
                  <a:gd name="T10" fmla="*/ 0 w 2360"/>
                  <a:gd name="T11" fmla="*/ 0 h 1238"/>
                  <a:gd name="T12" fmla="*/ 0 w 2360"/>
                  <a:gd name="T13" fmla="*/ 0 h 1238"/>
                  <a:gd name="T14" fmla="*/ 0 w 2360"/>
                  <a:gd name="T15" fmla="*/ 0 h 1238"/>
                  <a:gd name="T16" fmla="*/ 0 w 2360"/>
                  <a:gd name="T17" fmla="*/ 0 h 1238"/>
                  <a:gd name="T18" fmla="*/ 0 w 2360"/>
                  <a:gd name="T19" fmla="*/ 0 h 1238"/>
                  <a:gd name="T20" fmla="*/ 0 w 2360"/>
                  <a:gd name="T21" fmla="*/ 0 h 1238"/>
                  <a:gd name="T22" fmla="*/ 0 w 2360"/>
                  <a:gd name="T23" fmla="*/ 0 h 1238"/>
                  <a:gd name="T24" fmla="*/ 0 w 2360"/>
                  <a:gd name="T25" fmla="*/ 0 h 1238"/>
                  <a:gd name="T26" fmla="*/ 0 w 2360"/>
                  <a:gd name="T27" fmla="*/ 0 h 1238"/>
                  <a:gd name="T28" fmla="*/ 0 w 2360"/>
                  <a:gd name="T29" fmla="*/ 0 h 1238"/>
                  <a:gd name="T30" fmla="*/ 0 w 2360"/>
                  <a:gd name="T31" fmla="*/ 0 h 1238"/>
                  <a:gd name="T32" fmla="*/ 0 w 2360"/>
                  <a:gd name="T33" fmla="*/ 0 h 1238"/>
                  <a:gd name="T34" fmla="*/ 0 w 2360"/>
                  <a:gd name="T35" fmla="*/ 0 h 1238"/>
                  <a:gd name="T36" fmla="*/ 0 w 2360"/>
                  <a:gd name="T37" fmla="*/ 0 h 1238"/>
                  <a:gd name="T38" fmla="*/ 0 w 2360"/>
                  <a:gd name="T39" fmla="*/ 0 h 1238"/>
                  <a:gd name="T40" fmla="*/ 0 w 2360"/>
                  <a:gd name="T41" fmla="*/ 0 h 1238"/>
                  <a:gd name="T42" fmla="*/ 0 w 2360"/>
                  <a:gd name="T43" fmla="*/ 0 h 1238"/>
                  <a:gd name="T44" fmla="*/ 0 w 2360"/>
                  <a:gd name="T45" fmla="*/ 0 h 1238"/>
                  <a:gd name="T46" fmla="*/ 0 w 2360"/>
                  <a:gd name="T47" fmla="*/ 0 h 1238"/>
                  <a:gd name="T48" fmla="*/ 0 w 2360"/>
                  <a:gd name="T49" fmla="*/ 0 h 1238"/>
                  <a:gd name="T50" fmla="*/ 0 w 2360"/>
                  <a:gd name="T51" fmla="*/ 0 h 1238"/>
                  <a:gd name="T52" fmla="*/ 0 w 2360"/>
                  <a:gd name="T53" fmla="*/ 0 h 1238"/>
                  <a:gd name="T54" fmla="*/ 0 w 2360"/>
                  <a:gd name="T55" fmla="*/ 0 h 1238"/>
                  <a:gd name="T56" fmla="*/ 0 w 2360"/>
                  <a:gd name="T57" fmla="*/ 0 h 1238"/>
                  <a:gd name="T58" fmla="*/ 0 w 2360"/>
                  <a:gd name="T59" fmla="*/ 0 h 1238"/>
                  <a:gd name="T60" fmla="*/ 0 w 2360"/>
                  <a:gd name="T61" fmla="*/ 0 h 1238"/>
                  <a:gd name="T62" fmla="*/ 0 w 2360"/>
                  <a:gd name="T63" fmla="*/ 0 h 1238"/>
                  <a:gd name="T64" fmla="*/ 0 w 2360"/>
                  <a:gd name="T65" fmla="*/ 0 h 1238"/>
                  <a:gd name="T66" fmla="*/ 0 w 2360"/>
                  <a:gd name="T67" fmla="*/ 0 h 1238"/>
                  <a:gd name="T68" fmla="*/ 0 w 2360"/>
                  <a:gd name="T69" fmla="*/ 0 h 1238"/>
                  <a:gd name="T70" fmla="*/ 0 w 2360"/>
                  <a:gd name="T71" fmla="*/ 0 h 1238"/>
                  <a:gd name="T72" fmla="*/ 0 w 2360"/>
                  <a:gd name="T73" fmla="*/ 0 h 1238"/>
                  <a:gd name="T74" fmla="*/ 0 w 2360"/>
                  <a:gd name="T75" fmla="*/ 0 h 1238"/>
                  <a:gd name="T76" fmla="*/ 0 w 2360"/>
                  <a:gd name="T77" fmla="*/ 0 h 1238"/>
                  <a:gd name="T78" fmla="*/ 0 w 2360"/>
                  <a:gd name="T79" fmla="*/ 0 h 1238"/>
                  <a:gd name="T80" fmla="*/ 0 w 2360"/>
                  <a:gd name="T81" fmla="*/ 0 h 1238"/>
                  <a:gd name="T82" fmla="*/ 0 w 2360"/>
                  <a:gd name="T83" fmla="*/ 0 h 1238"/>
                  <a:gd name="T84" fmla="*/ 0 w 2360"/>
                  <a:gd name="T85" fmla="*/ 0 h 1238"/>
                  <a:gd name="T86" fmla="*/ 0 w 2360"/>
                  <a:gd name="T87" fmla="*/ 0 h 1238"/>
                  <a:gd name="T88" fmla="*/ 0 w 2360"/>
                  <a:gd name="T89" fmla="*/ 0 h 1238"/>
                  <a:gd name="T90" fmla="*/ 0 w 2360"/>
                  <a:gd name="T91" fmla="*/ 0 h 1238"/>
                  <a:gd name="T92" fmla="*/ 0 w 2360"/>
                  <a:gd name="T93" fmla="*/ 0 h 1238"/>
                  <a:gd name="T94" fmla="*/ 0 w 2360"/>
                  <a:gd name="T95" fmla="*/ 0 h 1238"/>
                  <a:gd name="T96" fmla="*/ 0 w 2360"/>
                  <a:gd name="T97" fmla="*/ 0 h 1238"/>
                  <a:gd name="T98" fmla="*/ 0 w 2360"/>
                  <a:gd name="T99" fmla="*/ 0 h 1238"/>
                  <a:gd name="T100" fmla="*/ 0 w 2360"/>
                  <a:gd name="T101" fmla="*/ 0 h 1238"/>
                  <a:gd name="T102" fmla="*/ 0 w 2360"/>
                  <a:gd name="T103" fmla="*/ 0 h 1238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2360"/>
                  <a:gd name="T157" fmla="*/ 0 h 1238"/>
                  <a:gd name="T158" fmla="*/ 2360 w 2360"/>
                  <a:gd name="T159" fmla="*/ 1238 h 1238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2360" h="1238">
                    <a:moveTo>
                      <a:pt x="396" y="29"/>
                    </a:moveTo>
                    <a:lnTo>
                      <a:pt x="349" y="46"/>
                    </a:lnTo>
                    <a:lnTo>
                      <a:pt x="283" y="78"/>
                    </a:lnTo>
                    <a:lnTo>
                      <a:pt x="205" y="119"/>
                    </a:lnTo>
                    <a:lnTo>
                      <a:pt x="127" y="169"/>
                    </a:lnTo>
                    <a:lnTo>
                      <a:pt x="60" y="222"/>
                    </a:lnTo>
                    <a:lnTo>
                      <a:pt x="15" y="278"/>
                    </a:lnTo>
                    <a:lnTo>
                      <a:pt x="0" y="333"/>
                    </a:lnTo>
                    <a:lnTo>
                      <a:pt x="31" y="385"/>
                    </a:lnTo>
                    <a:lnTo>
                      <a:pt x="45" y="391"/>
                    </a:lnTo>
                    <a:lnTo>
                      <a:pt x="66" y="393"/>
                    </a:lnTo>
                    <a:lnTo>
                      <a:pt x="87" y="388"/>
                    </a:lnTo>
                    <a:lnTo>
                      <a:pt x="112" y="381"/>
                    </a:lnTo>
                    <a:lnTo>
                      <a:pt x="134" y="371"/>
                    </a:lnTo>
                    <a:lnTo>
                      <a:pt x="156" y="361"/>
                    </a:lnTo>
                    <a:lnTo>
                      <a:pt x="174" y="353"/>
                    </a:lnTo>
                    <a:lnTo>
                      <a:pt x="188" y="349"/>
                    </a:lnTo>
                    <a:lnTo>
                      <a:pt x="195" y="354"/>
                    </a:lnTo>
                    <a:lnTo>
                      <a:pt x="198" y="376"/>
                    </a:lnTo>
                    <a:lnTo>
                      <a:pt x="198" y="408"/>
                    </a:lnTo>
                    <a:lnTo>
                      <a:pt x="197" y="449"/>
                    </a:lnTo>
                    <a:lnTo>
                      <a:pt x="193" y="490"/>
                    </a:lnTo>
                    <a:lnTo>
                      <a:pt x="188" y="533"/>
                    </a:lnTo>
                    <a:lnTo>
                      <a:pt x="184" y="570"/>
                    </a:lnTo>
                    <a:lnTo>
                      <a:pt x="180" y="598"/>
                    </a:lnTo>
                    <a:lnTo>
                      <a:pt x="171" y="701"/>
                    </a:lnTo>
                    <a:lnTo>
                      <a:pt x="187" y="798"/>
                    </a:lnTo>
                    <a:lnTo>
                      <a:pt x="222" y="883"/>
                    </a:lnTo>
                    <a:lnTo>
                      <a:pt x="271" y="952"/>
                    </a:lnTo>
                    <a:lnTo>
                      <a:pt x="330" y="999"/>
                    </a:lnTo>
                    <a:lnTo>
                      <a:pt x="395" y="1020"/>
                    </a:lnTo>
                    <a:lnTo>
                      <a:pt x="460" y="1010"/>
                    </a:lnTo>
                    <a:lnTo>
                      <a:pt x="523" y="966"/>
                    </a:lnTo>
                    <a:lnTo>
                      <a:pt x="546" y="929"/>
                    </a:lnTo>
                    <a:lnTo>
                      <a:pt x="576" y="874"/>
                    </a:lnTo>
                    <a:lnTo>
                      <a:pt x="610" y="809"/>
                    </a:lnTo>
                    <a:lnTo>
                      <a:pt x="648" y="741"/>
                    </a:lnTo>
                    <a:lnTo>
                      <a:pt x="685" y="676"/>
                    </a:lnTo>
                    <a:lnTo>
                      <a:pt x="724" y="623"/>
                    </a:lnTo>
                    <a:lnTo>
                      <a:pt x="760" y="588"/>
                    </a:lnTo>
                    <a:lnTo>
                      <a:pt x="792" y="580"/>
                    </a:lnTo>
                    <a:lnTo>
                      <a:pt x="832" y="622"/>
                    </a:lnTo>
                    <a:lnTo>
                      <a:pt x="820" y="707"/>
                    </a:lnTo>
                    <a:lnTo>
                      <a:pt x="782" y="821"/>
                    </a:lnTo>
                    <a:lnTo>
                      <a:pt x="751" y="947"/>
                    </a:lnTo>
                    <a:lnTo>
                      <a:pt x="751" y="1066"/>
                    </a:lnTo>
                    <a:lnTo>
                      <a:pt x="812" y="1166"/>
                    </a:lnTo>
                    <a:lnTo>
                      <a:pt x="964" y="1228"/>
                    </a:lnTo>
                    <a:lnTo>
                      <a:pt x="1237" y="1238"/>
                    </a:lnTo>
                    <a:lnTo>
                      <a:pt x="1400" y="1195"/>
                    </a:lnTo>
                    <a:lnTo>
                      <a:pt x="1484" y="1111"/>
                    </a:lnTo>
                    <a:lnTo>
                      <a:pt x="1507" y="999"/>
                    </a:lnTo>
                    <a:lnTo>
                      <a:pt x="1490" y="875"/>
                    </a:lnTo>
                    <a:lnTo>
                      <a:pt x="1449" y="751"/>
                    </a:lnTo>
                    <a:lnTo>
                      <a:pt x="1408" y="647"/>
                    </a:lnTo>
                    <a:lnTo>
                      <a:pt x="1383" y="574"/>
                    </a:lnTo>
                    <a:lnTo>
                      <a:pt x="1396" y="550"/>
                    </a:lnTo>
                    <a:lnTo>
                      <a:pt x="1432" y="593"/>
                    </a:lnTo>
                    <a:lnTo>
                      <a:pt x="1449" y="687"/>
                    </a:lnTo>
                    <a:lnTo>
                      <a:pt x="1462" y="809"/>
                    </a:lnTo>
                    <a:lnTo>
                      <a:pt x="1485" y="939"/>
                    </a:lnTo>
                    <a:lnTo>
                      <a:pt x="1532" y="1053"/>
                    </a:lnTo>
                    <a:lnTo>
                      <a:pt x="1620" y="1134"/>
                    </a:lnTo>
                    <a:lnTo>
                      <a:pt x="1762" y="1157"/>
                    </a:lnTo>
                    <a:lnTo>
                      <a:pt x="1976" y="1105"/>
                    </a:lnTo>
                    <a:lnTo>
                      <a:pt x="2172" y="1005"/>
                    </a:lnTo>
                    <a:lnTo>
                      <a:pt x="2294" y="897"/>
                    </a:lnTo>
                    <a:lnTo>
                      <a:pt x="2352" y="784"/>
                    </a:lnTo>
                    <a:lnTo>
                      <a:pt x="2360" y="667"/>
                    </a:lnTo>
                    <a:lnTo>
                      <a:pt x="2329" y="548"/>
                    </a:lnTo>
                    <a:lnTo>
                      <a:pt x="2274" y="432"/>
                    </a:lnTo>
                    <a:lnTo>
                      <a:pt x="2204" y="319"/>
                    </a:lnTo>
                    <a:lnTo>
                      <a:pt x="2135" y="217"/>
                    </a:lnTo>
                    <a:lnTo>
                      <a:pt x="2078" y="141"/>
                    </a:lnTo>
                    <a:lnTo>
                      <a:pt x="2014" y="82"/>
                    </a:lnTo>
                    <a:lnTo>
                      <a:pt x="1944" y="39"/>
                    </a:lnTo>
                    <a:lnTo>
                      <a:pt x="1871" y="14"/>
                    </a:lnTo>
                    <a:lnTo>
                      <a:pt x="1792" y="0"/>
                    </a:lnTo>
                    <a:lnTo>
                      <a:pt x="1709" y="2"/>
                    </a:lnTo>
                    <a:lnTo>
                      <a:pt x="1622" y="17"/>
                    </a:lnTo>
                    <a:lnTo>
                      <a:pt x="1534" y="45"/>
                    </a:lnTo>
                    <a:lnTo>
                      <a:pt x="1485" y="62"/>
                    </a:lnTo>
                    <a:lnTo>
                      <a:pt x="1430" y="83"/>
                    </a:lnTo>
                    <a:lnTo>
                      <a:pt x="1369" y="106"/>
                    </a:lnTo>
                    <a:lnTo>
                      <a:pt x="1309" y="132"/>
                    </a:lnTo>
                    <a:lnTo>
                      <a:pt x="1249" y="155"/>
                    </a:lnTo>
                    <a:lnTo>
                      <a:pt x="1197" y="178"/>
                    </a:lnTo>
                    <a:lnTo>
                      <a:pt x="1154" y="197"/>
                    </a:lnTo>
                    <a:lnTo>
                      <a:pt x="1127" y="213"/>
                    </a:lnTo>
                    <a:lnTo>
                      <a:pt x="1104" y="217"/>
                    </a:lnTo>
                    <a:lnTo>
                      <a:pt x="1078" y="215"/>
                    </a:lnTo>
                    <a:lnTo>
                      <a:pt x="1051" y="202"/>
                    </a:lnTo>
                    <a:lnTo>
                      <a:pt x="1023" y="186"/>
                    </a:lnTo>
                    <a:lnTo>
                      <a:pt x="994" y="163"/>
                    </a:lnTo>
                    <a:lnTo>
                      <a:pt x="967" y="137"/>
                    </a:lnTo>
                    <a:lnTo>
                      <a:pt x="941" y="109"/>
                    </a:lnTo>
                    <a:lnTo>
                      <a:pt x="919" y="82"/>
                    </a:lnTo>
                    <a:lnTo>
                      <a:pt x="884" y="62"/>
                    </a:lnTo>
                    <a:lnTo>
                      <a:pt x="826" y="45"/>
                    </a:lnTo>
                    <a:lnTo>
                      <a:pt x="751" y="32"/>
                    </a:lnTo>
                    <a:lnTo>
                      <a:pt x="668" y="24"/>
                    </a:lnTo>
                    <a:lnTo>
                      <a:pt x="583" y="18"/>
                    </a:lnTo>
                    <a:lnTo>
                      <a:pt x="505" y="18"/>
                    </a:lnTo>
                    <a:lnTo>
                      <a:pt x="439" y="20"/>
                    </a:lnTo>
                    <a:lnTo>
                      <a:pt x="396" y="29"/>
                    </a:lnTo>
                    <a:close/>
                  </a:path>
                </a:pathLst>
              </a:custGeom>
              <a:solidFill>
                <a:srgbClr val="FC0A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59" name="Freeform 444">
                <a:extLst>
                  <a:ext uri="{FF2B5EF4-FFF2-40B4-BE49-F238E27FC236}">
                    <a16:creationId xmlns:a16="http://schemas.microsoft.com/office/drawing/2014/main" id="{2B26F7D5-95D7-4555-999D-7D193BC223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0" y="2265"/>
                <a:ext cx="386" cy="194"/>
              </a:xfrm>
              <a:custGeom>
                <a:avLst/>
                <a:gdLst>
                  <a:gd name="T0" fmla="*/ 0 w 2310"/>
                  <a:gd name="T1" fmla="*/ 0 h 1163"/>
                  <a:gd name="T2" fmla="*/ 0 w 2310"/>
                  <a:gd name="T3" fmla="*/ 0 h 1163"/>
                  <a:gd name="T4" fmla="*/ 0 w 2310"/>
                  <a:gd name="T5" fmla="*/ 0 h 1163"/>
                  <a:gd name="T6" fmla="*/ 0 w 2310"/>
                  <a:gd name="T7" fmla="*/ 0 h 1163"/>
                  <a:gd name="T8" fmla="*/ 0 w 2310"/>
                  <a:gd name="T9" fmla="*/ 0 h 1163"/>
                  <a:gd name="T10" fmla="*/ 0 w 2310"/>
                  <a:gd name="T11" fmla="*/ 0 h 1163"/>
                  <a:gd name="T12" fmla="*/ 0 w 2310"/>
                  <a:gd name="T13" fmla="*/ 0 h 1163"/>
                  <a:gd name="T14" fmla="*/ 0 w 2310"/>
                  <a:gd name="T15" fmla="*/ 0 h 1163"/>
                  <a:gd name="T16" fmla="*/ 0 w 2310"/>
                  <a:gd name="T17" fmla="*/ 0 h 1163"/>
                  <a:gd name="T18" fmla="*/ 0 w 2310"/>
                  <a:gd name="T19" fmla="*/ 0 h 1163"/>
                  <a:gd name="T20" fmla="*/ 0 w 2310"/>
                  <a:gd name="T21" fmla="*/ 0 h 1163"/>
                  <a:gd name="T22" fmla="*/ 0 w 2310"/>
                  <a:gd name="T23" fmla="*/ 0 h 1163"/>
                  <a:gd name="T24" fmla="*/ 0 w 2310"/>
                  <a:gd name="T25" fmla="*/ 0 h 1163"/>
                  <a:gd name="T26" fmla="*/ 0 w 2310"/>
                  <a:gd name="T27" fmla="*/ 0 h 1163"/>
                  <a:gd name="T28" fmla="*/ 0 w 2310"/>
                  <a:gd name="T29" fmla="*/ 0 h 1163"/>
                  <a:gd name="T30" fmla="*/ 0 w 2310"/>
                  <a:gd name="T31" fmla="*/ 0 h 1163"/>
                  <a:gd name="T32" fmla="*/ 0 w 2310"/>
                  <a:gd name="T33" fmla="*/ 0 h 1163"/>
                  <a:gd name="T34" fmla="*/ 0 w 2310"/>
                  <a:gd name="T35" fmla="*/ 0 h 1163"/>
                  <a:gd name="T36" fmla="*/ 0 w 2310"/>
                  <a:gd name="T37" fmla="*/ 0 h 1163"/>
                  <a:gd name="T38" fmla="*/ 0 w 2310"/>
                  <a:gd name="T39" fmla="*/ 0 h 1163"/>
                  <a:gd name="T40" fmla="*/ 0 w 2310"/>
                  <a:gd name="T41" fmla="*/ 0 h 1163"/>
                  <a:gd name="T42" fmla="*/ 0 w 2310"/>
                  <a:gd name="T43" fmla="*/ 0 h 1163"/>
                  <a:gd name="T44" fmla="*/ 0 w 2310"/>
                  <a:gd name="T45" fmla="*/ 0 h 1163"/>
                  <a:gd name="T46" fmla="*/ 0 w 2310"/>
                  <a:gd name="T47" fmla="*/ 0 h 1163"/>
                  <a:gd name="T48" fmla="*/ 0 w 2310"/>
                  <a:gd name="T49" fmla="*/ 0 h 1163"/>
                  <a:gd name="T50" fmla="*/ 0 w 2310"/>
                  <a:gd name="T51" fmla="*/ 0 h 1163"/>
                  <a:gd name="T52" fmla="*/ 0 w 2310"/>
                  <a:gd name="T53" fmla="*/ 0 h 1163"/>
                  <a:gd name="T54" fmla="*/ 0 w 2310"/>
                  <a:gd name="T55" fmla="*/ 0 h 1163"/>
                  <a:gd name="T56" fmla="*/ 0 w 2310"/>
                  <a:gd name="T57" fmla="*/ 0 h 1163"/>
                  <a:gd name="T58" fmla="*/ 0 w 2310"/>
                  <a:gd name="T59" fmla="*/ 0 h 1163"/>
                  <a:gd name="T60" fmla="*/ 0 w 2310"/>
                  <a:gd name="T61" fmla="*/ 0 h 1163"/>
                  <a:gd name="T62" fmla="*/ 0 w 2310"/>
                  <a:gd name="T63" fmla="*/ 0 h 1163"/>
                  <a:gd name="T64" fmla="*/ 0 w 2310"/>
                  <a:gd name="T65" fmla="*/ 0 h 1163"/>
                  <a:gd name="T66" fmla="*/ 0 w 2310"/>
                  <a:gd name="T67" fmla="*/ 0 h 1163"/>
                  <a:gd name="T68" fmla="*/ 0 w 2310"/>
                  <a:gd name="T69" fmla="*/ 0 h 1163"/>
                  <a:gd name="T70" fmla="*/ 0 w 2310"/>
                  <a:gd name="T71" fmla="*/ 0 h 1163"/>
                  <a:gd name="T72" fmla="*/ 0 w 2310"/>
                  <a:gd name="T73" fmla="*/ 0 h 1163"/>
                  <a:gd name="T74" fmla="*/ 0 w 2310"/>
                  <a:gd name="T75" fmla="*/ 0 h 1163"/>
                  <a:gd name="T76" fmla="*/ 0 w 2310"/>
                  <a:gd name="T77" fmla="*/ 0 h 1163"/>
                  <a:gd name="T78" fmla="*/ 0 w 2310"/>
                  <a:gd name="T79" fmla="*/ 0 h 1163"/>
                  <a:gd name="T80" fmla="*/ 0 w 2310"/>
                  <a:gd name="T81" fmla="*/ 0 h 1163"/>
                  <a:gd name="T82" fmla="*/ 0 w 2310"/>
                  <a:gd name="T83" fmla="*/ 0 h 1163"/>
                  <a:gd name="T84" fmla="*/ 0 w 2310"/>
                  <a:gd name="T85" fmla="*/ 0 h 1163"/>
                  <a:gd name="T86" fmla="*/ 0 w 2310"/>
                  <a:gd name="T87" fmla="*/ 0 h 1163"/>
                  <a:gd name="T88" fmla="*/ 0 w 2310"/>
                  <a:gd name="T89" fmla="*/ 0 h 1163"/>
                  <a:gd name="T90" fmla="*/ 0 w 2310"/>
                  <a:gd name="T91" fmla="*/ 0 h 1163"/>
                  <a:gd name="T92" fmla="*/ 0 w 2310"/>
                  <a:gd name="T93" fmla="*/ 0 h 1163"/>
                  <a:gd name="T94" fmla="*/ 0 w 2310"/>
                  <a:gd name="T95" fmla="*/ 0 h 1163"/>
                  <a:gd name="T96" fmla="*/ 0 w 2310"/>
                  <a:gd name="T97" fmla="*/ 0 h 1163"/>
                  <a:gd name="T98" fmla="*/ 0 w 2310"/>
                  <a:gd name="T99" fmla="*/ 0 h 1163"/>
                  <a:gd name="T100" fmla="*/ 0 w 2310"/>
                  <a:gd name="T101" fmla="*/ 0 h 1163"/>
                  <a:gd name="T102" fmla="*/ 0 w 2310"/>
                  <a:gd name="T103" fmla="*/ 0 h 1163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2310"/>
                  <a:gd name="T157" fmla="*/ 0 h 1163"/>
                  <a:gd name="T158" fmla="*/ 2310 w 2310"/>
                  <a:gd name="T159" fmla="*/ 1163 h 1163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2310" h="1163">
                    <a:moveTo>
                      <a:pt x="382" y="18"/>
                    </a:moveTo>
                    <a:lnTo>
                      <a:pt x="335" y="33"/>
                    </a:lnTo>
                    <a:lnTo>
                      <a:pt x="271" y="62"/>
                    </a:lnTo>
                    <a:lnTo>
                      <a:pt x="197" y="101"/>
                    </a:lnTo>
                    <a:lnTo>
                      <a:pt x="123" y="145"/>
                    </a:lnTo>
                    <a:lnTo>
                      <a:pt x="58" y="194"/>
                    </a:lnTo>
                    <a:lnTo>
                      <a:pt x="15" y="244"/>
                    </a:lnTo>
                    <a:lnTo>
                      <a:pt x="0" y="294"/>
                    </a:lnTo>
                    <a:lnTo>
                      <a:pt x="27" y="341"/>
                    </a:lnTo>
                    <a:lnTo>
                      <a:pt x="40" y="348"/>
                    </a:lnTo>
                    <a:lnTo>
                      <a:pt x="61" y="349"/>
                    </a:lnTo>
                    <a:lnTo>
                      <a:pt x="83" y="345"/>
                    </a:lnTo>
                    <a:lnTo>
                      <a:pt x="108" y="338"/>
                    </a:lnTo>
                    <a:lnTo>
                      <a:pt x="132" y="328"/>
                    </a:lnTo>
                    <a:lnTo>
                      <a:pt x="154" y="318"/>
                    </a:lnTo>
                    <a:lnTo>
                      <a:pt x="173" y="310"/>
                    </a:lnTo>
                    <a:lnTo>
                      <a:pt x="189" y="305"/>
                    </a:lnTo>
                    <a:lnTo>
                      <a:pt x="197" y="312"/>
                    </a:lnTo>
                    <a:lnTo>
                      <a:pt x="201" y="333"/>
                    </a:lnTo>
                    <a:lnTo>
                      <a:pt x="201" y="365"/>
                    </a:lnTo>
                    <a:lnTo>
                      <a:pt x="200" y="405"/>
                    </a:lnTo>
                    <a:lnTo>
                      <a:pt x="195" y="447"/>
                    </a:lnTo>
                    <a:lnTo>
                      <a:pt x="190" y="488"/>
                    </a:lnTo>
                    <a:lnTo>
                      <a:pt x="184" y="523"/>
                    </a:lnTo>
                    <a:lnTo>
                      <a:pt x="181" y="551"/>
                    </a:lnTo>
                    <a:lnTo>
                      <a:pt x="172" y="648"/>
                    </a:lnTo>
                    <a:lnTo>
                      <a:pt x="187" y="738"/>
                    </a:lnTo>
                    <a:lnTo>
                      <a:pt x="218" y="816"/>
                    </a:lnTo>
                    <a:lnTo>
                      <a:pt x="264" y="878"/>
                    </a:lnTo>
                    <a:lnTo>
                      <a:pt x="318" y="918"/>
                    </a:lnTo>
                    <a:lnTo>
                      <a:pt x="380" y="936"/>
                    </a:lnTo>
                    <a:lnTo>
                      <a:pt x="441" y="925"/>
                    </a:lnTo>
                    <a:lnTo>
                      <a:pt x="499" y="882"/>
                    </a:lnTo>
                    <a:lnTo>
                      <a:pt x="525" y="846"/>
                    </a:lnTo>
                    <a:lnTo>
                      <a:pt x="556" y="795"/>
                    </a:lnTo>
                    <a:lnTo>
                      <a:pt x="589" y="736"/>
                    </a:lnTo>
                    <a:lnTo>
                      <a:pt x="628" y="676"/>
                    </a:lnTo>
                    <a:lnTo>
                      <a:pt x="666" y="619"/>
                    </a:lnTo>
                    <a:lnTo>
                      <a:pt x="706" y="574"/>
                    </a:lnTo>
                    <a:lnTo>
                      <a:pt x="746" y="546"/>
                    </a:lnTo>
                    <a:lnTo>
                      <a:pt x="786" y="544"/>
                    </a:lnTo>
                    <a:lnTo>
                      <a:pt x="828" y="585"/>
                    </a:lnTo>
                    <a:lnTo>
                      <a:pt x="820" y="667"/>
                    </a:lnTo>
                    <a:lnTo>
                      <a:pt x="788" y="774"/>
                    </a:lnTo>
                    <a:lnTo>
                      <a:pt x="760" y="892"/>
                    </a:lnTo>
                    <a:lnTo>
                      <a:pt x="760" y="1003"/>
                    </a:lnTo>
                    <a:lnTo>
                      <a:pt x="819" y="1097"/>
                    </a:lnTo>
                    <a:lnTo>
                      <a:pt x="958" y="1154"/>
                    </a:lnTo>
                    <a:lnTo>
                      <a:pt x="1208" y="1163"/>
                    </a:lnTo>
                    <a:lnTo>
                      <a:pt x="1363" y="1123"/>
                    </a:lnTo>
                    <a:lnTo>
                      <a:pt x="1441" y="1044"/>
                    </a:lnTo>
                    <a:lnTo>
                      <a:pt x="1460" y="937"/>
                    </a:lnTo>
                    <a:lnTo>
                      <a:pt x="1442" y="820"/>
                    </a:lnTo>
                    <a:lnTo>
                      <a:pt x="1404" y="703"/>
                    </a:lnTo>
                    <a:lnTo>
                      <a:pt x="1368" y="603"/>
                    </a:lnTo>
                    <a:lnTo>
                      <a:pt x="1352" y="531"/>
                    </a:lnTo>
                    <a:lnTo>
                      <a:pt x="1378" y="503"/>
                    </a:lnTo>
                    <a:lnTo>
                      <a:pt x="1422" y="540"/>
                    </a:lnTo>
                    <a:lnTo>
                      <a:pt x="1447" y="629"/>
                    </a:lnTo>
                    <a:lnTo>
                      <a:pt x="1466" y="746"/>
                    </a:lnTo>
                    <a:lnTo>
                      <a:pt x="1493" y="871"/>
                    </a:lnTo>
                    <a:lnTo>
                      <a:pt x="1541" y="982"/>
                    </a:lnTo>
                    <a:lnTo>
                      <a:pt x="1626" y="1060"/>
                    </a:lnTo>
                    <a:lnTo>
                      <a:pt x="1761" y="1082"/>
                    </a:lnTo>
                    <a:lnTo>
                      <a:pt x="1962" y="1029"/>
                    </a:lnTo>
                    <a:lnTo>
                      <a:pt x="2141" y="935"/>
                    </a:lnTo>
                    <a:lnTo>
                      <a:pt x="2251" y="833"/>
                    </a:lnTo>
                    <a:lnTo>
                      <a:pt x="2304" y="725"/>
                    </a:lnTo>
                    <a:lnTo>
                      <a:pt x="2310" y="613"/>
                    </a:lnTo>
                    <a:lnTo>
                      <a:pt x="2279" y="501"/>
                    </a:lnTo>
                    <a:lnTo>
                      <a:pt x="2225" y="392"/>
                    </a:lnTo>
                    <a:lnTo>
                      <a:pt x="2156" y="287"/>
                    </a:lnTo>
                    <a:lnTo>
                      <a:pt x="2087" y="192"/>
                    </a:lnTo>
                    <a:lnTo>
                      <a:pt x="2028" y="122"/>
                    </a:lnTo>
                    <a:lnTo>
                      <a:pt x="1966" y="70"/>
                    </a:lnTo>
                    <a:lnTo>
                      <a:pt x="1899" y="33"/>
                    </a:lnTo>
                    <a:lnTo>
                      <a:pt x="1828" y="11"/>
                    </a:lnTo>
                    <a:lnTo>
                      <a:pt x="1751" y="0"/>
                    </a:lnTo>
                    <a:lnTo>
                      <a:pt x="1671" y="4"/>
                    </a:lnTo>
                    <a:lnTo>
                      <a:pt x="1589" y="20"/>
                    </a:lnTo>
                    <a:lnTo>
                      <a:pt x="1505" y="49"/>
                    </a:lnTo>
                    <a:lnTo>
                      <a:pt x="1458" y="66"/>
                    </a:lnTo>
                    <a:lnTo>
                      <a:pt x="1403" y="86"/>
                    </a:lnTo>
                    <a:lnTo>
                      <a:pt x="1343" y="108"/>
                    </a:lnTo>
                    <a:lnTo>
                      <a:pt x="1283" y="133"/>
                    </a:lnTo>
                    <a:lnTo>
                      <a:pt x="1225" y="156"/>
                    </a:lnTo>
                    <a:lnTo>
                      <a:pt x="1173" y="177"/>
                    </a:lnTo>
                    <a:lnTo>
                      <a:pt x="1132" y="195"/>
                    </a:lnTo>
                    <a:lnTo>
                      <a:pt x="1106" y="208"/>
                    </a:lnTo>
                    <a:lnTo>
                      <a:pt x="1083" y="214"/>
                    </a:lnTo>
                    <a:lnTo>
                      <a:pt x="1058" y="212"/>
                    </a:lnTo>
                    <a:lnTo>
                      <a:pt x="1028" y="202"/>
                    </a:lnTo>
                    <a:lnTo>
                      <a:pt x="999" y="186"/>
                    </a:lnTo>
                    <a:lnTo>
                      <a:pt x="967" y="165"/>
                    </a:lnTo>
                    <a:lnTo>
                      <a:pt x="938" y="141"/>
                    </a:lnTo>
                    <a:lnTo>
                      <a:pt x="910" y="116"/>
                    </a:lnTo>
                    <a:lnTo>
                      <a:pt x="887" y="92"/>
                    </a:lnTo>
                    <a:lnTo>
                      <a:pt x="850" y="68"/>
                    </a:lnTo>
                    <a:lnTo>
                      <a:pt x="793" y="49"/>
                    </a:lnTo>
                    <a:lnTo>
                      <a:pt x="721" y="33"/>
                    </a:lnTo>
                    <a:lnTo>
                      <a:pt x="642" y="21"/>
                    </a:lnTo>
                    <a:lnTo>
                      <a:pt x="561" y="12"/>
                    </a:lnTo>
                    <a:lnTo>
                      <a:pt x="487" y="9"/>
                    </a:lnTo>
                    <a:lnTo>
                      <a:pt x="424" y="11"/>
                    </a:lnTo>
                    <a:lnTo>
                      <a:pt x="382" y="18"/>
                    </a:lnTo>
                    <a:close/>
                  </a:path>
                </a:pathLst>
              </a:custGeom>
              <a:solidFill>
                <a:srgbClr val="FA141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60" name="Freeform 445">
                <a:extLst>
                  <a:ext uri="{FF2B5EF4-FFF2-40B4-BE49-F238E27FC236}">
                    <a16:creationId xmlns:a16="http://schemas.microsoft.com/office/drawing/2014/main" id="{3947503D-64B1-4E58-B9A2-FA8D58AB9D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4" y="2268"/>
                <a:ext cx="377" cy="182"/>
              </a:xfrm>
              <a:custGeom>
                <a:avLst/>
                <a:gdLst>
                  <a:gd name="T0" fmla="*/ 0 w 2265"/>
                  <a:gd name="T1" fmla="*/ 0 h 1090"/>
                  <a:gd name="T2" fmla="*/ 0 w 2265"/>
                  <a:gd name="T3" fmla="*/ 0 h 1090"/>
                  <a:gd name="T4" fmla="*/ 0 w 2265"/>
                  <a:gd name="T5" fmla="*/ 0 h 1090"/>
                  <a:gd name="T6" fmla="*/ 0 w 2265"/>
                  <a:gd name="T7" fmla="*/ 0 h 1090"/>
                  <a:gd name="T8" fmla="*/ 0 w 2265"/>
                  <a:gd name="T9" fmla="*/ 0 h 1090"/>
                  <a:gd name="T10" fmla="*/ 0 w 2265"/>
                  <a:gd name="T11" fmla="*/ 0 h 1090"/>
                  <a:gd name="T12" fmla="*/ 0 w 2265"/>
                  <a:gd name="T13" fmla="*/ 0 h 1090"/>
                  <a:gd name="T14" fmla="*/ 0 w 2265"/>
                  <a:gd name="T15" fmla="*/ 0 h 1090"/>
                  <a:gd name="T16" fmla="*/ 0 w 2265"/>
                  <a:gd name="T17" fmla="*/ 0 h 1090"/>
                  <a:gd name="T18" fmla="*/ 0 w 2265"/>
                  <a:gd name="T19" fmla="*/ 0 h 1090"/>
                  <a:gd name="T20" fmla="*/ 0 w 2265"/>
                  <a:gd name="T21" fmla="*/ 0 h 1090"/>
                  <a:gd name="T22" fmla="*/ 0 w 2265"/>
                  <a:gd name="T23" fmla="*/ 0 h 1090"/>
                  <a:gd name="T24" fmla="*/ 0 w 2265"/>
                  <a:gd name="T25" fmla="*/ 0 h 1090"/>
                  <a:gd name="T26" fmla="*/ 0 w 2265"/>
                  <a:gd name="T27" fmla="*/ 0 h 1090"/>
                  <a:gd name="T28" fmla="*/ 0 w 2265"/>
                  <a:gd name="T29" fmla="*/ 0 h 1090"/>
                  <a:gd name="T30" fmla="*/ 0 w 2265"/>
                  <a:gd name="T31" fmla="*/ 0 h 1090"/>
                  <a:gd name="T32" fmla="*/ 0 w 2265"/>
                  <a:gd name="T33" fmla="*/ 0 h 1090"/>
                  <a:gd name="T34" fmla="*/ 0 w 2265"/>
                  <a:gd name="T35" fmla="*/ 0 h 1090"/>
                  <a:gd name="T36" fmla="*/ 0 w 2265"/>
                  <a:gd name="T37" fmla="*/ 0 h 1090"/>
                  <a:gd name="T38" fmla="*/ 0 w 2265"/>
                  <a:gd name="T39" fmla="*/ 0 h 1090"/>
                  <a:gd name="T40" fmla="*/ 0 w 2265"/>
                  <a:gd name="T41" fmla="*/ 0 h 1090"/>
                  <a:gd name="T42" fmla="*/ 0 w 2265"/>
                  <a:gd name="T43" fmla="*/ 0 h 1090"/>
                  <a:gd name="T44" fmla="*/ 0 w 2265"/>
                  <a:gd name="T45" fmla="*/ 0 h 1090"/>
                  <a:gd name="T46" fmla="*/ 0 w 2265"/>
                  <a:gd name="T47" fmla="*/ 0 h 1090"/>
                  <a:gd name="T48" fmla="*/ 0 w 2265"/>
                  <a:gd name="T49" fmla="*/ 0 h 1090"/>
                  <a:gd name="T50" fmla="*/ 0 w 2265"/>
                  <a:gd name="T51" fmla="*/ 0 h 1090"/>
                  <a:gd name="T52" fmla="*/ 0 w 2265"/>
                  <a:gd name="T53" fmla="*/ 0 h 1090"/>
                  <a:gd name="T54" fmla="*/ 0 w 2265"/>
                  <a:gd name="T55" fmla="*/ 0 h 1090"/>
                  <a:gd name="T56" fmla="*/ 0 w 2265"/>
                  <a:gd name="T57" fmla="*/ 0 h 1090"/>
                  <a:gd name="T58" fmla="*/ 0 w 2265"/>
                  <a:gd name="T59" fmla="*/ 0 h 1090"/>
                  <a:gd name="T60" fmla="*/ 0 w 2265"/>
                  <a:gd name="T61" fmla="*/ 0 h 1090"/>
                  <a:gd name="T62" fmla="*/ 0 w 2265"/>
                  <a:gd name="T63" fmla="*/ 0 h 1090"/>
                  <a:gd name="T64" fmla="*/ 0 w 2265"/>
                  <a:gd name="T65" fmla="*/ 0 h 1090"/>
                  <a:gd name="T66" fmla="*/ 0 w 2265"/>
                  <a:gd name="T67" fmla="*/ 0 h 1090"/>
                  <a:gd name="T68" fmla="*/ 0 w 2265"/>
                  <a:gd name="T69" fmla="*/ 0 h 1090"/>
                  <a:gd name="T70" fmla="*/ 0 w 2265"/>
                  <a:gd name="T71" fmla="*/ 0 h 1090"/>
                  <a:gd name="T72" fmla="*/ 0 w 2265"/>
                  <a:gd name="T73" fmla="*/ 0 h 1090"/>
                  <a:gd name="T74" fmla="*/ 0 w 2265"/>
                  <a:gd name="T75" fmla="*/ 0 h 1090"/>
                  <a:gd name="T76" fmla="*/ 0 w 2265"/>
                  <a:gd name="T77" fmla="*/ 0 h 1090"/>
                  <a:gd name="T78" fmla="*/ 0 w 2265"/>
                  <a:gd name="T79" fmla="*/ 0 h 1090"/>
                  <a:gd name="T80" fmla="*/ 0 w 2265"/>
                  <a:gd name="T81" fmla="*/ 0 h 1090"/>
                  <a:gd name="T82" fmla="*/ 0 w 2265"/>
                  <a:gd name="T83" fmla="*/ 0 h 1090"/>
                  <a:gd name="T84" fmla="*/ 0 w 2265"/>
                  <a:gd name="T85" fmla="*/ 0 h 1090"/>
                  <a:gd name="T86" fmla="*/ 0 w 2265"/>
                  <a:gd name="T87" fmla="*/ 0 h 1090"/>
                  <a:gd name="T88" fmla="*/ 0 w 2265"/>
                  <a:gd name="T89" fmla="*/ 0 h 1090"/>
                  <a:gd name="T90" fmla="*/ 0 w 2265"/>
                  <a:gd name="T91" fmla="*/ 0 h 1090"/>
                  <a:gd name="T92" fmla="*/ 0 w 2265"/>
                  <a:gd name="T93" fmla="*/ 0 h 1090"/>
                  <a:gd name="T94" fmla="*/ 0 w 2265"/>
                  <a:gd name="T95" fmla="*/ 0 h 1090"/>
                  <a:gd name="T96" fmla="*/ 0 w 2265"/>
                  <a:gd name="T97" fmla="*/ 0 h 1090"/>
                  <a:gd name="T98" fmla="*/ 0 w 2265"/>
                  <a:gd name="T99" fmla="*/ 0 h 1090"/>
                  <a:gd name="T100" fmla="*/ 0 w 2265"/>
                  <a:gd name="T101" fmla="*/ 0 h 1090"/>
                  <a:gd name="T102" fmla="*/ 0 w 2265"/>
                  <a:gd name="T103" fmla="*/ 0 h 1090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2265"/>
                  <a:gd name="T157" fmla="*/ 0 h 1090"/>
                  <a:gd name="T158" fmla="*/ 2265 w 2265"/>
                  <a:gd name="T159" fmla="*/ 1090 h 1090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2265" h="1090">
                    <a:moveTo>
                      <a:pt x="372" y="9"/>
                    </a:moveTo>
                    <a:lnTo>
                      <a:pt x="324" y="23"/>
                    </a:lnTo>
                    <a:lnTo>
                      <a:pt x="261" y="49"/>
                    </a:lnTo>
                    <a:lnTo>
                      <a:pt x="189" y="82"/>
                    </a:lnTo>
                    <a:lnTo>
                      <a:pt x="120" y="122"/>
                    </a:lnTo>
                    <a:lnTo>
                      <a:pt x="58" y="165"/>
                    </a:lnTo>
                    <a:lnTo>
                      <a:pt x="15" y="211"/>
                    </a:lnTo>
                    <a:lnTo>
                      <a:pt x="0" y="255"/>
                    </a:lnTo>
                    <a:lnTo>
                      <a:pt x="23" y="298"/>
                    </a:lnTo>
                    <a:lnTo>
                      <a:pt x="37" y="305"/>
                    </a:lnTo>
                    <a:lnTo>
                      <a:pt x="58" y="307"/>
                    </a:lnTo>
                    <a:lnTo>
                      <a:pt x="81" y="302"/>
                    </a:lnTo>
                    <a:lnTo>
                      <a:pt x="107" y="295"/>
                    </a:lnTo>
                    <a:lnTo>
                      <a:pt x="132" y="285"/>
                    </a:lnTo>
                    <a:lnTo>
                      <a:pt x="156" y="276"/>
                    </a:lnTo>
                    <a:lnTo>
                      <a:pt x="177" y="268"/>
                    </a:lnTo>
                    <a:lnTo>
                      <a:pt x="194" y="265"/>
                    </a:lnTo>
                    <a:lnTo>
                      <a:pt x="203" y="269"/>
                    </a:lnTo>
                    <a:lnTo>
                      <a:pt x="207" y="291"/>
                    </a:lnTo>
                    <a:lnTo>
                      <a:pt x="207" y="322"/>
                    </a:lnTo>
                    <a:lnTo>
                      <a:pt x="205" y="362"/>
                    </a:lnTo>
                    <a:lnTo>
                      <a:pt x="199" y="402"/>
                    </a:lnTo>
                    <a:lnTo>
                      <a:pt x="194" y="444"/>
                    </a:lnTo>
                    <a:lnTo>
                      <a:pt x="187" y="480"/>
                    </a:lnTo>
                    <a:lnTo>
                      <a:pt x="184" y="507"/>
                    </a:lnTo>
                    <a:lnTo>
                      <a:pt x="175" y="599"/>
                    </a:lnTo>
                    <a:lnTo>
                      <a:pt x="189" y="682"/>
                    </a:lnTo>
                    <a:lnTo>
                      <a:pt x="219" y="752"/>
                    </a:lnTo>
                    <a:lnTo>
                      <a:pt x="262" y="807"/>
                    </a:lnTo>
                    <a:lnTo>
                      <a:pt x="313" y="841"/>
                    </a:lnTo>
                    <a:lnTo>
                      <a:pt x="369" y="854"/>
                    </a:lnTo>
                    <a:lnTo>
                      <a:pt x="427" y="841"/>
                    </a:lnTo>
                    <a:lnTo>
                      <a:pt x="481" y="800"/>
                    </a:lnTo>
                    <a:lnTo>
                      <a:pt x="508" y="763"/>
                    </a:lnTo>
                    <a:lnTo>
                      <a:pt x="539" y="717"/>
                    </a:lnTo>
                    <a:lnTo>
                      <a:pt x="573" y="663"/>
                    </a:lnTo>
                    <a:lnTo>
                      <a:pt x="611" y="610"/>
                    </a:lnTo>
                    <a:lnTo>
                      <a:pt x="650" y="561"/>
                    </a:lnTo>
                    <a:lnTo>
                      <a:pt x="693" y="524"/>
                    </a:lnTo>
                    <a:lnTo>
                      <a:pt x="736" y="503"/>
                    </a:lnTo>
                    <a:lnTo>
                      <a:pt x="783" y="507"/>
                    </a:lnTo>
                    <a:lnTo>
                      <a:pt x="827" y="547"/>
                    </a:lnTo>
                    <a:lnTo>
                      <a:pt x="825" y="626"/>
                    </a:lnTo>
                    <a:lnTo>
                      <a:pt x="800" y="727"/>
                    </a:lnTo>
                    <a:lnTo>
                      <a:pt x="776" y="838"/>
                    </a:lnTo>
                    <a:lnTo>
                      <a:pt x="778" y="943"/>
                    </a:lnTo>
                    <a:lnTo>
                      <a:pt x="830" y="1030"/>
                    </a:lnTo>
                    <a:lnTo>
                      <a:pt x="956" y="1082"/>
                    </a:lnTo>
                    <a:lnTo>
                      <a:pt x="1181" y="1090"/>
                    </a:lnTo>
                    <a:lnTo>
                      <a:pt x="1328" y="1051"/>
                    </a:lnTo>
                    <a:lnTo>
                      <a:pt x="1400" y="976"/>
                    </a:lnTo>
                    <a:lnTo>
                      <a:pt x="1415" y="876"/>
                    </a:lnTo>
                    <a:lnTo>
                      <a:pt x="1397" y="766"/>
                    </a:lnTo>
                    <a:lnTo>
                      <a:pt x="1361" y="657"/>
                    </a:lnTo>
                    <a:lnTo>
                      <a:pt x="1331" y="562"/>
                    </a:lnTo>
                    <a:lnTo>
                      <a:pt x="1324" y="492"/>
                    </a:lnTo>
                    <a:lnTo>
                      <a:pt x="1361" y="461"/>
                    </a:lnTo>
                    <a:lnTo>
                      <a:pt x="1414" y="491"/>
                    </a:lnTo>
                    <a:lnTo>
                      <a:pt x="1448" y="573"/>
                    </a:lnTo>
                    <a:lnTo>
                      <a:pt x="1473" y="684"/>
                    </a:lnTo>
                    <a:lnTo>
                      <a:pt x="1505" y="805"/>
                    </a:lnTo>
                    <a:lnTo>
                      <a:pt x="1555" y="911"/>
                    </a:lnTo>
                    <a:lnTo>
                      <a:pt x="1637" y="986"/>
                    </a:lnTo>
                    <a:lnTo>
                      <a:pt x="1764" y="1006"/>
                    </a:lnTo>
                    <a:lnTo>
                      <a:pt x="1951" y="953"/>
                    </a:lnTo>
                    <a:lnTo>
                      <a:pt x="2112" y="864"/>
                    </a:lnTo>
                    <a:lnTo>
                      <a:pt x="2213" y="769"/>
                    </a:lnTo>
                    <a:lnTo>
                      <a:pt x="2260" y="666"/>
                    </a:lnTo>
                    <a:lnTo>
                      <a:pt x="2265" y="562"/>
                    </a:lnTo>
                    <a:lnTo>
                      <a:pt x="2234" y="456"/>
                    </a:lnTo>
                    <a:lnTo>
                      <a:pt x="2180" y="354"/>
                    </a:lnTo>
                    <a:lnTo>
                      <a:pt x="2112" y="256"/>
                    </a:lnTo>
                    <a:lnTo>
                      <a:pt x="2040" y="168"/>
                    </a:lnTo>
                    <a:lnTo>
                      <a:pt x="1981" y="105"/>
                    </a:lnTo>
                    <a:lnTo>
                      <a:pt x="1920" y="58"/>
                    </a:lnTo>
                    <a:lnTo>
                      <a:pt x="1855" y="24"/>
                    </a:lnTo>
                    <a:lnTo>
                      <a:pt x="1787" y="6"/>
                    </a:lnTo>
                    <a:lnTo>
                      <a:pt x="1713" y="0"/>
                    </a:lnTo>
                    <a:lnTo>
                      <a:pt x="1637" y="6"/>
                    </a:lnTo>
                    <a:lnTo>
                      <a:pt x="1557" y="24"/>
                    </a:lnTo>
                    <a:lnTo>
                      <a:pt x="1476" y="55"/>
                    </a:lnTo>
                    <a:lnTo>
                      <a:pt x="1431" y="72"/>
                    </a:lnTo>
                    <a:lnTo>
                      <a:pt x="1378" y="92"/>
                    </a:lnTo>
                    <a:lnTo>
                      <a:pt x="1320" y="113"/>
                    </a:lnTo>
                    <a:lnTo>
                      <a:pt x="1261" y="137"/>
                    </a:lnTo>
                    <a:lnTo>
                      <a:pt x="1204" y="158"/>
                    </a:lnTo>
                    <a:lnTo>
                      <a:pt x="1154" y="178"/>
                    </a:lnTo>
                    <a:lnTo>
                      <a:pt x="1115" y="195"/>
                    </a:lnTo>
                    <a:lnTo>
                      <a:pt x="1090" y="209"/>
                    </a:lnTo>
                    <a:lnTo>
                      <a:pt x="1068" y="213"/>
                    </a:lnTo>
                    <a:lnTo>
                      <a:pt x="1042" y="211"/>
                    </a:lnTo>
                    <a:lnTo>
                      <a:pt x="1009" y="202"/>
                    </a:lnTo>
                    <a:lnTo>
                      <a:pt x="977" y="187"/>
                    </a:lnTo>
                    <a:lnTo>
                      <a:pt x="942" y="168"/>
                    </a:lnTo>
                    <a:lnTo>
                      <a:pt x="910" y="147"/>
                    </a:lnTo>
                    <a:lnTo>
                      <a:pt x="881" y="124"/>
                    </a:lnTo>
                    <a:lnTo>
                      <a:pt x="859" y="103"/>
                    </a:lnTo>
                    <a:lnTo>
                      <a:pt x="819" y="77"/>
                    </a:lnTo>
                    <a:lnTo>
                      <a:pt x="764" y="56"/>
                    </a:lnTo>
                    <a:lnTo>
                      <a:pt x="694" y="36"/>
                    </a:lnTo>
                    <a:lnTo>
                      <a:pt x="620" y="21"/>
                    </a:lnTo>
                    <a:lnTo>
                      <a:pt x="544" y="7"/>
                    </a:lnTo>
                    <a:lnTo>
                      <a:pt x="474" y="2"/>
                    </a:lnTo>
                    <a:lnTo>
                      <a:pt x="413" y="2"/>
                    </a:lnTo>
                    <a:lnTo>
                      <a:pt x="372" y="9"/>
                    </a:lnTo>
                    <a:close/>
                  </a:path>
                </a:pathLst>
              </a:custGeom>
              <a:solidFill>
                <a:srgbClr val="FA211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61" name="Freeform 446">
                <a:extLst>
                  <a:ext uri="{FF2B5EF4-FFF2-40B4-BE49-F238E27FC236}">
                    <a16:creationId xmlns:a16="http://schemas.microsoft.com/office/drawing/2014/main" id="{0D180E2F-78E8-4038-B52B-C5C78C0553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8" y="2270"/>
                <a:ext cx="369" cy="171"/>
              </a:xfrm>
              <a:custGeom>
                <a:avLst/>
                <a:gdLst>
                  <a:gd name="T0" fmla="*/ 0 w 2216"/>
                  <a:gd name="T1" fmla="*/ 0 h 1023"/>
                  <a:gd name="T2" fmla="*/ 0 w 2216"/>
                  <a:gd name="T3" fmla="*/ 0 h 1023"/>
                  <a:gd name="T4" fmla="*/ 0 w 2216"/>
                  <a:gd name="T5" fmla="*/ 0 h 1023"/>
                  <a:gd name="T6" fmla="*/ 0 w 2216"/>
                  <a:gd name="T7" fmla="*/ 0 h 1023"/>
                  <a:gd name="T8" fmla="*/ 0 w 2216"/>
                  <a:gd name="T9" fmla="*/ 0 h 1023"/>
                  <a:gd name="T10" fmla="*/ 0 w 2216"/>
                  <a:gd name="T11" fmla="*/ 0 h 1023"/>
                  <a:gd name="T12" fmla="*/ 0 w 2216"/>
                  <a:gd name="T13" fmla="*/ 0 h 1023"/>
                  <a:gd name="T14" fmla="*/ 0 w 2216"/>
                  <a:gd name="T15" fmla="*/ 0 h 1023"/>
                  <a:gd name="T16" fmla="*/ 0 w 2216"/>
                  <a:gd name="T17" fmla="*/ 0 h 1023"/>
                  <a:gd name="T18" fmla="*/ 0 w 2216"/>
                  <a:gd name="T19" fmla="*/ 0 h 1023"/>
                  <a:gd name="T20" fmla="*/ 0 w 2216"/>
                  <a:gd name="T21" fmla="*/ 0 h 1023"/>
                  <a:gd name="T22" fmla="*/ 0 w 2216"/>
                  <a:gd name="T23" fmla="*/ 0 h 1023"/>
                  <a:gd name="T24" fmla="*/ 0 w 2216"/>
                  <a:gd name="T25" fmla="*/ 0 h 1023"/>
                  <a:gd name="T26" fmla="*/ 0 w 2216"/>
                  <a:gd name="T27" fmla="*/ 0 h 1023"/>
                  <a:gd name="T28" fmla="*/ 0 w 2216"/>
                  <a:gd name="T29" fmla="*/ 0 h 1023"/>
                  <a:gd name="T30" fmla="*/ 0 w 2216"/>
                  <a:gd name="T31" fmla="*/ 0 h 1023"/>
                  <a:gd name="T32" fmla="*/ 0 w 2216"/>
                  <a:gd name="T33" fmla="*/ 0 h 1023"/>
                  <a:gd name="T34" fmla="*/ 0 w 2216"/>
                  <a:gd name="T35" fmla="*/ 0 h 1023"/>
                  <a:gd name="T36" fmla="*/ 0 w 2216"/>
                  <a:gd name="T37" fmla="*/ 0 h 1023"/>
                  <a:gd name="T38" fmla="*/ 0 w 2216"/>
                  <a:gd name="T39" fmla="*/ 0 h 1023"/>
                  <a:gd name="T40" fmla="*/ 0 w 2216"/>
                  <a:gd name="T41" fmla="*/ 0 h 1023"/>
                  <a:gd name="T42" fmla="*/ 0 w 2216"/>
                  <a:gd name="T43" fmla="*/ 0 h 1023"/>
                  <a:gd name="T44" fmla="*/ 0 w 2216"/>
                  <a:gd name="T45" fmla="*/ 0 h 1023"/>
                  <a:gd name="T46" fmla="*/ 0 w 2216"/>
                  <a:gd name="T47" fmla="*/ 0 h 1023"/>
                  <a:gd name="T48" fmla="*/ 0 w 2216"/>
                  <a:gd name="T49" fmla="*/ 0 h 1023"/>
                  <a:gd name="T50" fmla="*/ 0 w 2216"/>
                  <a:gd name="T51" fmla="*/ 0 h 1023"/>
                  <a:gd name="T52" fmla="*/ 0 w 2216"/>
                  <a:gd name="T53" fmla="*/ 0 h 1023"/>
                  <a:gd name="T54" fmla="*/ 0 w 2216"/>
                  <a:gd name="T55" fmla="*/ 0 h 1023"/>
                  <a:gd name="T56" fmla="*/ 0 w 2216"/>
                  <a:gd name="T57" fmla="*/ 0 h 1023"/>
                  <a:gd name="T58" fmla="*/ 0 w 2216"/>
                  <a:gd name="T59" fmla="*/ 0 h 1023"/>
                  <a:gd name="T60" fmla="*/ 0 w 2216"/>
                  <a:gd name="T61" fmla="*/ 0 h 1023"/>
                  <a:gd name="T62" fmla="*/ 0 w 2216"/>
                  <a:gd name="T63" fmla="*/ 0 h 1023"/>
                  <a:gd name="T64" fmla="*/ 0 w 2216"/>
                  <a:gd name="T65" fmla="*/ 0 h 1023"/>
                  <a:gd name="T66" fmla="*/ 0 w 2216"/>
                  <a:gd name="T67" fmla="*/ 0 h 1023"/>
                  <a:gd name="T68" fmla="*/ 0 w 2216"/>
                  <a:gd name="T69" fmla="*/ 0 h 1023"/>
                  <a:gd name="T70" fmla="*/ 0 w 2216"/>
                  <a:gd name="T71" fmla="*/ 0 h 1023"/>
                  <a:gd name="T72" fmla="*/ 0 w 2216"/>
                  <a:gd name="T73" fmla="*/ 0 h 1023"/>
                  <a:gd name="T74" fmla="*/ 0 w 2216"/>
                  <a:gd name="T75" fmla="*/ 0 h 1023"/>
                  <a:gd name="T76" fmla="*/ 0 w 2216"/>
                  <a:gd name="T77" fmla="*/ 0 h 1023"/>
                  <a:gd name="T78" fmla="*/ 0 w 2216"/>
                  <a:gd name="T79" fmla="*/ 0 h 1023"/>
                  <a:gd name="T80" fmla="*/ 0 w 2216"/>
                  <a:gd name="T81" fmla="*/ 0 h 1023"/>
                  <a:gd name="T82" fmla="*/ 0 w 2216"/>
                  <a:gd name="T83" fmla="*/ 0 h 1023"/>
                  <a:gd name="T84" fmla="*/ 0 w 2216"/>
                  <a:gd name="T85" fmla="*/ 0 h 1023"/>
                  <a:gd name="T86" fmla="*/ 0 w 2216"/>
                  <a:gd name="T87" fmla="*/ 0 h 1023"/>
                  <a:gd name="T88" fmla="*/ 0 w 2216"/>
                  <a:gd name="T89" fmla="*/ 0 h 1023"/>
                  <a:gd name="T90" fmla="*/ 0 w 2216"/>
                  <a:gd name="T91" fmla="*/ 0 h 1023"/>
                  <a:gd name="T92" fmla="*/ 0 w 2216"/>
                  <a:gd name="T93" fmla="*/ 0 h 1023"/>
                  <a:gd name="T94" fmla="*/ 0 w 2216"/>
                  <a:gd name="T95" fmla="*/ 0 h 1023"/>
                  <a:gd name="T96" fmla="*/ 0 w 2216"/>
                  <a:gd name="T97" fmla="*/ 0 h 1023"/>
                  <a:gd name="T98" fmla="*/ 0 w 2216"/>
                  <a:gd name="T99" fmla="*/ 0 h 1023"/>
                  <a:gd name="T100" fmla="*/ 0 w 2216"/>
                  <a:gd name="T101" fmla="*/ 0 h 1023"/>
                  <a:gd name="T102" fmla="*/ 0 w 2216"/>
                  <a:gd name="T103" fmla="*/ 0 h 1023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2216"/>
                  <a:gd name="T157" fmla="*/ 0 h 1023"/>
                  <a:gd name="T158" fmla="*/ 2216 w 2216"/>
                  <a:gd name="T159" fmla="*/ 1023 h 1023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2216" h="1023">
                    <a:moveTo>
                      <a:pt x="356" y="6"/>
                    </a:moveTo>
                    <a:lnTo>
                      <a:pt x="310" y="19"/>
                    </a:lnTo>
                    <a:lnTo>
                      <a:pt x="250" y="43"/>
                    </a:lnTo>
                    <a:lnTo>
                      <a:pt x="181" y="72"/>
                    </a:lnTo>
                    <a:lnTo>
                      <a:pt x="115" y="108"/>
                    </a:lnTo>
                    <a:lnTo>
                      <a:pt x="56" y="145"/>
                    </a:lnTo>
                    <a:lnTo>
                      <a:pt x="16" y="186"/>
                    </a:lnTo>
                    <a:lnTo>
                      <a:pt x="0" y="224"/>
                    </a:lnTo>
                    <a:lnTo>
                      <a:pt x="18" y="262"/>
                    </a:lnTo>
                    <a:lnTo>
                      <a:pt x="32" y="269"/>
                    </a:lnTo>
                    <a:lnTo>
                      <a:pt x="54" y="270"/>
                    </a:lnTo>
                    <a:lnTo>
                      <a:pt x="77" y="265"/>
                    </a:lnTo>
                    <a:lnTo>
                      <a:pt x="104" y="259"/>
                    </a:lnTo>
                    <a:lnTo>
                      <a:pt x="130" y="250"/>
                    </a:lnTo>
                    <a:lnTo>
                      <a:pt x="156" y="241"/>
                    </a:lnTo>
                    <a:lnTo>
                      <a:pt x="178" y="233"/>
                    </a:lnTo>
                    <a:lnTo>
                      <a:pt x="196" y="229"/>
                    </a:lnTo>
                    <a:lnTo>
                      <a:pt x="207" y="235"/>
                    </a:lnTo>
                    <a:lnTo>
                      <a:pt x="212" y="256"/>
                    </a:lnTo>
                    <a:lnTo>
                      <a:pt x="212" y="288"/>
                    </a:lnTo>
                    <a:lnTo>
                      <a:pt x="209" y="327"/>
                    </a:lnTo>
                    <a:lnTo>
                      <a:pt x="202" y="368"/>
                    </a:lnTo>
                    <a:lnTo>
                      <a:pt x="196" y="407"/>
                    </a:lnTo>
                    <a:lnTo>
                      <a:pt x="189" y="442"/>
                    </a:lnTo>
                    <a:lnTo>
                      <a:pt x="185" y="468"/>
                    </a:lnTo>
                    <a:lnTo>
                      <a:pt x="176" y="553"/>
                    </a:lnTo>
                    <a:lnTo>
                      <a:pt x="189" y="630"/>
                    </a:lnTo>
                    <a:lnTo>
                      <a:pt x="217" y="693"/>
                    </a:lnTo>
                    <a:lnTo>
                      <a:pt x="257" y="739"/>
                    </a:lnTo>
                    <a:lnTo>
                      <a:pt x="305" y="767"/>
                    </a:lnTo>
                    <a:lnTo>
                      <a:pt x="356" y="776"/>
                    </a:lnTo>
                    <a:lnTo>
                      <a:pt x="409" y="761"/>
                    </a:lnTo>
                    <a:lnTo>
                      <a:pt x="460" y="724"/>
                    </a:lnTo>
                    <a:lnTo>
                      <a:pt x="487" y="689"/>
                    </a:lnTo>
                    <a:lnTo>
                      <a:pt x="518" y="645"/>
                    </a:lnTo>
                    <a:lnTo>
                      <a:pt x="552" y="598"/>
                    </a:lnTo>
                    <a:lnTo>
                      <a:pt x="590" y="552"/>
                    </a:lnTo>
                    <a:lnTo>
                      <a:pt x="631" y="512"/>
                    </a:lnTo>
                    <a:lnTo>
                      <a:pt x="676" y="482"/>
                    </a:lnTo>
                    <a:lnTo>
                      <a:pt x="724" y="469"/>
                    </a:lnTo>
                    <a:lnTo>
                      <a:pt x="777" y="476"/>
                    </a:lnTo>
                    <a:lnTo>
                      <a:pt x="823" y="516"/>
                    </a:lnTo>
                    <a:lnTo>
                      <a:pt x="827" y="592"/>
                    </a:lnTo>
                    <a:lnTo>
                      <a:pt x="807" y="686"/>
                    </a:lnTo>
                    <a:lnTo>
                      <a:pt x="788" y="789"/>
                    </a:lnTo>
                    <a:lnTo>
                      <a:pt x="791" y="887"/>
                    </a:lnTo>
                    <a:lnTo>
                      <a:pt x="838" y="967"/>
                    </a:lnTo>
                    <a:lnTo>
                      <a:pt x="950" y="1017"/>
                    </a:lnTo>
                    <a:lnTo>
                      <a:pt x="1153" y="1023"/>
                    </a:lnTo>
                    <a:lnTo>
                      <a:pt x="1291" y="985"/>
                    </a:lnTo>
                    <a:lnTo>
                      <a:pt x="1358" y="915"/>
                    </a:lnTo>
                    <a:lnTo>
                      <a:pt x="1371" y="823"/>
                    </a:lnTo>
                    <a:lnTo>
                      <a:pt x="1351" y="721"/>
                    </a:lnTo>
                    <a:lnTo>
                      <a:pt x="1317" y="616"/>
                    </a:lnTo>
                    <a:lnTo>
                      <a:pt x="1292" y="525"/>
                    </a:lnTo>
                    <a:lnTo>
                      <a:pt x="1293" y="457"/>
                    </a:lnTo>
                    <a:lnTo>
                      <a:pt x="1344" y="422"/>
                    </a:lnTo>
                    <a:lnTo>
                      <a:pt x="1405" y="448"/>
                    </a:lnTo>
                    <a:lnTo>
                      <a:pt x="1446" y="524"/>
                    </a:lnTo>
                    <a:lnTo>
                      <a:pt x="1479" y="629"/>
                    </a:lnTo>
                    <a:lnTo>
                      <a:pt x="1515" y="744"/>
                    </a:lnTo>
                    <a:lnTo>
                      <a:pt x="1566" y="848"/>
                    </a:lnTo>
                    <a:lnTo>
                      <a:pt x="1645" y="920"/>
                    </a:lnTo>
                    <a:lnTo>
                      <a:pt x="1765" y="939"/>
                    </a:lnTo>
                    <a:lnTo>
                      <a:pt x="1938" y="887"/>
                    </a:lnTo>
                    <a:lnTo>
                      <a:pt x="2082" y="803"/>
                    </a:lnTo>
                    <a:lnTo>
                      <a:pt x="2172" y="712"/>
                    </a:lnTo>
                    <a:lnTo>
                      <a:pt x="2214" y="615"/>
                    </a:lnTo>
                    <a:lnTo>
                      <a:pt x="2216" y="516"/>
                    </a:lnTo>
                    <a:lnTo>
                      <a:pt x="2185" y="417"/>
                    </a:lnTo>
                    <a:lnTo>
                      <a:pt x="2134" y="322"/>
                    </a:lnTo>
                    <a:lnTo>
                      <a:pt x="2065" y="231"/>
                    </a:lnTo>
                    <a:lnTo>
                      <a:pt x="1992" y="151"/>
                    </a:lnTo>
                    <a:lnTo>
                      <a:pt x="1933" y="94"/>
                    </a:lnTo>
                    <a:lnTo>
                      <a:pt x="1873" y="53"/>
                    </a:lnTo>
                    <a:lnTo>
                      <a:pt x="1809" y="25"/>
                    </a:lnTo>
                    <a:lnTo>
                      <a:pt x="1742" y="11"/>
                    </a:lnTo>
                    <a:lnTo>
                      <a:pt x="1671" y="8"/>
                    </a:lnTo>
                    <a:lnTo>
                      <a:pt x="1599" y="17"/>
                    </a:lnTo>
                    <a:lnTo>
                      <a:pt x="1525" y="36"/>
                    </a:lnTo>
                    <a:lnTo>
                      <a:pt x="1448" y="66"/>
                    </a:lnTo>
                    <a:lnTo>
                      <a:pt x="1405" y="82"/>
                    </a:lnTo>
                    <a:lnTo>
                      <a:pt x="1353" y="102"/>
                    </a:lnTo>
                    <a:lnTo>
                      <a:pt x="1296" y="124"/>
                    </a:lnTo>
                    <a:lnTo>
                      <a:pt x="1238" y="146"/>
                    </a:lnTo>
                    <a:lnTo>
                      <a:pt x="1181" y="166"/>
                    </a:lnTo>
                    <a:lnTo>
                      <a:pt x="1133" y="187"/>
                    </a:lnTo>
                    <a:lnTo>
                      <a:pt x="1093" y="202"/>
                    </a:lnTo>
                    <a:lnTo>
                      <a:pt x="1070" y="216"/>
                    </a:lnTo>
                    <a:lnTo>
                      <a:pt x="1049" y="219"/>
                    </a:lnTo>
                    <a:lnTo>
                      <a:pt x="1021" y="217"/>
                    </a:lnTo>
                    <a:lnTo>
                      <a:pt x="989" y="208"/>
                    </a:lnTo>
                    <a:lnTo>
                      <a:pt x="954" y="196"/>
                    </a:lnTo>
                    <a:lnTo>
                      <a:pt x="917" y="178"/>
                    </a:lnTo>
                    <a:lnTo>
                      <a:pt x="882" y="159"/>
                    </a:lnTo>
                    <a:lnTo>
                      <a:pt x="851" y="137"/>
                    </a:lnTo>
                    <a:lnTo>
                      <a:pt x="828" y="117"/>
                    </a:lnTo>
                    <a:lnTo>
                      <a:pt x="787" y="90"/>
                    </a:lnTo>
                    <a:lnTo>
                      <a:pt x="732" y="66"/>
                    </a:lnTo>
                    <a:lnTo>
                      <a:pt x="666" y="44"/>
                    </a:lnTo>
                    <a:lnTo>
                      <a:pt x="595" y="26"/>
                    </a:lnTo>
                    <a:lnTo>
                      <a:pt x="522" y="10"/>
                    </a:lnTo>
                    <a:lnTo>
                      <a:pt x="455" y="2"/>
                    </a:lnTo>
                    <a:lnTo>
                      <a:pt x="398" y="0"/>
                    </a:lnTo>
                    <a:lnTo>
                      <a:pt x="356" y="6"/>
                    </a:lnTo>
                    <a:close/>
                  </a:path>
                </a:pathLst>
              </a:custGeom>
              <a:solidFill>
                <a:srgbClr val="F72B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62" name="Freeform 447">
                <a:extLst>
                  <a:ext uri="{FF2B5EF4-FFF2-40B4-BE49-F238E27FC236}">
                    <a16:creationId xmlns:a16="http://schemas.microsoft.com/office/drawing/2014/main" id="{91995747-A27E-4BAF-AF90-6B4A50EC02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2" y="2272"/>
                <a:ext cx="361" cy="160"/>
              </a:xfrm>
              <a:custGeom>
                <a:avLst/>
                <a:gdLst>
                  <a:gd name="T0" fmla="*/ 0 w 2166"/>
                  <a:gd name="T1" fmla="*/ 0 h 962"/>
                  <a:gd name="T2" fmla="*/ 0 w 2166"/>
                  <a:gd name="T3" fmla="*/ 0 h 962"/>
                  <a:gd name="T4" fmla="*/ 0 w 2166"/>
                  <a:gd name="T5" fmla="*/ 0 h 962"/>
                  <a:gd name="T6" fmla="*/ 0 w 2166"/>
                  <a:gd name="T7" fmla="*/ 0 h 962"/>
                  <a:gd name="T8" fmla="*/ 0 w 2166"/>
                  <a:gd name="T9" fmla="*/ 0 h 962"/>
                  <a:gd name="T10" fmla="*/ 0 w 2166"/>
                  <a:gd name="T11" fmla="*/ 0 h 962"/>
                  <a:gd name="T12" fmla="*/ 0 w 2166"/>
                  <a:gd name="T13" fmla="*/ 0 h 962"/>
                  <a:gd name="T14" fmla="*/ 0 w 2166"/>
                  <a:gd name="T15" fmla="*/ 0 h 962"/>
                  <a:gd name="T16" fmla="*/ 0 w 2166"/>
                  <a:gd name="T17" fmla="*/ 0 h 962"/>
                  <a:gd name="T18" fmla="*/ 0 w 2166"/>
                  <a:gd name="T19" fmla="*/ 0 h 962"/>
                  <a:gd name="T20" fmla="*/ 0 w 2166"/>
                  <a:gd name="T21" fmla="*/ 0 h 962"/>
                  <a:gd name="T22" fmla="*/ 0 w 2166"/>
                  <a:gd name="T23" fmla="*/ 0 h 962"/>
                  <a:gd name="T24" fmla="*/ 0 w 2166"/>
                  <a:gd name="T25" fmla="*/ 0 h 962"/>
                  <a:gd name="T26" fmla="*/ 0 w 2166"/>
                  <a:gd name="T27" fmla="*/ 0 h 962"/>
                  <a:gd name="T28" fmla="*/ 0 w 2166"/>
                  <a:gd name="T29" fmla="*/ 0 h 962"/>
                  <a:gd name="T30" fmla="*/ 0 w 2166"/>
                  <a:gd name="T31" fmla="*/ 0 h 962"/>
                  <a:gd name="T32" fmla="*/ 0 w 2166"/>
                  <a:gd name="T33" fmla="*/ 0 h 962"/>
                  <a:gd name="T34" fmla="*/ 0 w 2166"/>
                  <a:gd name="T35" fmla="*/ 0 h 962"/>
                  <a:gd name="T36" fmla="*/ 0 w 2166"/>
                  <a:gd name="T37" fmla="*/ 0 h 962"/>
                  <a:gd name="T38" fmla="*/ 0 w 2166"/>
                  <a:gd name="T39" fmla="*/ 0 h 962"/>
                  <a:gd name="T40" fmla="*/ 0 w 2166"/>
                  <a:gd name="T41" fmla="*/ 0 h 962"/>
                  <a:gd name="T42" fmla="*/ 0 w 2166"/>
                  <a:gd name="T43" fmla="*/ 0 h 962"/>
                  <a:gd name="T44" fmla="*/ 0 w 2166"/>
                  <a:gd name="T45" fmla="*/ 0 h 962"/>
                  <a:gd name="T46" fmla="*/ 0 w 2166"/>
                  <a:gd name="T47" fmla="*/ 0 h 962"/>
                  <a:gd name="T48" fmla="*/ 0 w 2166"/>
                  <a:gd name="T49" fmla="*/ 0 h 962"/>
                  <a:gd name="T50" fmla="*/ 0 w 2166"/>
                  <a:gd name="T51" fmla="*/ 0 h 962"/>
                  <a:gd name="T52" fmla="*/ 0 w 2166"/>
                  <a:gd name="T53" fmla="*/ 0 h 962"/>
                  <a:gd name="T54" fmla="*/ 0 w 2166"/>
                  <a:gd name="T55" fmla="*/ 0 h 962"/>
                  <a:gd name="T56" fmla="*/ 0 w 2166"/>
                  <a:gd name="T57" fmla="*/ 0 h 962"/>
                  <a:gd name="T58" fmla="*/ 0 w 2166"/>
                  <a:gd name="T59" fmla="*/ 0 h 962"/>
                  <a:gd name="T60" fmla="*/ 0 w 2166"/>
                  <a:gd name="T61" fmla="*/ 0 h 962"/>
                  <a:gd name="T62" fmla="*/ 0 w 2166"/>
                  <a:gd name="T63" fmla="*/ 0 h 962"/>
                  <a:gd name="T64" fmla="*/ 0 w 2166"/>
                  <a:gd name="T65" fmla="*/ 0 h 962"/>
                  <a:gd name="T66" fmla="*/ 0 w 2166"/>
                  <a:gd name="T67" fmla="*/ 0 h 962"/>
                  <a:gd name="T68" fmla="*/ 0 w 2166"/>
                  <a:gd name="T69" fmla="*/ 0 h 962"/>
                  <a:gd name="T70" fmla="*/ 0 w 2166"/>
                  <a:gd name="T71" fmla="*/ 0 h 962"/>
                  <a:gd name="T72" fmla="*/ 0 w 2166"/>
                  <a:gd name="T73" fmla="*/ 0 h 962"/>
                  <a:gd name="T74" fmla="*/ 0 w 2166"/>
                  <a:gd name="T75" fmla="*/ 0 h 962"/>
                  <a:gd name="T76" fmla="*/ 0 w 2166"/>
                  <a:gd name="T77" fmla="*/ 0 h 962"/>
                  <a:gd name="T78" fmla="*/ 0 w 2166"/>
                  <a:gd name="T79" fmla="*/ 0 h 962"/>
                  <a:gd name="T80" fmla="*/ 0 w 2166"/>
                  <a:gd name="T81" fmla="*/ 0 h 962"/>
                  <a:gd name="T82" fmla="*/ 0 w 2166"/>
                  <a:gd name="T83" fmla="*/ 0 h 962"/>
                  <a:gd name="T84" fmla="*/ 0 w 2166"/>
                  <a:gd name="T85" fmla="*/ 0 h 962"/>
                  <a:gd name="T86" fmla="*/ 0 w 2166"/>
                  <a:gd name="T87" fmla="*/ 0 h 962"/>
                  <a:gd name="T88" fmla="*/ 0 w 2166"/>
                  <a:gd name="T89" fmla="*/ 0 h 962"/>
                  <a:gd name="T90" fmla="*/ 0 w 2166"/>
                  <a:gd name="T91" fmla="*/ 0 h 962"/>
                  <a:gd name="T92" fmla="*/ 0 w 2166"/>
                  <a:gd name="T93" fmla="*/ 0 h 962"/>
                  <a:gd name="T94" fmla="*/ 0 w 2166"/>
                  <a:gd name="T95" fmla="*/ 0 h 962"/>
                  <a:gd name="T96" fmla="*/ 0 w 2166"/>
                  <a:gd name="T97" fmla="*/ 0 h 962"/>
                  <a:gd name="T98" fmla="*/ 0 w 2166"/>
                  <a:gd name="T99" fmla="*/ 0 h 962"/>
                  <a:gd name="T100" fmla="*/ 0 w 2166"/>
                  <a:gd name="T101" fmla="*/ 0 h 962"/>
                  <a:gd name="T102" fmla="*/ 0 w 2166"/>
                  <a:gd name="T103" fmla="*/ 0 h 96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2166"/>
                  <a:gd name="T157" fmla="*/ 0 h 962"/>
                  <a:gd name="T158" fmla="*/ 2166 w 2166"/>
                  <a:gd name="T159" fmla="*/ 962 h 96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2166" h="962">
                    <a:moveTo>
                      <a:pt x="343" y="6"/>
                    </a:moveTo>
                    <a:lnTo>
                      <a:pt x="299" y="19"/>
                    </a:lnTo>
                    <a:lnTo>
                      <a:pt x="240" y="40"/>
                    </a:lnTo>
                    <a:lnTo>
                      <a:pt x="175" y="66"/>
                    </a:lnTo>
                    <a:lnTo>
                      <a:pt x="112" y="97"/>
                    </a:lnTo>
                    <a:lnTo>
                      <a:pt x="56" y="129"/>
                    </a:lnTo>
                    <a:lnTo>
                      <a:pt x="16" y="164"/>
                    </a:lnTo>
                    <a:lnTo>
                      <a:pt x="0" y="198"/>
                    </a:lnTo>
                    <a:lnTo>
                      <a:pt x="15" y="232"/>
                    </a:lnTo>
                    <a:lnTo>
                      <a:pt x="29" y="238"/>
                    </a:lnTo>
                    <a:lnTo>
                      <a:pt x="50" y="239"/>
                    </a:lnTo>
                    <a:lnTo>
                      <a:pt x="74" y="235"/>
                    </a:lnTo>
                    <a:lnTo>
                      <a:pt x="102" y="228"/>
                    </a:lnTo>
                    <a:lnTo>
                      <a:pt x="129" y="218"/>
                    </a:lnTo>
                    <a:lnTo>
                      <a:pt x="156" y="209"/>
                    </a:lnTo>
                    <a:lnTo>
                      <a:pt x="179" y="201"/>
                    </a:lnTo>
                    <a:lnTo>
                      <a:pt x="201" y="198"/>
                    </a:lnTo>
                    <a:lnTo>
                      <a:pt x="212" y="205"/>
                    </a:lnTo>
                    <a:lnTo>
                      <a:pt x="218" y="227"/>
                    </a:lnTo>
                    <a:lnTo>
                      <a:pt x="218" y="259"/>
                    </a:lnTo>
                    <a:lnTo>
                      <a:pt x="214" y="297"/>
                    </a:lnTo>
                    <a:lnTo>
                      <a:pt x="207" y="337"/>
                    </a:lnTo>
                    <a:lnTo>
                      <a:pt x="200" y="377"/>
                    </a:lnTo>
                    <a:lnTo>
                      <a:pt x="193" y="409"/>
                    </a:lnTo>
                    <a:lnTo>
                      <a:pt x="188" y="434"/>
                    </a:lnTo>
                    <a:lnTo>
                      <a:pt x="180" y="515"/>
                    </a:lnTo>
                    <a:lnTo>
                      <a:pt x="192" y="584"/>
                    </a:lnTo>
                    <a:lnTo>
                      <a:pt x="216" y="637"/>
                    </a:lnTo>
                    <a:lnTo>
                      <a:pt x="254" y="678"/>
                    </a:lnTo>
                    <a:lnTo>
                      <a:pt x="296" y="699"/>
                    </a:lnTo>
                    <a:lnTo>
                      <a:pt x="345" y="705"/>
                    </a:lnTo>
                    <a:lnTo>
                      <a:pt x="393" y="690"/>
                    </a:lnTo>
                    <a:lnTo>
                      <a:pt x="439" y="655"/>
                    </a:lnTo>
                    <a:lnTo>
                      <a:pt x="467" y="621"/>
                    </a:lnTo>
                    <a:lnTo>
                      <a:pt x="499" y="580"/>
                    </a:lnTo>
                    <a:lnTo>
                      <a:pt x="532" y="539"/>
                    </a:lnTo>
                    <a:lnTo>
                      <a:pt x="571" y="500"/>
                    </a:lnTo>
                    <a:lnTo>
                      <a:pt x="611" y="467"/>
                    </a:lnTo>
                    <a:lnTo>
                      <a:pt x="658" y="445"/>
                    </a:lnTo>
                    <a:lnTo>
                      <a:pt x="710" y="437"/>
                    </a:lnTo>
                    <a:lnTo>
                      <a:pt x="770" y="450"/>
                    </a:lnTo>
                    <a:lnTo>
                      <a:pt x="819" y="491"/>
                    </a:lnTo>
                    <a:lnTo>
                      <a:pt x="828" y="563"/>
                    </a:lnTo>
                    <a:lnTo>
                      <a:pt x="815" y="652"/>
                    </a:lnTo>
                    <a:lnTo>
                      <a:pt x="801" y="748"/>
                    </a:lnTo>
                    <a:lnTo>
                      <a:pt x="804" y="838"/>
                    </a:lnTo>
                    <a:lnTo>
                      <a:pt x="846" y="912"/>
                    </a:lnTo>
                    <a:lnTo>
                      <a:pt x="946" y="957"/>
                    </a:lnTo>
                    <a:lnTo>
                      <a:pt x="1125" y="962"/>
                    </a:lnTo>
                    <a:lnTo>
                      <a:pt x="1256" y="925"/>
                    </a:lnTo>
                    <a:lnTo>
                      <a:pt x="1315" y="860"/>
                    </a:lnTo>
                    <a:lnTo>
                      <a:pt x="1324" y="775"/>
                    </a:lnTo>
                    <a:lnTo>
                      <a:pt x="1304" y="679"/>
                    </a:lnTo>
                    <a:lnTo>
                      <a:pt x="1273" y="582"/>
                    </a:lnTo>
                    <a:lnTo>
                      <a:pt x="1252" y="497"/>
                    </a:lnTo>
                    <a:lnTo>
                      <a:pt x="1263" y="428"/>
                    </a:lnTo>
                    <a:lnTo>
                      <a:pt x="1326" y="391"/>
                    </a:lnTo>
                    <a:lnTo>
                      <a:pt x="1396" y="410"/>
                    </a:lnTo>
                    <a:lnTo>
                      <a:pt x="1446" y="480"/>
                    </a:lnTo>
                    <a:lnTo>
                      <a:pt x="1484" y="580"/>
                    </a:lnTo>
                    <a:lnTo>
                      <a:pt x="1526" y="690"/>
                    </a:lnTo>
                    <a:lnTo>
                      <a:pt x="1577" y="789"/>
                    </a:lnTo>
                    <a:lnTo>
                      <a:pt x="1654" y="858"/>
                    </a:lnTo>
                    <a:lnTo>
                      <a:pt x="1765" y="876"/>
                    </a:lnTo>
                    <a:lnTo>
                      <a:pt x="1925" y="823"/>
                    </a:lnTo>
                    <a:lnTo>
                      <a:pt x="2051" y="744"/>
                    </a:lnTo>
                    <a:lnTo>
                      <a:pt x="2130" y="659"/>
                    </a:lnTo>
                    <a:lnTo>
                      <a:pt x="2165" y="568"/>
                    </a:lnTo>
                    <a:lnTo>
                      <a:pt x="2166" y="476"/>
                    </a:lnTo>
                    <a:lnTo>
                      <a:pt x="2137" y="383"/>
                    </a:lnTo>
                    <a:lnTo>
                      <a:pt x="2085" y="295"/>
                    </a:lnTo>
                    <a:lnTo>
                      <a:pt x="2018" y="210"/>
                    </a:lnTo>
                    <a:lnTo>
                      <a:pt x="1943" y="137"/>
                    </a:lnTo>
                    <a:lnTo>
                      <a:pt x="1885" y="88"/>
                    </a:lnTo>
                    <a:lnTo>
                      <a:pt x="1824" y="53"/>
                    </a:lnTo>
                    <a:lnTo>
                      <a:pt x="1762" y="29"/>
                    </a:lnTo>
                    <a:lnTo>
                      <a:pt x="1699" y="19"/>
                    </a:lnTo>
                    <a:lnTo>
                      <a:pt x="1631" y="19"/>
                    </a:lnTo>
                    <a:lnTo>
                      <a:pt x="1563" y="30"/>
                    </a:lnTo>
                    <a:lnTo>
                      <a:pt x="1492" y="51"/>
                    </a:lnTo>
                    <a:lnTo>
                      <a:pt x="1418" y="82"/>
                    </a:lnTo>
                    <a:lnTo>
                      <a:pt x="1377" y="99"/>
                    </a:lnTo>
                    <a:lnTo>
                      <a:pt x="1328" y="119"/>
                    </a:lnTo>
                    <a:lnTo>
                      <a:pt x="1272" y="139"/>
                    </a:lnTo>
                    <a:lnTo>
                      <a:pt x="1215" y="161"/>
                    </a:lnTo>
                    <a:lnTo>
                      <a:pt x="1159" y="180"/>
                    </a:lnTo>
                    <a:lnTo>
                      <a:pt x="1111" y="199"/>
                    </a:lnTo>
                    <a:lnTo>
                      <a:pt x="1074" y="214"/>
                    </a:lnTo>
                    <a:lnTo>
                      <a:pt x="1051" y="226"/>
                    </a:lnTo>
                    <a:lnTo>
                      <a:pt x="1031" y="230"/>
                    </a:lnTo>
                    <a:lnTo>
                      <a:pt x="1002" y="228"/>
                    </a:lnTo>
                    <a:lnTo>
                      <a:pt x="967" y="220"/>
                    </a:lnTo>
                    <a:lnTo>
                      <a:pt x="930" y="209"/>
                    </a:lnTo>
                    <a:lnTo>
                      <a:pt x="889" y="192"/>
                    </a:lnTo>
                    <a:lnTo>
                      <a:pt x="853" y="174"/>
                    </a:lnTo>
                    <a:lnTo>
                      <a:pt x="820" y="155"/>
                    </a:lnTo>
                    <a:lnTo>
                      <a:pt x="798" y="137"/>
                    </a:lnTo>
                    <a:lnTo>
                      <a:pt x="755" y="109"/>
                    </a:lnTo>
                    <a:lnTo>
                      <a:pt x="701" y="82"/>
                    </a:lnTo>
                    <a:lnTo>
                      <a:pt x="637" y="56"/>
                    </a:lnTo>
                    <a:lnTo>
                      <a:pt x="571" y="35"/>
                    </a:lnTo>
                    <a:lnTo>
                      <a:pt x="502" y="16"/>
                    </a:lnTo>
                    <a:lnTo>
                      <a:pt x="438" y="4"/>
                    </a:lnTo>
                    <a:lnTo>
                      <a:pt x="384" y="0"/>
                    </a:lnTo>
                    <a:lnTo>
                      <a:pt x="343" y="6"/>
                    </a:lnTo>
                    <a:close/>
                  </a:path>
                </a:pathLst>
              </a:custGeom>
              <a:solidFill>
                <a:srgbClr val="F7383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63" name="Freeform 448">
                <a:extLst>
                  <a:ext uri="{FF2B5EF4-FFF2-40B4-BE49-F238E27FC236}">
                    <a16:creationId xmlns:a16="http://schemas.microsoft.com/office/drawing/2014/main" id="{5194D89C-3A49-40BE-BC1E-17096D7031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5" y="2274"/>
                <a:ext cx="354" cy="149"/>
              </a:xfrm>
              <a:custGeom>
                <a:avLst/>
                <a:gdLst>
                  <a:gd name="T0" fmla="*/ 0 w 2120"/>
                  <a:gd name="T1" fmla="*/ 0 h 899"/>
                  <a:gd name="T2" fmla="*/ 0 w 2120"/>
                  <a:gd name="T3" fmla="*/ 0 h 899"/>
                  <a:gd name="T4" fmla="*/ 0 w 2120"/>
                  <a:gd name="T5" fmla="*/ 0 h 899"/>
                  <a:gd name="T6" fmla="*/ 0 w 2120"/>
                  <a:gd name="T7" fmla="*/ 0 h 899"/>
                  <a:gd name="T8" fmla="*/ 0 w 2120"/>
                  <a:gd name="T9" fmla="*/ 0 h 899"/>
                  <a:gd name="T10" fmla="*/ 0 w 2120"/>
                  <a:gd name="T11" fmla="*/ 0 h 899"/>
                  <a:gd name="T12" fmla="*/ 0 w 2120"/>
                  <a:gd name="T13" fmla="*/ 0 h 899"/>
                  <a:gd name="T14" fmla="*/ 0 w 2120"/>
                  <a:gd name="T15" fmla="*/ 0 h 899"/>
                  <a:gd name="T16" fmla="*/ 0 w 2120"/>
                  <a:gd name="T17" fmla="*/ 0 h 899"/>
                  <a:gd name="T18" fmla="*/ 0 w 2120"/>
                  <a:gd name="T19" fmla="*/ 0 h 899"/>
                  <a:gd name="T20" fmla="*/ 0 w 2120"/>
                  <a:gd name="T21" fmla="*/ 0 h 899"/>
                  <a:gd name="T22" fmla="*/ 0 w 2120"/>
                  <a:gd name="T23" fmla="*/ 0 h 899"/>
                  <a:gd name="T24" fmla="*/ 0 w 2120"/>
                  <a:gd name="T25" fmla="*/ 0 h 899"/>
                  <a:gd name="T26" fmla="*/ 0 w 2120"/>
                  <a:gd name="T27" fmla="*/ 0 h 899"/>
                  <a:gd name="T28" fmla="*/ 0 w 2120"/>
                  <a:gd name="T29" fmla="*/ 0 h 899"/>
                  <a:gd name="T30" fmla="*/ 0 w 2120"/>
                  <a:gd name="T31" fmla="*/ 0 h 899"/>
                  <a:gd name="T32" fmla="*/ 0 w 2120"/>
                  <a:gd name="T33" fmla="*/ 0 h 899"/>
                  <a:gd name="T34" fmla="*/ 0 w 2120"/>
                  <a:gd name="T35" fmla="*/ 0 h 899"/>
                  <a:gd name="T36" fmla="*/ 0 w 2120"/>
                  <a:gd name="T37" fmla="*/ 0 h 899"/>
                  <a:gd name="T38" fmla="*/ 0 w 2120"/>
                  <a:gd name="T39" fmla="*/ 0 h 899"/>
                  <a:gd name="T40" fmla="*/ 0 w 2120"/>
                  <a:gd name="T41" fmla="*/ 0 h 899"/>
                  <a:gd name="T42" fmla="*/ 0 w 2120"/>
                  <a:gd name="T43" fmla="*/ 0 h 899"/>
                  <a:gd name="T44" fmla="*/ 0 w 2120"/>
                  <a:gd name="T45" fmla="*/ 0 h 899"/>
                  <a:gd name="T46" fmla="*/ 0 w 2120"/>
                  <a:gd name="T47" fmla="*/ 0 h 899"/>
                  <a:gd name="T48" fmla="*/ 0 w 2120"/>
                  <a:gd name="T49" fmla="*/ 0 h 899"/>
                  <a:gd name="T50" fmla="*/ 0 w 2120"/>
                  <a:gd name="T51" fmla="*/ 0 h 899"/>
                  <a:gd name="T52" fmla="*/ 0 w 2120"/>
                  <a:gd name="T53" fmla="*/ 0 h 899"/>
                  <a:gd name="T54" fmla="*/ 0 w 2120"/>
                  <a:gd name="T55" fmla="*/ 0 h 899"/>
                  <a:gd name="T56" fmla="*/ 0 w 2120"/>
                  <a:gd name="T57" fmla="*/ 0 h 899"/>
                  <a:gd name="T58" fmla="*/ 0 w 2120"/>
                  <a:gd name="T59" fmla="*/ 0 h 899"/>
                  <a:gd name="T60" fmla="*/ 0 w 2120"/>
                  <a:gd name="T61" fmla="*/ 0 h 899"/>
                  <a:gd name="T62" fmla="*/ 0 w 2120"/>
                  <a:gd name="T63" fmla="*/ 0 h 899"/>
                  <a:gd name="T64" fmla="*/ 0 w 2120"/>
                  <a:gd name="T65" fmla="*/ 0 h 899"/>
                  <a:gd name="T66" fmla="*/ 0 w 2120"/>
                  <a:gd name="T67" fmla="*/ 0 h 899"/>
                  <a:gd name="T68" fmla="*/ 0 w 2120"/>
                  <a:gd name="T69" fmla="*/ 0 h 899"/>
                  <a:gd name="T70" fmla="*/ 0 w 2120"/>
                  <a:gd name="T71" fmla="*/ 0 h 899"/>
                  <a:gd name="T72" fmla="*/ 0 w 2120"/>
                  <a:gd name="T73" fmla="*/ 0 h 899"/>
                  <a:gd name="T74" fmla="*/ 0 w 2120"/>
                  <a:gd name="T75" fmla="*/ 0 h 899"/>
                  <a:gd name="T76" fmla="*/ 0 w 2120"/>
                  <a:gd name="T77" fmla="*/ 0 h 899"/>
                  <a:gd name="T78" fmla="*/ 0 w 2120"/>
                  <a:gd name="T79" fmla="*/ 0 h 899"/>
                  <a:gd name="T80" fmla="*/ 0 w 2120"/>
                  <a:gd name="T81" fmla="*/ 0 h 899"/>
                  <a:gd name="T82" fmla="*/ 0 w 2120"/>
                  <a:gd name="T83" fmla="*/ 0 h 899"/>
                  <a:gd name="T84" fmla="*/ 0 w 2120"/>
                  <a:gd name="T85" fmla="*/ 0 h 899"/>
                  <a:gd name="T86" fmla="*/ 0 w 2120"/>
                  <a:gd name="T87" fmla="*/ 0 h 899"/>
                  <a:gd name="T88" fmla="*/ 0 w 2120"/>
                  <a:gd name="T89" fmla="*/ 0 h 899"/>
                  <a:gd name="T90" fmla="*/ 0 w 2120"/>
                  <a:gd name="T91" fmla="*/ 0 h 899"/>
                  <a:gd name="T92" fmla="*/ 0 w 2120"/>
                  <a:gd name="T93" fmla="*/ 0 h 899"/>
                  <a:gd name="T94" fmla="*/ 0 w 2120"/>
                  <a:gd name="T95" fmla="*/ 0 h 899"/>
                  <a:gd name="T96" fmla="*/ 0 w 2120"/>
                  <a:gd name="T97" fmla="*/ 0 h 899"/>
                  <a:gd name="T98" fmla="*/ 0 w 2120"/>
                  <a:gd name="T99" fmla="*/ 0 h 899"/>
                  <a:gd name="T100" fmla="*/ 0 w 2120"/>
                  <a:gd name="T101" fmla="*/ 0 h 899"/>
                  <a:gd name="T102" fmla="*/ 0 w 2120"/>
                  <a:gd name="T103" fmla="*/ 0 h 899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2120"/>
                  <a:gd name="T157" fmla="*/ 0 h 899"/>
                  <a:gd name="T158" fmla="*/ 2120 w 2120"/>
                  <a:gd name="T159" fmla="*/ 899 h 899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2120" h="899">
                    <a:moveTo>
                      <a:pt x="328" y="5"/>
                    </a:moveTo>
                    <a:lnTo>
                      <a:pt x="284" y="17"/>
                    </a:lnTo>
                    <a:lnTo>
                      <a:pt x="228" y="35"/>
                    </a:lnTo>
                    <a:lnTo>
                      <a:pt x="167" y="57"/>
                    </a:lnTo>
                    <a:lnTo>
                      <a:pt x="108" y="83"/>
                    </a:lnTo>
                    <a:lnTo>
                      <a:pt x="55" y="110"/>
                    </a:lnTo>
                    <a:lnTo>
                      <a:pt x="17" y="140"/>
                    </a:lnTo>
                    <a:lnTo>
                      <a:pt x="0" y="168"/>
                    </a:lnTo>
                    <a:lnTo>
                      <a:pt x="11" y="197"/>
                    </a:lnTo>
                    <a:lnTo>
                      <a:pt x="25" y="205"/>
                    </a:lnTo>
                    <a:lnTo>
                      <a:pt x="45" y="206"/>
                    </a:lnTo>
                    <a:lnTo>
                      <a:pt x="71" y="201"/>
                    </a:lnTo>
                    <a:lnTo>
                      <a:pt x="100" y="195"/>
                    </a:lnTo>
                    <a:lnTo>
                      <a:pt x="128" y="186"/>
                    </a:lnTo>
                    <a:lnTo>
                      <a:pt x="157" y="177"/>
                    </a:lnTo>
                    <a:lnTo>
                      <a:pt x="182" y="169"/>
                    </a:lnTo>
                    <a:lnTo>
                      <a:pt x="205" y="167"/>
                    </a:lnTo>
                    <a:lnTo>
                      <a:pt x="217" y="173"/>
                    </a:lnTo>
                    <a:lnTo>
                      <a:pt x="223" y="195"/>
                    </a:lnTo>
                    <a:lnTo>
                      <a:pt x="223" y="226"/>
                    </a:lnTo>
                    <a:lnTo>
                      <a:pt x="218" y="264"/>
                    </a:lnTo>
                    <a:lnTo>
                      <a:pt x="210" y="304"/>
                    </a:lnTo>
                    <a:lnTo>
                      <a:pt x="202" y="342"/>
                    </a:lnTo>
                    <a:lnTo>
                      <a:pt x="194" y="375"/>
                    </a:lnTo>
                    <a:lnTo>
                      <a:pt x="191" y="398"/>
                    </a:lnTo>
                    <a:lnTo>
                      <a:pt x="183" y="474"/>
                    </a:lnTo>
                    <a:lnTo>
                      <a:pt x="192" y="537"/>
                    </a:lnTo>
                    <a:lnTo>
                      <a:pt x="215" y="583"/>
                    </a:lnTo>
                    <a:lnTo>
                      <a:pt x="250" y="615"/>
                    </a:lnTo>
                    <a:lnTo>
                      <a:pt x="289" y="630"/>
                    </a:lnTo>
                    <a:lnTo>
                      <a:pt x="333" y="630"/>
                    </a:lnTo>
                    <a:lnTo>
                      <a:pt x="378" y="613"/>
                    </a:lnTo>
                    <a:lnTo>
                      <a:pt x="420" y="580"/>
                    </a:lnTo>
                    <a:lnTo>
                      <a:pt x="450" y="546"/>
                    </a:lnTo>
                    <a:lnTo>
                      <a:pt x="481" y="510"/>
                    </a:lnTo>
                    <a:lnTo>
                      <a:pt x="515" y="475"/>
                    </a:lnTo>
                    <a:lnTo>
                      <a:pt x="553" y="443"/>
                    </a:lnTo>
                    <a:lnTo>
                      <a:pt x="595" y="418"/>
                    </a:lnTo>
                    <a:lnTo>
                      <a:pt x="644" y="404"/>
                    </a:lnTo>
                    <a:lnTo>
                      <a:pt x="699" y="404"/>
                    </a:lnTo>
                    <a:lnTo>
                      <a:pt x="766" y="421"/>
                    </a:lnTo>
                    <a:lnTo>
                      <a:pt x="818" y="461"/>
                    </a:lnTo>
                    <a:lnTo>
                      <a:pt x="832" y="530"/>
                    </a:lnTo>
                    <a:lnTo>
                      <a:pt x="824" y="613"/>
                    </a:lnTo>
                    <a:lnTo>
                      <a:pt x="815" y="703"/>
                    </a:lnTo>
                    <a:lnTo>
                      <a:pt x="819" y="785"/>
                    </a:lnTo>
                    <a:lnTo>
                      <a:pt x="856" y="852"/>
                    </a:lnTo>
                    <a:lnTo>
                      <a:pt x="942" y="894"/>
                    </a:lnTo>
                    <a:lnTo>
                      <a:pt x="1098" y="899"/>
                    </a:lnTo>
                    <a:lnTo>
                      <a:pt x="1219" y="864"/>
                    </a:lnTo>
                    <a:lnTo>
                      <a:pt x="1273" y="803"/>
                    </a:lnTo>
                    <a:lnTo>
                      <a:pt x="1279" y="724"/>
                    </a:lnTo>
                    <a:lnTo>
                      <a:pt x="1257" y="635"/>
                    </a:lnTo>
                    <a:lnTo>
                      <a:pt x="1228" y="546"/>
                    </a:lnTo>
                    <a:lnTo>
                      <a:pt x="1215" y="463"/>
                    </a:lnTo>
                    <a:lnTo>
                      <a:pt x="1235" y="396"/>
                    </a:lnTo>
                    <a:lnTo>
                      <a:pt x="1311" y="354"/>
                    </a:lnTo>
                    <a:lnTo>
                      <a:pt x="1389" y="368"/>
                    </a:lnTo>
                    <a:lnTo>
                      <a:pt x="1445" y="432"/>
                    </a:lnTo>
                    <a:lnTo>
                      <a:pt x="1490" y="526"/>
                    </a:lnTo>
                    <a:lnTo>
                      <a:pt x="1535" y="632"/>
                    </a:lnTo>
                    <a:lnTo>
                      <a:pt x="1588" y="727"/>
                    </a:lnTo>
                    <a:lnTo>
                      <a:pt x="1662" y="794"/>
                    </a:lnTo>
                    <a:lnTo>
                      <a:pt x="1766" y="810"/>
                    </a:lnTo>
                    <a:lnTo>
                      <a:pt x="1911" y="758"/>
                    </a:lnTo>
                    <a:lnTo>
                      <a:pt x="2021" y="684"/>
                    </a:lnTo>
                    <a:lnTo>
                      <a:pt x="2090" y="604"/>
                    </a:lnTo>
                    <a:lnTo>
                      <a:pt x="2120" y="520"/>
                    </a:lnTo>
                    <a:lnTo>
                      <a:pt x="2119" y="434"/>
                    </a:lnTo>
                    <a:lnTo>
                      <a:pt x="2090" y="349"/>
                    </a:lnTo>
                    <a:lnTo>
                      <a:pt x="2039" y="267"/>
                    </a:lnTo>
                    <a:lnTo>
                      <a:pt x="1972" y="190"/>
                    </a:lnTo>
                    <a:lnTo>
                      <a:pt x="1895" y="124"/>
                    </a:lnTo>
                    <a:lnTo>
                      <a:pt x="1837" y="80"/>
                    </a:lnTo>
                    <a:lnTo>
                      <a:pt x="1778" y="51"/>
                    </a:lnTo>
                    <a:lnTo>
                      <a:pt x="1717" y="33"/>
                    </a:lnTo>
                    <a:lnTo>
                      <a:pt x="1657" y="26"/>
                    </a:lnTo>
                    <a:lnTo>
                      <a:pt x="1593" y="28"/>
                    </a:lnTo>
                    <a:lnTo>
                      <a:pt x="1527" y="42"/>
                    </a:lnTo>
                    <a:lnTo>
                      <a:pt x="1459" y="64"/>
                    </a:lnTo>
                    <a:lnTo>
                      <a:pt x="1390" y="96"/>
                    </a:lnTo>
                    <a:lnTo>
                      <a:pt x="1352" y="113"/>
                    </a:lnTo>
                    <a:lnTo>
                      <a:pt x="1304" y="133"/>
                    </a:lnTo>
                    <a:lnTo>
                      <a:pt x="1248" y="153"/>
                    </a:lnTo>
                    <a:lnTo>
                      <a:pt x="1193" y="173"/>
                    </a:lnTo>
                    <a:lnTo>
                      <a:pt x="1139" y="192"/>
                    </a:lnTo>
                    <a:lnTo>
                      <a:pt x="1092" y="210"/>
                    </a:lnTo>
                    <a:lnTo>
                      <a:pt x="1055" y="224"/>
                    </a:lnTo>
                    <a:lnTo>
                      <a:pt x="1035" y="235"/>
                    </a:lnTo>
                    <a:lnTo>
                      <a:pt x="1014" y="239"/>
                    </a:lnTo>
                    <a:lnTo>
                      <a:pt x="984" y="237"/>
                    </a:lnTo>
                    <a:lnTo>
                      <a:pt x="946" y="230"/>
                    </a:lnTo>
                    <a:lnTo>
                      <a:pt x="905" y="219"/>
                    </a:lnTo>
                    <a:lnTo>
                      <a:pt x="863" y="205"/>
                    </a:lnTo>
                    <a:lnTo>
                      <a:pt x="824" y="189"/>
                    </a:lnTo>
                    <a:lnTo>
                      <a:pt x="791" y="172"/>
                    </a:lnTo>
                    <a:lnTo>
                      <a:pt x="768" y="156"/>
                    </a:lnTo>
                    <a:lnTo>
                      <a:pt x="724" y="127"/>
                    </a:lnTo>
                    <a:lnTo>
                      <a:pt x="670" y="98"/>
                    </a:lnTo>
                    <a:lnTo>
                      <a:pt x="609" y="69"/>
                    </a:lnTo>
                    <a:lnTo>
                      <a:pt x="546" y="43"/>
                    </a:lnTo>
                    <a:lnTo>
                      <a:pt x="481" y="22"/>
                    </a:lnTo>
                    <a:lnTo>
                      <a:pt x="422" y="7"/>
                    </a:lnTo>
                    <a:lnTo>
                      <a:pt x="369" y="0"/>
                    </a:lnTo>
                    <a:lnTo>
                      <a:pt x="328" y="5"/>
                    </a:lnTo>
                    <a:close/>
                  </a:path>
                </a:pathLst>
              </a:custGeom>
              <a:solidFill>
                <a:srgbClr val="F542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64" name="Freeform 449">
                <a:extLst>
                  <a:ext uri="{FF2B5EF4-FFF2-40B4-BE49-F238E27FC236}">
                    <a16:creationId xmlns:a16="http://schemas.microsoft.com/office/drawing/2014/main" id="{3D50D49F-2D99-426A-839D-A0E4BD557B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9" y="2275"/>
                <a:ext cx="346" cy="139"/>
              </a:xfrm>
              <a:custGeom>
                <a:avLst/>
                <a:gdLst>
                  <a:gd name="T0" fmla="*/ 0 w 2074"/>
                  <a:gd name="T1" fmla="*/ 0 h 835"/>
                  <a:gd name="T2" fmla="*/ 0 w 2074"/>
                  <a:gd name="T3" fmla="*/ 0 h 835"/>
                  <a:gd name="T4" fmla="*/ 0 w 2074"/>
                  <a:gd name="T5" fmla="*/ 0 h 835"/>
                  <a:gd name="T6" fmla="*/ 0 w 2074"/>
                  <a:gd name="T7" fmla="*/ 0 h 835"/>
                  <a:gd name="T8" fmla="*/ 0 w 2074"/>
                  <a:gd name="T9" fmla="*/ 0 h 835"/>
                  <a:gd name="T10" fmla="*/ 0 w 2074"/>
                  <a:gd name="T11" fmla="*/ 0 h 835"/>
                  <a:gd name="T12" fmla="*/ 0 w 2074"/>
                  <a:gd name="T13" fmla="*/ 0 h 835"/>
                  <a:gd name="T14" fmla="*/ 0 w 2074"/>
                  <a:gd name="T15" fmla="*/ 0 h 835"/>
                  <a:gd name="T16" fmla="*/ 0 w 2074"/>
                  <a:gd name="T17" fmla="*/ 0 h 835"/>
                  <a:gd name="T18" fmla="*/ 0 w 2074"/>
                  <a:gd name="T19" fmla="*/ 0 h 835"/>
                  <a:gd name="T20" fmla="*/ 0 w 2074"/>
                  <a:gd name="T21" fmla="*/ 0 h 835"/>
                  <a:gd name="T22" fmla="*/ 0 w 2074"/>
                  <a:gd name="T23" fmla="*/ 0 h 835"/>
                  <a:gd name="T24" fmla="*/ 0 w 2074"/>
                  <a:gd name="T25" fmla="*/ 0 h 835"/>
                  <a:gd name="T26" fmla="*/ 0 w 2074"/>
                  <a:gd name="T27" fmla="*/ 0 h 835"/>
                  <a:gd name="T28" fmla="*/ 0 w 2074"/>
                  <a:gd name="T29" fmla="*/ 0 h 835"/>
                  <a:gd name="T30" fmla="*/ 0 w 2074"/>
                  <a:gd name="T31" fmla="*/ 0 h 835"/>
                  <a:gd name="T32" fmla="*/ 0 w 2074"/>
                  <a:gd name="T33" fmla="*/ 0 h 835"/>
                  <a:gd name="T34" fmla="*/ 0 w 2074"/>
                  <a:gd name="T35" fmla="*/ 0 h 835"/>
                  <a:gd name="T36" fmla="*/ 0 w 2074"/>
                  <a:gd name="T37" fmla="*/ 0 h 835"/>
                  <a:gd name="T38" fmla="*/ 0 w 2074"/>
                  <a:gd name="T39" fmla="*/ 0 h 835"/>
                  <a:gd name="T40" fmla="*/ 0 w 2074"/>
                  <a:gd name="T41" fmla="*/ 0 h 835"/>
                  <a:gd name="T42" fmla="*/ 0 w 2074"/>
                  <a:gd name="T43" fmla="*/ 0 h 835"/>
                  <a:gd name="T44" fmla="*/ 0 w 2074"/>
                  <a:gd name="T45" fmla="*/ 0 h 835"/>
                  <a:gd name="T46" fmla="*/ 0 w 2074"/>
                  <a:gd name="T47" fmla="*/ 0 h 835"/>
                  <a:gd name="T48" fmla="*/ 0 w 2074"/>
                  <a:gd name="T49" fmla="*/ 0 h 835"/>
                  <a:gd name="T50" fmla="*/ 0 w 2074"/>
                  <a:gd name="T51" fmla="*/ 0 h 835"/>
                  <a:gd name="T52" fmla="*/ 0 w 2074"/>
                  <a:gd name="T53" fmla="*/ 0 h 835"/>
                  <a:gd name="T54" fmla="*/ 0 w 2074"/>
                  <a:gd name="T55" fmla="*/ 0 h 835"/>
                  <a:gd name="T56" fmla="*/ 0 w 2074"/>
                  <a:gd name="T57" fmla="*/ 0 h 835"/>
                  <a:gd name="T58" fmla="*/ 0 w 2074"/>
                  <a:gd name="T59" fmla="*/ 0 h 835"/>
                  <a:gd name="T60" fmla="*/ 0 w 2074"/>
                  <a:gd name="T61" fmla="*/ 0 h 835"/>
                  <a:gd name="T62" fmla="*/ 0 w 2074"/>
                  <a:gd name="T63" fmla="*/ 0 h 835"/>
                  <a:gd name="T64" fmla="*/ 0 w 2074"/>
                  <a:gd name="T65" fmla="*/ 0 h 835"/>
                  <a:gd name="T66" fmla="*/ 0 w 2074"/>
                  <a:gd name="T67" fmla="*/ 0 h 835"/>
                  <a:gd name="T68" fmla="*/ 0 w 2074"/>
                  <a:gd name="T69" fmla="*/ 0 h 835"/>
                  <a:gd name="T70" fmla="*/ 0 w 2074"/>
                  <a:gd name="T71" fmla="*/ 0 h 835"/>
                  <a:gd name="T72" fmla="*/ 0 w 2074"/>
                  <a:gd name="T73" fmla="*/ 0 h 835"/>
                  <a:gd name="T74" fmla="*/ 0 w 2074"/>
                  <a:gd name="T75" fmla="*/ 0 h 835"/>
                  <a:gd name="T76" fmla="*/ 0 w 2074"/>
                  <a:gd name="T77" fmla="*/ 0 h 835"/>
                  <a:gd name="T78" fmla="*/ 0 w 2074"/>
                  <a:gd name="T79" fmla="*/ 0 h 835"/>
                  <a:gd name="T80" fmla="*/ 0 w 2074"/>
                  <a:gd name="T81" fmla="*/ 0 h 835"/>
                  <a:gd name="T82" fmla="*/ 0 w 2074"/>
                  <a:gd name="T83" fmla="*/ 0 h 835"/>
                  <a:gd name="T84" fmla="*/ 0 w 2074"/>
                  <a:gd name="T85" fmla="*/ 0 h 835"/>
                  <a:gd name="T86" fmla="*/ 0 w 2074"/>
                  <a:gd name="T87" fmla="*/ 0 h 835"/>
                  <a:gd name="T88" fmla="*/ 0 w 2074"/>
                  <a:gd name="T89" fmla="*/ 0 h 835"/>
                  <a:gd name="T90" fmla="*/ 0 w 2074"/>
                  <a:gd name="T91" fmla="*/ 0 h 835"/>
                  <a:gd name="T92" fmla="*/ 0 w 2074"/>
                  <a:gd name="T93" fmla="*/ 0 h 835"/>
                  <a:gd name="T94" fmla="*/ 0 w 2074"/>
                  <a:gd name="T95" fmla="*/ 0 h 835"/>
                  <a:gd name="T96" fmla="*/ 0 w 2074"/>
                  <a:gd name="T97" fmla="*/ 0 h 835"/>
                  <a:gd name="T98" fmla="*/ 0 w 2074"/>
                  <a:gd name="T99" fmla="*/ 0 h 835"/>
                  <a:gd name="T100" fmla="*/ 0 w 2074"/>
                  <a:gd name="T101" fmla="*/ 0 h 835"/>
                  <a:gd name="T102" fmla="*/ 0 w 2074"/>
                  <a:gd name="T103" fmla="*/ 0 h 835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2074"/>
                  <a:gd name="T157" fmla="*/ 0 h 835"/>
                  <a:gd name="T158" fmla="*/ 2074 w 2074"/>
                  <a:gd name="T159" fmla="*/ 835 h 835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2074" h="835">
                    <a:moveTo>
                      <a:pt x="315" y="5"/>
                    </a:moveTo>
                    <a:lnTo>
                      <a:pt x="270" y="16"/>
                    </a:lnTo>
                    <a:lnTo>
                      <a:pt x="216" y="32"/>
                    </a:lnTo>
                    <a:lnTo>
                      <a:pt x="158" y="51"/>
                    </a:lnTo>
                    <a:lnTo>
                      <a:pt x="103" y="72"/>
                    </a:lnTo>
                    <a:lnTo>
                      <a:pt x="53" y="94"/>
                    </a:lnTo>
                    <a:lnTo>
                      <a:pt x="17" y="117"/>
                    </a:lnTo>
                    <a:lnTo>
                      <a:pt x="0" y="141"/>
                    </a:lnTo>
                    <a:lnTo>
                      <a:pt x="8" y="164"/>
                    </a:lnTo>
                    <a:lnTo>
                      <a:pt x="21" y="172"/>
                    </a:lnTo>
                    <a:lnTo>
                      <a:pt x="42" y="173"/>
                    </a:lnTo>
                    <a:lnTo>
                      <a:pt x="68" y="169"/>
                    </a:lnTo>
                    <a:lnTo>
                      <a:pt x="97" y="162"/>
                    </a:lnTo>
                    <a:lnTo>
                      <a:pt x="126" y="153"/>
                    </a:lnTo>
                    <a:lnTo>
                      <a:pt x="156" y="144"/>
                    </a:lnTo>
                    <a:lnTo>
                      <a:pt x="183" y="136"/>
                    </a:lnTo>
                    <a:lnTo>
                      <a:pt x="206" y="134"/>
                    </a:lnTo>
                    <a:lnTo>
                      <a:pt x="220" y="141"/>
                    </a:lnTo>
                    <a:lnTo>
                      <a:pt x="225" y="162"/>
                    </a:lnTo>
                    <a:lnTo>
                      <a:pt x="225" y="194"/>
                    </a:lnTo>
                    <a:lnTo>
                      <a:pt x="222" y="232"/>
                    </a:lnTo>
                    <a:lnTo>
                      <a:pt x="213" y="270"/>
                    </a:lnTo>
                    <a:lnTo>
                      <a:pt x="205" y="308"/>
                    </a:lnTo>
                    <a:lnTo>
                      <a:pt x="197" y="340"/>
                    </a:lnTo>
                    <a:lnTo>
                      <a:pt x="194" y="362"/>
                    </a:lnTo>
                    <a:lnTo>
                      <a:pt x="185" y="433"/>
                    </a:lnTo>
                    <a:lnTo>
                      <a:pt x="194" y="487"/>
                    </a:lnTo>
                    <a:lnTo>
                      <a:pt x="214" y="527"/>
                    </a:lnTo>
                    <a:lnTo>
                      <a:pt x="245" y="551"/>
                    </a:lnTo>
                    <a:lnTo>
                      <a:pt x="281" y="560"/>
                    </a:lnTo>
                    <a:lnTo>
                      <a:pt x="321" y="556"/>
                    </a:lnTo>
                    <a:lnTo>
                      <a:pt x="361" y="538"/>
                    </a:lnTo>
                    <a:lnTo>
                      <a:pt x="400" y="507"/>
                    </a:lnTo>
                    <a:lnTo>
                      <a:pt x="430" y="473"/>
                    </a:lnTo>
                    <a:lnTo>
                      <a:pt x="460" y="441"/>
                    </a:lnTo>
                    <a:lnTo>
                      <a:pt x="494" y="411"/>
                    </a:lnTo>
                    <a:lnTo>
                      <a:pt x="532" y="388"/>
                    </a:lnTo>
                    <a:lnTo>
                      <a:pt x="574" y="372"/>
                    </a:lnTo>
                    <a:lnTo>
                      <a:pt x="626" y="367"/>
                    </a:lnTo>
                    <a:lnTo>
                      <a:pt x="685" y="374"/>
                    </a:lnTo>
                    <a:lnTo>
                      <a:pt x="757" y="396"/>
                    </a:lnTo>
                    <a:lnTo>
                      <a:pt x="813" y="437"/>
                    </a:lnTo>
                    <a:lnTo>
                      <a:pt x="833" y="501"/>
                    </a:lnTo>
                    <a:lnTo>
                      <a:pt x="832" y="578"/>
                    </a:lnTo>
                    <a:lnTo>
                      <a:pt x="827" y="660"/>
                    </a:lnTo>
                    <a:lnTo>
                      <a:pt x="832" y="735"/>
                    </a:lnTo>
                    <a:lnTo>
                      <a:pt x="864" y="796"/>
                    </a:lnTo>
                    <a:lnTo>
                      <a:pt x="937" y="831"/>
                    </a:lnTo>
                    <a:lnTo>
                      <a:pt x="1070" y="835"/>
                    </a:lnTo>
                    <a:lnTo>
                      <a:pt x="1185" y="801"/>
                    </a:lnTo>
                    <a:lnTo>
                      <a:pt x="1232" y="745"/>
                    </a:lnTo>
                    <a:lnTo>
                      <a:pt x="1234" y="672"/>
                    </a:lnTo>
                    <a:lnTo>
                      <a:pt x="1213" y="592"/>
                    </a:lnTo>
                    <a:lnTo>
                      <a:pt x="1186" y="507"/>
                    </a:lnTo>
                    <a:lnTo>
                      <a:pt x="1177" y="430"/>
                    </a:lnTo>
                    <a:lnTo>
                      <a:pt x="1205" y="365"/>
                    </a:lnTo>
                    <a:lnTo>
                      <a:pt x="1294" y="320"/>
                    </a:lnTo>
                    <a:lnTo>
                      <a:pt x="1381" y="326"/>
                    </a:lnTo>
                    <a:lnTo>
                      <a:pt x="1445" y="385"/>
                    </a:lnTo>
                    <a:lnTo>
                      <a:pt x="1495" y="474"/>
                    </a:lnTo>
                    <a:lnTo>
                      <a:pt x="1545" y="575"/>
                    </a:lnTo>
                    <a:lnTo>
                      <a:pt x="1599" y="666"/>
                    </a:lnTo>
                    <a:lnTo>
                      <a:pt x="1670" y="730"/>
                    </a:lnTo>
                    <a:lnTo>
                      <a:pt x="1765" y="746"/>
                    </a:lnTo>
                    <a:lnTo>
                      <a:pt x="1898" y="695"/>
                    </a:lnTo>
                    <a:lnTo>
                      <a:pt x="1991" y="625"/>
                    </a:lnTo>
                    <a:lnTo>
                      <a:pt x="2049" y="550"/>
                    </a:lnTo>
                    <a:lnTo>
                      <a:pt x="2074" y="470"/>
                    </a:lnTo>
                    <a:lnTo>
                      <a:pt x="2070" y="392"/>
                    </a:lnTo>
                    <a:lnTo>
                      <a:pt x="2041" y="312"/>
                    </a:lnTo>
                    <a:lnTo>
                      <a:pt x="1993" y="236"/>
                    </a:lnTo>
                    <a:lnTo>
                      <a:pt x="1926" y="167"/>
                    </a:lnTo>
                    <a:lnTo>
                      <a:pt x="1847" y="108"/>
                    </a:lnTo>
                    <a:lnTo>
                      <a:pt x="1789" y="72"/>
                    </a:lnTo>
                    <a:lnTo>
                      <a:pt x="1730" y="47"/>
                    </a:lnTo>
                    <a:lnTo>
                      <a:pt x="1672" y="34"/>
                    </a:lnTo>
                    <a:lnTo>
                      <a:pt x="1613" y="32"/>
                    </a:lnTo>
                    <a:lnTo>
                      <a:pt x="1553" y="37"/>
                    </a:lnTo>
                    <a:lnTo>
                      <a:pt x="1492" y="54"/>
                    </a:lnTo>
                    <a:lnTo>
                      <a:pt x="1428" y="78"/>
                    </a:lnTo>
                    <a:lnTo>
                      <a:pt x="1363" y="112"/>
                    </a:lnTo>
                    <a:lnTo>
                      <a:pt x="1326" y="127"/>
                    </a:lnTo>
                    <a:lnTo>
                      <a:pt x="1278" y="146"/>
                    </a:lnTo>
                    <a:lnTo>
                      <a:pt x="1224" y="166"/>
                    </a:lnTo>
                    <a:lnTo>
                      <a:pt x="1169" y="186"/>
                    </a:lnTo>
                    <a:lnTo>
                      <a:pt x="1115" y="204"/>
                    </a:lnTo>
                    <a:lnTo>
                      <a:pt x="1069" y="221"/>
                    </a:lnTo>
                    <a:lnTo>
                      <a:pt x="1033" y="233"/>
                    </a:lnTo>
                    <a:lnTo>
                      <a:pt x="1014" y="243"/>
                    </a:lnTo>
                    <a:lnTo>
                      <a:pt x="994" y="247"/>
                    </a:lnTo>
                    <a:lnTo>
                      <a:pt x="963" y="245"/>
                    </a:lnTo>
                    <a:lnTo>
                      <a:pt x="924" y="240"/>
                    </a:lnTo>
                    <a:lnTo>
                      <a:pt x="882" y="231"/>
                    </a:lnTo>
                    <a:lnTo>
                      <a:pt x="837" y="217"/>
                    </a:lnTo>
                    <a:lnTo>
                      <a:pt x="796" y="204"/>
                    </a:lnTo>
                    <a:lnTo>
                      <a:pt x="761" y="189"/>
                    </a:lnTo>
                    <a:lnTo>
                      <a:pt x="737" y="175"/>
                    </a:lnTo>
                    <a:lnTo>
                      <a:pt x="691" y="143"/>
                    </a:lnTo>
                    <a:lnTo>
                      <a:pt x="638" y="112"/>
                    </a:lnTo>
                    <a:lnTo>
                      <a:pt x="580" y="79"/>
                    </a:lnTo>
                    <a:lnTo>
                      <a:pt x="521" y="51"/>
                    </a:lnTo>
                    <a:lnTo>
                      <a:pt x="462" y="26"/>
                    </a:lnTo>
                    <a:lnTo>
                      <a:pt x="405" y="9"/>
                    </a:lnTo>
                    <a:lnTo>
                      <a:pt x="356" y="0"/>
                    </a:lnTo>
                    <a:lnTo>
                      <a:pt x="315" y="5"/>
                    </a:lnTo>
                    <a:close/>
                  </a:path>
                </a:pathLst>
              </a:custGeom>
              <a:solidFill>
                <a:srgbClr val="F54F4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65" name="Freeform 450">
                <a:extLst>
                  <a:ext uri="{FF2B5EF4-FFF2-40B4-BE49-F238E27FC236}">
                    <a16:creationId xmlns:a16="http://schemas.microsoft.com/office/drawing/2014/main" id="{36B473E8-29F1-41AD-9154-18A61FEA46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3" y="2277"/>
                <a:ext cx="338" cy="128"/>
              </a:xfrm>
              <a:custGeom>
                <a:avLst/>
                <a:gdLst>
                  <a:gd name="T0" fmla="*/ 0 w 2028"/>
                  <a:gd name="T1" fmla="*/ 0 h 770"/>
                  <a:gd name="T2" fmla="*/ 0 w 2028"/>
                  <a:gd name="T3" fmla="*/ 0 h 770"/>
                  <a:gd name="T4" fmla="*/ 0 w 2028"/>
                  <a:gd name="T5" fmla="*/ 0 h 770"/>
                  <a:gd name="T6" fmla="*/ 0 w 2028"/>
                  <a:gd name="T7" fmla="*/ 0 h 770"/>
                  <a:gd name="T8" fmla="*/ 0 w 2028"/>
                  <a:gd name="T9" fmla="*/ 0 h 770"/>
                  <a:gd name="T10" fmla="*/ 0 w 2028"/>
                  <a:gd name="T11" fmla="*/ 0 h 770"/>
                  <a:gd name="T12" fmla="*/ 0 w 2028"/>
                  <a:gd name="T13" fmla="*/ 0 h 770"/>
                  <a:gd name="T14" fmla="*/ 0 w 2028"/>
                  <a:gd name="T15" fmla="*/ 0 h 770"/>
                  <a:gd name="T16" fmla="*/ 0 w 2028"/>
                  <a:gd name="T17" fmla="*/ 0 h 770"/>
                  <a:gd name="T18" fmla="*/ 0 w 2028"/>
                  <a:gd name="T19" fmla="*/ 0 h 770"/>
                  <a:gd name="T20" fmla="*/ 0 w 2028"/>
                  <a:gd name="T21" fmla="*/ 0 h 770"/>
                  <a:gd name="T22" fmla="*/ 0 w 2028"/>
                  <a:gd name="T23" fmla="*/ 0 h 770"/>
                  <a:gd name="T24" fmla="*/ 0 w 2028"/>
                  <a:gd name="T25" fmla="*/ 0 h 770"/>
                  <a:gd name="T26" fmla="*/ 0 w 2028"/>
                  <a:gd name="T27" fmla="*/ 0 h 770"/>
                  <a:gd name="T28" fmla="*/ 0 w 2028"/>
                  <a:gd name="T29" fmla="*/ 0 h 770"/>
                  <a:gd name="T30" fmla="*/ 0 w 2028"/>
                  <a:gd name="T31" fmla="*/ 0 h 770"/>
                  <a:gd name="T32" fmla="*/ 0 w 2028"/>
                  <a:gd name="T33" fmla="*/ 0 h 770"/>
                  <a:gd name="T34" fmla="*/ 0 w 2028"/>
                  <a:gd name="T35" fmla="*/ 0 h 770"/>
                  <a:gd name="T36" fmla="*/ 0 w 2028"/>
                  <a:gd name="T37" fmla="*/ 0 h 770"/>
                  <a:gd name="T38" fmla="*/ 0 w 2028"/>
                  <a:gd name="T39" fmla="*/ 0 h 770"/>
                  <a:gd name="T40" fmla="*/ 0 w 2028"/>
                  <a:gd name="T41" fmla="*/ 0 h 770"/>
                  <a:gd name="T42" fmla="*/ 0 w 2028"/>
                  <a:gd name="T43" fmla="*/ 0 h 770"/>
                  <a:gd name="T44" fmla="*/ 0 w 2028"/>
                  <a:gd name="T45" fmla="*/ 0 h 770"/>
                  <a:gd name="T46" fmla="*/ 0 w 2028"/>
                  <a:gd name="T47" fmla="*/ 0 h 770"/>
                  <a:gd name="T48" fmla="*/ 0 w 2028"/>
                  <a:gd name="T49" fmla="*/ 0 h 770"/>
                  <a:gd name="T50" fmla="*/ 0 w 2028"/>
                  <a:gd name="T51" fmla="*/ 0 h 770"/>
                  <a:gd name="T52" fmla="*/ 0 w 2028"/>
                  <a:gd name="T53" fmla="*/ 0 h 770"/>
                  <a:gd name="T54" fmla="*/ 0 w 2028"/>
                  <a:gd name="T55" fmla="*/ 0 h 770"/>
                  <a:gd name="T56" fmla="*/ 0 w 2028"/>
                  <a:gd name="T57" fmla="*/ 0 h 770"/>
                  <a:gd name="T58" fmla="*/ 0 w 2028"/>
                  <a:gd name="T59" fmla="*/ 0 h 770"/>
                  <a:gd name="T60" fmla="*/ 0 w 2028"/>
                  <a:gd name="T61" fmla="*/ 0 h 770"/>
                  <a:gd name="T62" fmla="*/ 0 w 2028"/>
                  <a:gd name="T63" fmla="*/ 0 h 770"/>
                  <a:gd name="T64" fmla="*/ 0 w 2028"/>
                  <a:gd name="T65" fmla="*/ 0 h 770"/>
                  <a:gd name="T66" fmla="*/ 0 w 2028"/>
                  <a:gd name="T67" fmla="*/ 0 h 770"/>
                  <a:gd name="T68" fmla="*/ 0 w 2028"/>
                  <a:gd name="T69" fmla="*/ 0 h 770"/>
                  <a:gd name="T70" fmla="*/ 0 w 2028"/>
                  <a:gd name="T71" fmla="*/ 0 h 770"/>
                  <a:gd name="T72" fmla="*/ 0 w 2028"/>
                  <a:gd name="T73" fmla="*/ 0 h 770"/>
                  <a:gd name="T74" fmla="*/ 0 w 2028"/>
                  <a:gd name="T75" fmla="*/ 0 h 770"/>
                  <a:gd name="T76" fmla="*/ 0 w 2028"/>
                  <a:gd name="T77" fmla="*/ 0 h 770"/>
                  <a:gd name="T78" fmla="*/ 0 w 2028"/>
                  <a:gd name="T79" fmla="*/ 0 h 770"/>
                  <a:gd name="T80" fmla="*/ 0 w 2028"/>
                  <a:gd name="T81" fmla="*/ 0 h 770"/>
                  <a:gd name="T82" fmla="*/ 0 w 2028"/>
                  <a:gd name="T83" fmla="*/ 0 h 770"/>
                  <a:gd name="T84" fmla="*/ 0 w 2028"/>
                  <a:gd name="T85" fmla="*/ 0 h 770"/>
                  <a:gd name="T86" fmla="*/ 0 w 2028"/>
                  <a:gd name="T87" fmla="*/ 0 h 770"/>
                  <a:gd name="T88" fmla="*/ 0 w 2028"/>
                  <a:gd name="T89" fmla="*/ 0 h 770"/>
                  <a:gd name="T90" fmla="*/ 0 w 2028"/>
                  <a:gd name="T91" fmla="*/ 0 h 770"/>
                  <a:gd name="T92" fmla="*/ 0 w 2028"/>
                  <a:gd name="T93" fmla="*/ 0 h 770"/>
                  <a:gd name="T94" fmla="*/ 0 w 2028"/>
                  <a:gd name="T95" fmla="*/ 0 h 770"/>
                  <a:gd name="T96" fmla="*/ 0 w 2028"/>
                  <a:gd name="T97" fmla="*/ 0 h 770"/>
                  <a:gd name="T98" fmla="*/ 0 w 2028"/>
                  <a:gd name="T99" fmla="*/ 0 h 770"/>
                  <a:gd name="T100" fmla="*/ 0 w 2028"/>
                  <a:gd name="T101" fmla="*/ 0 h 770"/>
                  <a:gd name="T102" fmla="*/ 0 w 2028"/>
                  <a:gd name="T103" fmla="*/ 0 h 770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2028"/>
                  <a:gd name="T157" fmla="*/ 0 h 770"/>
                  <a:gd name="T158" fmla="*/ 2028 w 2028"/>
                  <a:gd name="T159" fmla="*/ 770 h 770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2028" h="770">
                    <a:moveTo>
                      <a:pt x="303" y="3"/>
                    </a:moveTo>
                    <a:lnTo>
                      <a:pt x="259" y="13"/>
                    </a:lnTo>
                    <a:lnTo>
                      <a:pt x="208" y="27"/>
                    </a:lnTo>
                    <a:lnTo>
                      <a:pt x="153" y="41"/>
                    </a:lnTo>
                    <a:lnTo>
                      <a:pt x="100" y="58"/>
                    </a:lnTo>
                    <a:lnTo>
                      <a:pt x="53" y="74"/>
                    </a:lnTo>
                    <a:lnTo>
                      <a:pt x="18" y="92"/>
                    </a:lnTo>
                    <a:lnTo>
                      <a:pt x="0" y="110"/>
                    </a:lnTo>
                    <a:lnTo>
                      <a:pt x="4" y="130"/>
                    </a:lnTo>
                    <a:lnTo>
                      <a:pt x="17" y="138"/>
                    </a:lnTo>
                    <a:lnTo>
                      <a:pt x="38" y="139"/>
                    </a:lnTo>
                    <a:lnTo>
                      <a:pt x="65" y="134"/>
                    </a:lnTo>
                    <a:lnTo>
                      <a:pt x="95" y="128"/>
                    </a:lnTo>
                    <a:lnTo>
                      <a:pt x="126" y="119"/>
                    </a:lnTo>
                    <a:lnTo>
                      <a:pt x="157" y="110"/>
                    </a:lnTo>
                    <a:lnTo>
                      <a:pt x="185" y="104"/>
                    </a:lnTo>
                    <a:lnTo>
                      <a:pt x="210" y="102"/>
                    </a:lnTo>
                    <a:lnTo>
                      <a:pt x="226" y="109"/>
                    </a:lnTo>
                    <a:lnTo>
                      <a:pt x="233" y="130"/>
                    </a:lnTo>
                    <a:lnTo>
                      <a:pt x="232" y="160"/>
                    </a:lnTo>
                    <a:lnTo>
                      <a:pt x="227" y="199"/>
                    </a:lnTo>
                    <a:lnTo>
                      <a:pt x="218" y="237"/>
                    </a:lnTo>
                    <a:lnTo>
                      <a:pt x="209" y="275"/>
                    </a:lnTo>
                    <a:lnTo>
                      <a:pt x="200" y="305"/>
                    </a:lnTo>
                    <a:lnTo>
                      <a:pt x="194" y="328"/>
                    </a:lnTo>
                    <a:lnTo>
                      <a:pt x="187" y="392"/>
                    </a:lnTo>
                    <a:lnTo>
                      <a:pt x="194" y="439"/>
                    </a:lnTo>
                    <a:lnTo>
                      <a:pt x="212" y="470"/>
                    </a:lnTo>
                    <a:lnTo>
                      <a:pt x="242" y="486"/>
                    </a:lnTo>
                    <a:lnTo>
                      <a:pt x="274" y="490"/>
                    </a:lnTo>
                    <a:lnTo>
                      <a:pt x="310" y="481"/>
                    </a:lnTo>
                    <a:lnTo>
                      <a:pt x="345" y="462"/>
                    </a:lnTo>
                    <a:lnTo>
                      <a:pt x="380" y="435"/>
                    </a:lnTo>
                    <a:lnTo>
                      <a:pt x="411" y="400"/>
                    </a:lnTo>
                    <a:lnTo>
                      <a:pt x="443" y="371"/>
                    </a:lnTo>
                    <a:lnTo>
                      <a:pt x="476" y="347"/>
                    </a:lnTo>
                    <a:lnTo>
                      <a:pt x="514" y="331"/>
                    </a:lnTo>
                    <a:lnTo>
                      <a:pt x="557" y="322"/>
                    </a:lnTo>
                    <a:lnTo>
                      <a:pt x="611" y="324"/>
                    </a:lnTo>
                    <a:lnTo>
                      <a:pt x="675" y="338"/>
                    </a:lnTo>
                    <a:lnTo>
                      <a:pt x="753" y="366"/>
                    </a:lnTo>
                    <a:lnTo>
                      <a:pt x="812" y="407"/>
                    </a:lnTo>
                    <a:lnTo>
                      <a:pt x="837" y="467"/>
                    </a:lnTo>
                    <a:lnTo>
                      <a:pt x="842" y="538"/>
                    </a:lnTo>
                    <a:lnTo>
                      <a:pt x="842" y="613"/>
                    </a:lnTo>
                    <a:lnTo>
                      <a:pt x="848" y="681"/>
                    </a:lnTo>
                    <a:lnTo>
                      <a:pt x="874" y="736"/>
                    </a:lnTo>
                    <a:lnTo>
                      <a:pt x="935" y="768"/>
                    </a:lnTo>
                    <a:lnTo>
                      <a:pt x="1043" y="770"/>
                    </a:lnTo>
                    <a:lnTo>
                      <a:pt x="1148" y="737"/>
                    </a:lnTo>
                    <a:lnTo>
                      <a:pt x="1191" y="685"/>
                    </a:lnTo>
                    <a:lnTo>
                      <a:pt x="1190" y="619"/>
                    </a:lnTo>
                    <a:lnTo>
                      <a:pt x="1167" y="546"/>
                    </a:lnTo>
                    <a:lnTo>
                      <a:pt x="1143" y="470"/>
                    </a:lnTo>
                    <a:lnTo>
                      <a:pt x="1139" y="396"/>
                    </a:lnTo>
                    <a:lnTo>
                      <a:pt x="1175" y="333"/>
                    </a:lnTo>
                    <a:lnTo>
                      <a:pt x="1277" y="285"/>
                    </a:lnTo>
                    <a:lnTo>
                      <a:pt x="1372" y="285"/>
                    </a:lnTo>
                    <a:lnTo>
                      <a:pt x="1444" y="338"/>
                    </a:lnTo>
                    <a:lnTo>
                      <a:pt x="1503" y="421"/>
                    </a:lnTo>
                    <a:lnTo>
                      <a:pt x="1555" y="517"/>
                    </a:lnTo>
                    <a:lnTo>
                      <a:pt x="1611" y="604"/>
                    </a:lnTo>
                    <a:lnTo>
                      <a:pt x="1679" y="665"/>
                    </a:lnTo>
                    <a:lnTo>
                      <a:pt x="1767" y="679"/>
                    </a:lnTo>
                    <a:lnTo>
                      <a:pt x="1886" y="627"/>
                    </a:lnTo>
                    <a:lnTo>
                      <a:pt x="1962" y="563"/>
                    </a:lnTo>
                    <a:lnTo>
                      <a:pt x="2009" y="494"/>
                    </a:lnTo>
                    <a:lnTo>
                      <a:pt x="2028" y="420"/>
                    </a:lnTo>
                    <a:lnTo>
                      <a:pt x="2023" y="347"/>
                    </a:lnTo>
                    <a:lnTo>
                      <a:pt x="1995" y="274"/>
                    </a:lnTo>
                    <a:lnTo>
                      <a:pt x="1947" y="205"/>
                    </a:lnTo>
                    <a:lnTo>
                      <a:pt x="1881" y="143"/>
                    </a:lnTo>
                    <a:lnTo>
                      <a:pt x="1800" y="92"/>
                    </a:lnTo>
                    <a:lnTo>
                      <a:pt x="1741" y="62"/>
                    </a:lnTo>
                    <a:lnTo>
                      <a:pt x="1684" y="44"/>
                    </a:lnTo>
                    <a:lnTo>
                      <a:pt x="1626" y="35"/>
                    </a:lnTo>
                    <a:lnTo>
                      <a:pt x="1570" y="37"/>
                    </a:lnTo>
                    <a:lnTo>
                      <a:pt x="1512" y="46"/>
                    </a:lnTo>
                    <a:lnTo>
                      <a:pt x="1454" y="65"/>
                    </a:lnTo>
                    <a:lnTo>
                      <a:pt x="1394" y="91"/>
                    </a:lnTo>
                    <a:lnTo>
                      <a:pt x="1333" y="124"/>
                    </a:lnTo>
                    <a:lnTo>
                      <a:pt x="1298" y="140"/>
                    </a:lnTo>
                    <a:lnTo>
                      <a:pt x="1253" y="159"/>
                    </a:lnTo>
                    <a:lnTo>
                      <a:pt x="1201" y="178"/>
                    </a:lnTo>
                    <a:lnTo>
                      <a:pt x="1147" y="199"/>
                    </a:lnTo>
                    <a:lnTo>
                      <a:pt x="1094" y="215"/>
                    </a:lnTo>
                    <a:lnTo>
                      <a:pt x="1049" y="231"/>
                    </a:lnTo>
                    <a:lnTo>
                      <a:pt x="1013" y="242"/>
                    </a:lnTo>
                    <a:lnTo>
                      <a:pt x="995" y="251"/>
                    </a:lnTo>
                    <a:lnTo>
                      <a:pt x="976" y="255"/>
                    </a:lnTo>
                    <a:lnTo>
                      <a:pt x="945" y="254"/>
                    </a:lnTo>
                    <a:lnTo>
                      <a:pt x="903" y="248"/>
                    </a:lnTo>
                    <a:lnTo>
                      <a:pt x="859" y="241"/>
                    </a:lnTo>
                    <a:lnTo>
                      <a:pt x="812" y="230"/>
                    </a:lnTo>
                    <a:lnTo>
                      <a:pt x="769" y="219"/>
                    </a:lnTo>
                    <a:lnTo>
                      <a:pt x="733" y="205"/>
                    </a:lnTo>
                    <a:lnTo>
                      <a:pt x="711" y="193"/>
                    </a:lnTo>
                    <a:lnTo>
                      <a:pt x="662" y="160"/>
                    </a:lnTo>
                    <a:lnTo>
                      <a:pt x="611" y="124"/>
                    </a:lnTo>
                    <a:lnTo>
                      <a:pt x="554" y="88"/>
                    </a:lnTo>
                    <a:lnTo>
                      <a:pt x="498" y="57"/>
                    </a:lnTo>
                    <a:lnTo>
                      <a:pt x="442" y="29"/>
                    </a:lnTo>
                    <a:lnTo>
                      <a:pt x="390" y="10"/>
                    </a:lnTo>
                    <a:lnTo>
                      <a:pt x="343" y="0"/>
                    </a:lnTo>
                    <a:lnTo>
                      <a:pt x="303" y="3"/>
                    </a:lnTo>
                    <a:close/>
                  </a:path>
                </a:pathLst>
              </a:custGeom>
              <a:solidFill>
                <a:srgbClr val="F259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66" name="Freeform 451">
                <a:extLst>
                  <a:ext uri="{FF2B5EF4-FFF2-40B4-BE49-F238E27FC236}">
                    <a16:creationId xmlns:a16="http://schemas.microsoft.com/office/drawing/2014/main" id="{0963D305-50B3-408D-89FE-602F2ADB43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46" y="2279"/>
                <a:ext cx="331" cy="117"/>
              </a:xfrm>
              <a:custGeom>
                <a:avLst/>
                <a:gdLst>
                  <a:gd name="T0" fmla="*/ 0 w 1983"/>
                  <a:gd name="T1" fmla="*/ 0 h 705"/>
                  <a:gd name="T2" fmla="*/ 0 w 1983"/>
                  <a:gd name="T3" fmla="*/ 0 h 705"/>
                  <a:gd name="T4" fmla="*/ 0 w 1983"/>
                  <a:gd name="T5" fmla="*/ 0 h 705"/>
                  <a:gd name="T6" fmla="*/ 0 w 1983"/>
                  <a:gd name="T7" fmla="*/ 0 h 705"/>
                  <a:gd name="T8" fmla="*/ 0 w 1983"/>
                  <a:gd name="T9" fmla="*/ 0 h 705"/>
                  <a:gd name="T10" fmla="*/ 0 w 1983"/>
                  <a:gd name="T11" fmla="*/ 0 h 705"/>
                  <a:gd name="T12" fmla="*/ 0 w 1983"/>
                  <a:gd name="T13" fmla="*/ 0 h 705"/>
                  <a:gd name="T14" fmla="*/ 0 w 1983"/>
                  <a:gd name="T15" fmla="*/ 0 h 705"/>
                  <a:gd name="T16" fmla="*/ 0 w 1983"/>
                  <a:gd name="T17" fmla="*/ 0 h 705"/>
                  <a:gd name="T18" fmla="*/ 0 w 1983"/>
                  <a:gd name="T19" fmla="*/ 0 h 705"/>
                  <a:gd name="T20" fmla="*/ 0 w 1983"/>
                  <a:gd name="T21" fmla="*/ 0 h 705"/>
                  <a:gd name="T22" fmla="*/ 0 w 1983"/>
                  <a:gd name="T23" fmla="*/ 0 h 705"/>
                  <a:gd name="T24" fmla="*/ 0 w 1983"/>
                  <a:gd name="T25" fmla="*/ 0 h 705"/>
                  <a:gd name="T26" fmla="*/ 0 w 1983"/>
                  <a:gd name="T27" fmla="*/ 0 h 705"/>
                  <a:gd name="T28" fmla="*/ 0 w 1983"/>
                  <a:gd name="T29" fmla="*/ 0 h 705"/>
                  <a:gd name="T30" fmla="*/ 0 w 1983"/>
                  <a:gd name="T31" fmla="*/ 0 h 705"/>
                  <a:gd name="T32" fmla="*/ 0 w 1983"/>
                  <a:gd name="T33" fmla="*/ 0 h 705"/>
                  <a:gd name="T34" fmla="*/ 0 w 1983"/>
                  <a:gd name="T35" fmla="*/ 0 h 705"/>
                  <a:gd name="T36" fmla="*/ 0 w 1983"/>
                  <a:gd name="T37" fmla="*/ 0 h 705"/>
                  <a:gd name="T38" fmla="*/ 0 w 1983"/>
                  <a:gd name="T39" fmla="*/ 0 h 705"/>
                  <a:gd name="T40" fmla="*/ 0 w 1983"/>
                  <a:gd name="T41" fmla="*/ 0 h 705"/>
                  <a:gd name="T42" fmla="*/ 0 w 1983"/>
                  <a:gd name="T43" fmla="*/ 0 h 705"/>
                  <a:gd name="T44" fmla="*/ 0 w 1983"/>
                  <a:gd name="T45" fmla="*/ 0 h 705"/>
                  <a:gd name="T46" fmla="*/ 0 w 1983"/>
                  <a:gd name="T47" fmla="*/ 0 h 705"/>
                  <a:gd name="T48" fmla="*/ 0 w 1983"/>
                  <a:gd name="T49" fmla="*/ 0 h 705"/>
                  <a:gd name="T50" fmla="*/ 0 w 1983"/>
                  <a:gd name="T51" fmla="*/ 0 h 705"/>
                  <a:gd name="T52" fmla="*/ 0 w 1983"/>
                  <a:gd name="T53" fmla="*/ 0 h 705"/>
                  <a:gd name="T54" fmla="*/ 0 w 1983"/>
                  <a:gd name="T55" fmla="*/ 0 h 705"/>
                  <a:gd name="T56" fmla="*/ 0 w 1983"/>
                  <a:gd name="T57" fmla="*/ 0 h 705"/>
                  <a:gd name="T58" fmla="*/ 0 w 1983"/>
                  <a:gd name="T59" fmla="*/ 0 h 705"/>
                  <a:gd name="T60" fmla="*/ 0 w 1983"/>
                  <a:gd name="T61" fmla="*/ 0 h 705"/>
                  <a:gd name="T62" fmla="*/ 0 w 1983"/>
                  <a:gd name="T63" fmla="*/ 0 h 705"/>
                  <a:gd name="T64" fmla="*/ 0 w 1983"/>
                  <a:gd name="T65" fmla="*/ 0 h 705"/>
                  <a:gd name="T66" fmla="*/ 0 w 1983"/>
                  <a:gd name="T67" fmla="*/ 0 h 705"/>
                  <a:gd name="T68" fmla="*/ 0 w 1983"/>
                  <a:gd name="T69" fmla="*/ 0 h 705"/>
                  <a:gd name="T70" fmla="*/ 0 w 1983"/>
                  <a:gd name="T71" fmla="*/ 0 h 705"/>
                  <a:gd name="T72" fmla="*/ 0 w 1983"/>
                  <a:gd name="T73" fmla="*/ 0 h 705"/>
                  <a:gd name="T74" fmla="*/ 0 w 1983"/>
                  <a:gd name="T75" fmla="*/ 0 h 705"/>
                  <a:gd name="T76" fmla="*/ 0 w 1983"/>
                  <a:gd name="T77" fmla="*/ 0 h 705"/>
                  <a:gd name="T78" fmla="*/ 0 w 1983"/>
                  <a:gd name="T79" fmla="*/ 0 h 705"/>
                  <a:gd name="T80" fmla="*/ 0 w 1983"/>
                  <a:gd name="T81" fmla="*/ 0 h 705"/>
                  <a:gd name="T82" fmla="*/ 0 w 1983"/>
                  <a:gd name="T83" fmla="*/ 0 h 705"/>
                  <a:gd name="T84" fmla="*/ 0 w 1983"/>
                  <a:gd name="T85" fmla="*/ 0 h 705"/>
                  <a:gd name="T86" fmla="*/ 0 w 1983"/>
                  <a:gd name="T87" fmla="*/ 0 h 705"/>
                  <a:gd name="T88" fmla="*/ 0 w 1983"/>
                  <a:gd name="T89" fmla="*/ 0 h 705"/>
                  <a:gd name="T90" fmla="*/ 0 w 1983"/>
                  <a:gd name="T91" fmla="*/ 0 h 705"/>
                  <a:gd name="T92" fmla="*/ 0 w 1983"/>
                  <a:gd name="T93" fmla="*/ 0 h 705"/>
                  <a:gd name="T94" fmla="*/ 0 w 1983"/>
                  <a:gd name="T95" fmla="*/ 0 h 705"/>
                  <a:gd name="T96" fmla="*/ 0 w 1983"/>
                  <a:gd name="T97" fmla="*/ 0 h 705"/>
                  <a:gd name="T98" fmla="*/ 0 w 1983"/>
                  <a:gd name="T99" fmla="*/ 0 h 705"/>
                  <a:gd name="T100" fmla="*/ 0 w 1983"/>
                  <a:gd name="T101" fmla="*/ 0 h 705"/>
                  <a:gd name="T102" fmla="*/ 0 w 1983"/>
                  <a:gd name="T103" fmla="*/ 0 h 705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1983"/>
                  <a:gd name="T157" fmla="*/ 0 h 705"/>
                  <a:gd name="T158" fmla="*/ 1983 w 1983"/>
                  <a:gd name="T159" fmla="*/ 705 h 705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1983" h="705">
                    <a:moveTo>
                      <a:pt x="290" y="2"/>
                    </a:moveTo>
                    <a:lnTo>
                      <a:pt x="247" y="11"/>
                    </a:lnTo>
                    <a:lnTo>
                      <a:pt x="198" y="21"/>
                    </a:lnTo>
                    <a:lnTo>
                      <a:pt x="145" y="32"/>
                    </a:lnTo>
                    <a:lnTo>
                      <a:pt x="97" y="44"/>
                    </a:lnTo>
                    <a:lnTo>
                      <a:pt x="53" y="55"/>
                    </a:lnTo>
                    <a:lnTo>
                      <a:pt x="19" y="68"/>
                    </a:lnTo>
                    <a:lnTo>
                      <a:pt x="0" y="82"/>
                    </a:lnTo>
                    <a:lnTo>
                      <a:pt x="1" y="96"/>
                    </a:lnTo>
                    <a:lnTo>
                      <a:pt x="14" y="104"/>
                    </a:lnTo>
                    <a:lnTo>
                      <a:pt x="35" y="105"/>
                    </a:lnTo>
                    <a:lnTo>
                      <a:pt x="62" y="101"/>
                    </a:lnTo>
                    <a:lnTo>
                      <a:pt x="94" y="94"/>
                    </a:lnTo>
                    <a:lnTo>
                      <a:pt x="125" y="85"/>
                    </a:lnTo>
                    <a:lnTo>
                      <a:pt x="158" y="76"/>
                    </a:lnTo>
                    <a:lnTo>
                      <a:pt x="187" y="71"/>
                    </a:lnTo>
                    <a:lnTo>
                      <a:pt x="214" y="68"/>
                    </a:lnTo>
                    <a:lnTo>
                      <a:pt x="231" y="76"/>
                    </a:lnTo>
                    <a:lnTo>
                      <a:pt x="238" y="98"/>
                    </a:lnTo>
                    <a:lnTo>
                      <a:pt x="238" y="128"/>
                    </a:lnTo>
                    <a:lnTo>
                      <a:pt x="232" y="165"/>
                    </a:lnTo>
                    <a:lnTo>
                      <a:pt x="222" y="202"/>
                    </a:lnTo>
                    <a:lnTo>
                      <a:pt x="213" y="238"/>
                    </a:lnTo>
                    <a:lnTo>
                      <a:pt x="204" y="269"/>
                    </a:lnTo>
                    <a:lnTo>
                      <a:pt x="199" y="289"/>
                    </a:lnTo>
                    <a:lnTo>
                      <a:pt x="191" y="347"/>
                    </a:lnTo>
                    <a:lnTo>
                      <a:pt x="197" y="388"/>
                    </a:lnTo>
                    <a:lnTo>
                      <a:pt x="213" y="411"/>
                    </a:lnTo>
                    <a:lnTo>
                      <a:pt x="238" y="421"/>
                    </a:lnTo>
                    <a:lnTo>
                      <a:pt x="267" y="418"/>
                    </a:lnTo>
                    <a:lnTo>
                      <a:pt x="299" y="406"/>
                    </a:lnTo>
                    <a:lnTo>
                      <a:pt x="331" y="385"/>
                    </a:lnTo>
                    <a:lnTo>
                      <a:pt x="361" y="360"/>
                    </a:lnTo>
                    <a:lnTo>
                      <a:pt x="394" y="326"/>
                    </a:lnTo>
                    <a:lnTo>
                      <a:pt x="426" y="301"/>
                    </a:lnTo>
                    <a:lnTo>
                      <a:pt x="459" y="283"/>
                    </a:lnTo>
                    <a:lnTo>
                      <a:pt x="497" y="275"/>
                    </a:lnTo>
                    <a:lnTo>
                      <a:pt x="542" y="274"/>
                    </a:lnTo>
                    <a:lnTo>
                      <a:pt x="597" y="284"/>
                    </a:lnTo>
                    <a:lnTo>
                      <a:pt x="665" y="304"/>
                    </a:lnTo>
                    <a:lnTo>
                      <a:pt x="750" y="337"/>
                    </a:lnTo>
                    <a:lnTo>
                      <a:pt x="810" y="378"/>
                    </a:lnTo>
                    <a:lnTo>
                      <a:pt x="840" y="436"/>
                    </a:lnTo>
                    <a:lnTo>
                      <a:pt x="852" y="501"/>
                    </a:lnTo>
                    <a:lnTo>
                      <a:pt x="856" y="569"/>
                    </a:lnTo>
                    <a:lnTo>
                      <a:pt x="863" y="628"/>
                    </a:lnTo>
                    <a:lnTo>
                      <a:pt x="884" y="677"/>
                    </a:lnTo>
                    <a:lnTo>
                      <a:pt x="932" y="704"/>
                    </a:lnTo>
                    <a:lnTo>
                      <a:pt x="1017" y="705"/>
                    </a:lnTo>
                    <a:lnTo>
                      <a:pt x="1114" y="673"/>
                    </a:lnTo>
                    <a:lnTo>
                      <a:pt x="1150" y="627"/>
                    </a:lnTo>
                    <a:lnTo>
                      <a:pt x="1144" y="568"/>
                    </a:lnTo>
                    <a:lnTo>
                      <a:pt x="1122" y="502"/>
                    </a:lnTo>
                    <a:lnTo>
                      <a:pt x="1099" y="432"/>
                    </a:lnTo>
                    <a:lnTo>
                      <a:pt x="1100" y="363"/>
                    </a:lnTo>
                    <a:lnTo>
                      <a:pt x="1148" y="300"/>
                    </a:lnTo>
                    <a:lnTo>
                      <a:pt x="1261" y="248"/>
                    </a:lnTo>
                    <a:lnTo>
                      <a:pt x="1365" y="243"/>
                    </a:lnTo>
                    <a:lnTo>
                      <a:pt x="1446" y="289"/>
                    </a:lnTo>
                    <a:lnTo>
                      <a:pt x="1511" y="366"/>
                    </a:lnTo>
                    <a:lnTo>
                      <a:pt x="1568" y="459"/>
                    </a:lnTo>
                    <a:lnTo>
                      <a:pt x="1624" y="542"/>
                    </a:lnTo>
                    <a:lnTo>
                      <a:pt x="1691" y="600"/>
                    </a:lnTo>
                    <a:lnTo>
                      <a:pt x="1772" y="613"/>
                    </a:lnTo>
                    <a:lnTo>
                      <a:pt x="1878" y="561"/>
                    </a:lnTo>
                    <a:lnTo>
                      <a:pt x="1935" y="501"/>
                    </a:lnTo>
                    <a:lnTo>
                      <a:pt x="1971" y="438"/>
                    </a:lnTo>
                    <a:lnTo>
                      <a:pt x="1983" y="371"/>
                    </a:lnTo>
                    <a:lnTo>
                      <a:pt x="1977" y="303"/>
                    </a:lnTo>
                    <a:lnTo>
                      <a:pt x="1948" y="237"/>
                    </a:lnTo>
                    <a:lnTo>
                      <a:pt x="1901" y="176"/>
                    </a:lnTo>
                    <a:lnTo>
                      <a:pt x="1836" y="122"/>
                    </a:lnTo>
                    <a:lnTo>
                      <a:pt x="1754" y="78"/>
                    </a:lnTo>
                    <a:lnTo>
                      <a:pt x="1694" y="55"/>
                    </a:lnTo>
                    <a:lnTo>
                      <a:pt x="1637" y="42"/>
                    </a:lnTo>
                    <a:lnTo>
                      <a:pt x="1582" y="39"/>
                    </a:lnTo>
                    <a:lnTo>
                      <a:pt x="1528" y="45"/>
                    </a:lnTo>
                    <a:lnTo>
                      <a:pt x="1473" y="57"/>
                    </a:lnTo>
                    <a:lnTo>
                      <a:pt x="1419" y="77"/>
                    </a:lnTo>
                    <a:lnTo>
                      <a:pt x="1364" y="104"/>
                    </a:lnTo>
                    <a:lnTo>
                      <a:pt x="1306" y="139"/>
                    </a:lnTo>
                    <a:lnTo>
                      <a:pt x="1274" y="155"/>
                    </a:lnTo>
                    <a:lnTo>
                      <a:pt x="1230" y="173"/>
                    </a:lnTo>
                    <a:lnTo>
                      <a:pt x="1179" y="191"/>
                    </a:lnTo>
                    <a:lnTo>
                      <a:pt x="1126" y="210"/>
                    </a:lnTo>
                    <a:lnTo>
                      <a:pt x="1074" y="226"/>
                    </a:lnTo>
                    <a:lnTo>
                      <a:pt x="1029" y="240"/>
                    </a:lnTo>
                    <a:lnTo>
                      <a:pt x="996" y="252"/>
                    </a:lnTo>
                    <a:lnTo>
                      <a:pt x="979" y="261"/>
                    </a:lnTo>
                    <a:lnTo>
                      <a:pt x="961" y="263"/>
                    </a:lnTo>
                    <a:lnTo>
                      <a:pt x="929" y="262"/>
                    </a:lnTo>
                    <a:lnTo>
                      <a:pt x="885" y="257"/>
                    </a:lnTo>
                    <a:lnTo>
                      <a:pt x="838" y="251"/>
                    </a:lnTo>
                    <a:lnTo>
                      <a:pt x="788" y="240"/>
                    </a:lnTo>
                    <a:lnTo>
                      <a:pt x="743" y="230"/>
                    </a:lnTo>
                    <a:lnTo>
                      <a:pt x="705" y="220"/>
                    </a:lnTo>
                    <a:lnTo>
                      <a:pt x="682" y="210"/>
                    </a:lnTo>
                    <a:lnTo>
                      <a:pt x="631" y="176"/>
                    </a:lnTo>
                    <a:lnTo>
                      <a:pt x="579" y="139"/>
                    </a:lnTo>
                    <a:lnTo>
                      <a:pt x="527" y="100"/>
                    </a:lnTo>
                    <a:lnTo>
                      <a:pt x="474" y="65"/>
                    </a:lnTo>
                    <a:lnTo>
                      <a:pt x="422" y="33"/>
                    </a:lnTo>
                    <a:lnTo>
                      <a:pt x="374" y="11"/>
                    </a:lnTo>
                    <a:lnTo>
                      <a:pt x="329" y="0"/>
                    </a:lnTo>
                    <a:lnTo>
                      <a:pt x="290" y="2"/>
                    </a:lnTo>
                    <a:close/>
                  </a:path>
                </a:pathLst>
              </a:custGeom>
              <a:solidFill>
                <a:srgbClr val="F266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67" name="Freeform 452">
                <a:extLst>
                  <a:ext uri="{FF2B5EF4-FFF2-40B4-BE49-F238E27FC236}">
                    <a16:creationId xmlns:a16="http://schemas.microsoft.com/office/drawing/2014/main" id="{1841464D-C34E-4738-9B79-43CA4FAA09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15" y="2255"/>
                <a:ext cx="224" cy="59"/>
              </a:xfrm>
              <a:custGeom>
                <a:avLst/>
                <a:gdLst>
                  <a:gd name="T0" fmla="*/ 0 w 1343"/>
                  <a:gd name="T1" fmla="*/ 0 h 356"/>
                  <a:gd name="T2" fmla="*/ 0 w 1343"/>
                  <a:gd name="T3" fmla="*/ 0 h 356"/>
                  <a:gd name="T4" fmla="*/ 0 w 1343"/>
                  <a:gd name="T5" fmla="*/ 0 h 356"/>
                  <a:gd name="T6" fmla="*/ 0 w 1343"/>
                  <a:gd name="T7" fmla="*/ 0 h 356"/>
                  <a:gd name="T8" fmla="*/ 0 w 1343"/>
                  <a:gd name="T9" fmla="*/ 0 h 356"/>
                  <a:gd name="T10" fmla="*/ 0 w 1343"/>
                  <a:gd name="T11" fmla="*/ 0 h 356"/>
                  <a:gd name="T12" fmla="*/ 0 w 1343"/>
                  <a:gd name="T13" fmla="*/ 0 h 356"/>
                  <a:gd name="T14" fmla="*/ 0 w 1343"/>
                  <a:gd name="T15" fmla="*/ 0 h 356"/>
                  <a:gd name="T16" fmla="*/ 0 w 1343"/>
                  <a:gd name="T17" fmla="*/ 0 h 356"/>
                  <a:gd name="T18" fmla="*/ 0 w 1343"/>
                  <a:gd name="T19" fmla="*/ 0 h 356"/>
                  <a:gd name="T20" fmla="*/ 0 w 1343"/>
                  <a:gd name="T21" fmla="*/ 0 h 356"/>
                  <a:gd name="T22" fmla="*/ 0 w 1343"/>
                  <a:gd name="T23" fmla="*/ 0 h 356"/>
                  <a:gd name="T24" fmla="*/ 0 w 1343"/>
                  <a:gd name="T25" fmla="*/ 0 h 356"/>
                  <a:gd name="T26" fmla="*/ 0 w 1343"/>
                  <a:gd name="T27" fmla="*/ 0 h 356"/>
                  <a:gd name="T28" fmla="*/ 0 w 1343"/>
                  <a:gd name="T29" fmla="*/ 0 h 356"/>
                  <a:gd name="T30" fmla="*/ 0 w 1343"/>
                  <a:gd name="T31" fmla="*/ 0 h 356"/>
                  <a:gd name="T32" fmla="*/ 0 w 1343"/>
                  <a:gd name="T33" fmla="*/ 0 h 356"/>
                  <a:gd name="T34" fmla="*/ 0 w 1343"/>
                  <a:gd name="T35" fmla="*/ 0 h 356"/>
                  <a:gd name="T36" fmla="*/ 0 w 1343"/>
                  <a:gd name="T37" fmla="*/ 0 h 356"/>
                  <a:gd name="T38" fmla="*/ 0 w 1343"/>
                  <a:gd name="T39" fmla="*/ 0 h 356"/>
                  <a:gd name="T40" fmla="*/ 0 w 1343"/>
                  <a:gd name="T41" fmla="*/ 0 h 356"/>
                  <a:gd name="T42" fmla="*/ 0 w 1343"/>
                  <a:gd name="T43" fmla="*/ 0 h 356"/>
                  <a:gd name="T44" fmla="*/ 0 w 1343"/>
                  <a:gd name="T45" fmla="*/ 0 h 356"/>
                  <a:gd name="T46" fmla="*/ 0 w 1343"/>
                  <a:gd name="T47" fmla="*/ 0 h 356"/>
                  <a:gd name="T48" fmla="*/ 0 w 1343"/>
                  <a:gd name="T49" fmla="*/ 0 h 356"/>
                  <a:gd name="T50" fmla="*/ 0 w 1343"/>
                  <a:gd name="T51" fmla="*/ 0 h 356"/>
                  <a:gd name="T52" fmla="*/ 0 w 1343"/>
                  <a:gd name="T53" fmla="*/ 0 h 356"/>
                  <a:gd name="T54" fmla="*/ 0 w 1343"/>
                  <a:gd name="T55" fmla="*/ 0 h 356"/>
                  <a:gd name="T56" fmla="*/ 0 w 1343"/>
                  <a:gd name="T57" fmla="*/ 0 h 356"/>
                  <a:gd name="T58" fmla="*/ 0 w 1343"/>
                  <a:gd name="T59" fmla="*/ 0 h 356"/>
                  <a:gd name="T60" fmla="*/ 0 w 1343"/>
                  <a:gd name="T61" fmla="*/ 0 h 356"/>
                  <a:gd name="T62" fmla="*/ 0 w 1343"/>
                  <a:gd name="T63" fmla="*/ 0 h 356"/>
                  <a:gd name="T64" fmla="*/ 0 w 1343"/>
                  <a:gd name="T65" fmla="*/ 0 h 356"/>
                  <a:gd name="T66" fmla="*/ 0 w 1343"/>
                  <a:gd name="T67" fmla="*/ 0 h 356"/>
                  <a:gd name="T68" fmla="*/ 0 w 1343"/>
                  <a:gd name="T69" fmla="*/ 0 h 356"/>
                  <a:gd name="T70" fmla="*/ 0 w 1343"/>
                  <a:gd name="T71" fmla="*/ 0 h 356"/>
                  <a:gd name="T72" fmla="*/ 0 w 1343"/>
                  <a:gd name="T73" fmla="*/ 0 h 356"/>
                  <a:gd name="T74" fmla="*/ 0 w 1343"/>
                  <a:gd name="T75" fmla="*/ 0 h 356"/>
                  <a:gd name="T76" fmla="*/ 0 w 1343"/>
                  <a:gd name="T77" fmla="*/ 0 h 356"/>
                  <a:gd name="T78" fmla="*/ 0 w 1343"/>
                  <a:gd name="T79" fmla="*/ 0 h 356"/>
                  <a:gd name="T80" fmla="*/ 0 w 1343"/>
                  <a:gd name="T81" fmla="*/ 0 h 356"/>
                  <a:gd name="T82" fmla="*/ 0 w 1343"/>
                  <a:gd name="T83" fmla="*/ 0 h 356"/>
                  <a:gd name="T84" fmla="*/ 0 w 1343"/>
                  <a:gd name="T85" fmla="*/ 0 h 356"/>
                  <a:gd name="T86" fmla="*/ 0 w 1343"/>
                  <a:gd name="T87" fmla="*/ 0 h 356"/>
                  <a:gd name="T88" fmla="*/ 0 w 1343"/>
                  <a:gd name="T89" fmla="*/ 0 h 356"/>
                  <a:gd name="T90" fmla="*/ 0 w 1343"/>
                  <a:gd name="T91" fmla="*/ 0 h 356"/>
                  <a:gd name="T92" fmla="*/ 0 w 1343"/>
                  <a:gd name="T93" fmla="*/ 0 h 356"/>
                  <a:gd name="T94" fmla="*/ 0 w 1343"/>
                  <a:gd name="T95" fmla="*/ 0 h 356"/>
                  <a:gd name="T96" fmla="*/ 0 w 1343"/>
                  <a:gd name="T97" fmla="*/ 0 h 35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343"/>
                  <a:gd name="T148" fmla="*/ 0 h 356"/>
                  <a:gd name="T149" fmla="*/ 1343 w 1343"/>
                  <a:gd name="T150" fmla="*/ 356 h 35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343" h="356">
                    <a:moveTo>
                      <a:pt x="786" y="14"/>
                    </a:moveTo>
                    <a:lnTo>
                      <a:pt x="643" y="20"/>
                    </a:lnTo>
                    <a:lnTo>
                      <a:pt x="511" y="21"/>
                    </a:lnTo>
                    <a:lnTo>
                      <a:pt x="388" y="18"/>
                    </a:lnTo>
                    <a:lnTo>
                      <a:pt x="281" y="13"/>
                    </a:lnTo>
                    <a:lnTo>
                      <a:pt x="189" y="7"/>
                    </a:lnTo>
                    <a:lnTo>
                      <a:pt x="117" y="3"/>
                    </a:lnTo>
                    <a:lnTo>
                      <a:pt x="65" y="2"/>
                    </a:lnTo>
                    <a:lnTo>
                      <a:pt x="40" y="7"/>
                    </a:lnTo>
                    <a:lnTo>
                      <a:pt x="27" y="13"/>
                    </a:lnTo>
                    <a:lnTo>
                      <a:pt x="15" y="21"/>
                    </a:lnTo>
                    <a:lnTo>
                      <a:pt x="6" y="30"/>
                    </a:lnTo>
                    <a:lnTo>
                      <a:pt x="0" y="44"/>
                    </a:lnTo>
                    <a:lnTo>
                      <a:pt x="0" y="58"/>
                    </a:lnTo>
                    <a:lnTo>
                      <a:pt x="8" y="79"/>
                    </a:lnTo>
                    <a:lnTo>
                      <a:pt x="25" y="103"/>
                    </a:lnTo>
                    <a:lnTo>
                      <a:pt x="53" y="136"/>
                    </a:lnTo>
                    <a:lnTo>
                      <a:pt x="91" y="171"/>
                    </a:lnTo>
                    <a:lnTo>
                      <a:pt x="139" y="208"/>
                    </a:lnTo>
                    <a:lnTo>
                      <a:pt x="196" y="244"/>
                    </a:lnTo>
                    <a:lnTo>
                      <a:pt x="258" y="280"/>
                    </a:lnTo>
                    <a:lnTo>
                      <a:pt x="321" y="309"/>
                    </a:lnTo>
                    <a:lnTo>
                      <a:pt x="385" y="334"/>
                    </a:lnTo>
                    <a:lnTo>
                      <a:pt x="445" y="350"/>
                    </a:lnTo>
                    <a:lnTo>
                      <a:pt x="503" y="356"/>
                    </a:lnTo>
                    <a:lnTo>
                      <a:pt x="557" y="351"/>
                    </a:lnTo>
                    <a:lnTo>
                      <a:pt x="619" y="336"/>
                    </a:lnTo>
                    <a:lnTo>
                      <a:pt x="682" y="315"/>
                    </a:lnTo>
                    <a:lnTo>
                      <a:pt x="748" y="290"/>
                    </a:lnTo>
                    <a:lnTo>
                      <a:pt x="811" y="263"/>
                    </a:lnTo>
                    <a:lnTo>
                      <a:pt x="872" y="237"/>
                    </a:lnTo>
                    <a:lnTo>
                      <a:pt x="926" y="213"/>
                    </a:lnTo>
                    <a:lnTo>
                      <a:pt x="972" y="197"/>
                    </a:lnTo>
                    <a:lnTo>
                      <a:pt x="1020" y="182"/>
                    </a:lnTo>
                    <a:lnTo>
                      <a:pt x="1082" y="171"/>
                    </a:lnTo>
                    <a:lnTo>
                      <a:pt x="1150" y="160"/>
                    </a:lnTo>
                    <a:lnTo>
                      <a:pt x="1217" y="149"/>
                    </a:lnTo>
                    <a:lnTo>
                      <a:pt x="1276" y="136"/>
                    </a:lnTo>
                    <a:lnTo>
                      <a:pt x="1321" y="121"/>
                    </a:lnTo>
                    <a:lnTo>
                      <a:pt x="1343" y="100"/>
                    </a:lnTo>
                    <a:lnTo>
                      <a:pt x="1337" y="75"/>
                    </a:lnTo>
                    <a:lnTo>
                      <a:pt x="1312" y="48"/>
                    </a:lnTo>
                    <a:lnTo>
                      <a:pt x="1279" y="29"/>
                    </a:lnTo>
                    <a:lnTo>
                      <a:pt x="1236" y="14"/>
                    </a:lnTo>
                    <a:lnTo>
                      <a:pt x="1183" y="5"/>
                    </a:lnTo>
                    <a:lnTo>
                      <a:pt x="1114" y="0"/>
                    </a:lnTo>
                    <a:lnTo>
                      <a:pt x="1027" y="1"/>
                    </a:lnTo>
                    <a:lnTo>
                      <a:pt x="918" y="4"/>
                    </a:lnTo>
                    <a:lnTo>
                      <a:pt x="786" y="14"/>
                    </a:lnTo>
                    <a:close/>
                  </a:path>
                </a:pathLst>
              </a:custGeom>
              <a:solidFill>
                <a:srgbClr val="FF2B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68" name="Freeform 453">
                <a:extLst>
                  <a:ext uri="{FF2B5EF4-FFF2-40B4-BE49-F238E27FC236}">
                    <a16:creationId xmlns:a16="http://schemas.microsoft.com/office/drawing/2014/main" id="{D4F26112-AAD7-4A04-ACF9-C7AF3A1CB1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0" y="2256"/>
                <a:ext cx="212" cy="56"/>
              </a:xfrm>
              <a:custGeom>
                <a:avLst/>
                <a:gdLst>
                  <a:gd name="T0" fmla="*/ 0 w 1269"/>
                  <a:gd name="T1" fmla="*/ 0 h 333"/>
                  <a:gd name="T2" fmla="*/ 0 w 1269"/>
                  <a:gd name="T3" fmla="*/ 0 h 333"/>
                  <a:gd name="T4" fmla="*/ 0 w 1269"/>
                  <a:gd name="T5" fmla="*/ 0 h 333"/>
                  <a:gd name="T6" fmla="*/ 0 w 1269"/>
                  <a:gd name="T7" fmla="*/ 0 h 333"/>
                  <a:gd name="T8" fmla="*/ 0 w 1269"/>
                  <a:gd name="T9" fmla="*/ 0 h 333"/>
                  <a:gd name="T10" fmla="*/ 0 w 1269"/>
                  <a:gd name="T11" fmla="*/ 0 h 333"/>
                  <a:gd name="T12" fmla="*/ 0 w 1269"/>
                  <a:gd name="T13" fmla="*/ 0 h 333"/>
                  <a:gd name="T14" fmla="*/ 0 w 1269"/>
                  <a:gd name="T15" fmla="*/ 0 h 333"/>
                  <a:gd name="T16" fmla="*/ 0 w 1269"/>
                  <a:gd name="T17" fmla="*/ 0 h 333"/>
                  <a:gd name="T18" fmla="*/ 0 w 1269"/>
                  <a:gd name="T19" fmla="*/ 0 h 333"/>
                  <a:gd name="T20" fmla="*/ 0 w 1269"/>
                  <a:gd name="T21" fmla="*/ 0 h 333"/>
                  <a:gd name="T22" fmla="*/ 0 w 1269"/>
                  <a:gd name="T23" fmla="*/ 0 h 333"/>
                  <a:gd name="T24" fmla="*/ 0 w 1269"/>
                  <a:gd name="T25" fmla="*/ 0 h 333"/>
                  <a:gd name="T26" fmla="*/ 0 w 1269"/>
                  <a:gd name="T27" fmla="*/ 0 h 333"/>
                  <a:gd name="T28" fmla="*/ 0 w 1269"/>
                  <a:gd name="T29" fmla="*/ 0 h 333"/>
                  <a:gd name="T30" fmla="*/ 0 w 1269"/>
                  <a:gd name="T31" fmla="*/ 0 h 333"/>
                  <a:gd name="T32" fmla="*/ 0 w 1269"/>
                  <a:gd name="T33" fmla="*/ 0 h 333"/>
                  <a:gd name="T34" fmla="*/ 0 w 1269"/>
                  <a:gd name="T35" fmla="*/ 0 h 333"/>
                  <a:gd name="T36" fmla="*/ 0 w 1269"/>
                  <a:gd name="T37" fmla="*/ 0 h 333"/>
                  <a:gd name="T38" fmla="*/ 0 w 1269"/>
                  <a:gd name="T39" fmla="*/ 0 h 333"/>
                  <a:gd name="T40" fmla="*/ 0 w 1269"/>
                  <a:gd name="T41" fmla="*/ 0 h 333"/>
                  <a:gd name="T42" fmla="*/ 0 w 1269"/>
                  <a:gd name="T43" fmla="*/ 0 h 333"/>
                  <a:gd name="T44" fmla="*/ 0 w 1269"/>
                  <a:gd name="T45" fmla="*/ 0 h 333"/>
                  <a:gd name="T46" fmla="*/ 0 w 1269"/>
                  <a:gd name="T47" fmla="*/ 0 h 333"/>
                  <a:gd name="T48" fmla="*/ 0 w 1269"/>
                  <a:gd name="T49" fmla="*/ 0 h 333"/>
                  <a:gd name="T50" fmla="*/ 0 w 1269"/>
                  <a:gd name="T51" fmla="*/ 0 h 333"/>
                  <a:gd name="T52" fmla="*/ 0 w 1269"/>
                  <a:gd name="T53" fmla="*/ 0 h 333"/>
                  <a:gd name="T54" fmla="*/ 0 w 1269"/>
                  <a:gd name="T55" fmla="*/ 0 h 333"/>
                  <a:gd name="T56" fmla="*/ 0 w 1269"/>
                  <a:gd name="T57" fmla="*/ 0 h 333"/>
                  <a:gd name="T58" fmla="*/ 0 w 1269"/>
                  <a:gd name="T59" fmla="*/ 0 h 333"/>
                  <a:gd name="T60" fmla="*/ 0 w 1269"/>
                  <a:gd name="T61" fmla="*/ 0 h 333"/>
                  <a:gd name="T62" fmla="*/ 0 w 1269"/>
                  <a:gd name="T63" fmla="*/ 0 h 333"/>
                  <a:gd name="T64" fmla="*/ 0 w 1269"/>
                  <a:gd name="T65" fmla="*/ 0 h 333"/>
                  <a:gd name="T66" fmla="*/ 0 w 1269"/>
                  <a:gd name="T67" fmla="*/ 0 h 333"/>
                  <a:gd name="T68" fmla="*/ 0 w 1269"/>
                  <a:gd name="T69" fmla="*/ 0 h 333"/>
                  <a:gd name="T70" fmla="*/ 0 w 1269"/>
                  <a:gd name="T71" fmla="*/ 0 h 333"/>
                  <a:gd name="T72" fmla="*/ 0 w 1269"/>
                  <a:gd name="T73" fmla="*/ 0 h 333"/>
                  <a:gd name="T74" fmla="*/ 0 w 1269"/>
                  <a:gd name="T75" fmla="*/ 0 h 333"/>
                  <a:gd name="T76" fmla="*/ 0 w 1269"/>
                  <a:gd name="T77" fmla="*/ 0 h 333"/>
                  <a:gd name="T78" fmla="*/ 0 w 1269"/>
                  <a:gd name="T79" fmla="*/ 0 h 333"/>
                  <a:gd name="T80" fmla="*/ 0 w 1269"/>
                  <a:gd name="T81" fmla="*/ 0 h 333"/>
                  <a:gd name="T82" fmla="*/ 0 w 1269"/>
                  <a:gd name="T83" fmla="*/ 0 h 333"/>
                  <a:gd name="T84" fmla="*/ 0 w 1269"/>
                  <a:gd name="T85" fmla="*/ 0 h 333"/>
                  <a:gd name="T86" fmla="*/ 0 w 1269"/>
                  <a:gd name="T87" fmla="*/ 0 h 333"/>
                  <a:gd name="T88" fmla="*/ 0 w 1269"/>
                  <a:gd name="T89" fmla="*/ 0 h 333"/>
                  <a:gd name="T90" fmla="*/ 0 w 1269"/>
                  <a:gd name="T91" fmla="*/ 0 h 333"/>
                  <a:gd name="T92" fmla="*/ 0 w 1269"/>
                  <a:gd name="T93" fmla="*/ 0 h 333"/>
                  <a:gd name="T94" fmla="*/ 0 w 1269"/>
                  <a:gd name="T95" fmla="*/ 0 h 333"/>
                  <a:gd name="T96" fmla="*/ 0 w 1269"/>
                  <a:gd name="T97" fmla="*/ 0 h 333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269"/>
                  <a:gd name="T148" fmla="*/ 0 h 333"/>
                  <a:gd name="T149" fmla="*/ 1269 w 1269"/>
                  <a:gd name="T150" fmla="*/ 333 h 333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269" h="333">
                    <a:moveTo>
                      <a:pt x="753" y="12"/>
                    </a:moveTo>
                    <a:lnTo>
                      <a:pt x="617" y="18"/>
                    </a:lnTo>
                    <a:lnTo>
                      <a:pt x="491" y="19"/>
                    </a:lnTo>
                    <a:lnTo>
                      <a:pt x="373" y="16"/>
                    </a:lnTo>
                    <a:lnTo>
                      <a:pt x="269" y="12"/>
                    </a:lnTo>
                    <a:lnTo>
                      <a:pt x="180" y="7"/>
                    </a:lnTo>
                    <a:lnTo>
                      <a:pt x="110" y="3"/>
                    </a:lnTo>
                    <a:lnTo>
                      <a:pt x="61" y="1"/>
                    </a:lnTo>
                    <a:lnTo>
                      <a:pt x="36" y="5"/>
                    </a:lnTo>
                    <a:lnTo>
                      <a:pt x="23" y="10"/>
                    </a:lnTo>
                    <a:lnTo>
                      <a:pt x="13" y="18"/>
                    </a:lnTo>
                    <a:lnTo>
                      <a:pt x="4" y="27"/>
                    </a:lnTo>
                    <a:lnTo>
                      <a:pt x="0" y="39"/>
                    </a:lnTo>
                    <a:lnTo>
                      <a:pt x="0" y="53"/>
                    </a:lnTo>
                    <a:lnTo>
                      <a:pt x="8" y="73"/>
                    </a:lnTo>
                    <a:lnTo>
                      <a:pt x="25" y="97"/>
                    </a:lnTo>
                    <a:lnTo>
                      <a:pt x="52" y="127"/>
                    </a:lnTo>
                    <a:lnTo>
                      <a:pt x="88" y="159"/>
                    </a:lnTo>
                    <a:lnTo>
                      <a:pt x="135" y="194"/>
                    </a:lnTo>
                    <a:lnTo>
                      <a:pt x="190" y="229"/>
                    </a:lnTo>
                    <a:lnTo>
                      <a:pt x="250" y="262"/>
                    </a:lnTo>
                    <a:lnTo>
                      <a:pt x="311" y="289"/>
                    </a:lnTo>
                    <a:lnTo>
                      <a:pt x="373" y="312"/>
                    </a:lnTo>
                    <a:lnTo>
                      <a:pt x="431" y="327"/>
                    </a:lnTo>
                    <a:lnTo>
                      <a:pt x="484" y="333"/>
                    </a:lnTo>
                    <a:lnTo>
                      <a:pt x="536" y="327"/>
                    </a:lnTo>
                    <a:lnTo>
                      <a:pt x="593" y="315"/>
                    </a:lnTo>
                    <a:lnTo>
                      <a:pt x="654" y="296"/>
                    </a:lnTo>
                    <a:lnTo>
                      <a:pt x="716" y="273"/>
                    </a:lnTo>
                    <a:lnTo>
                      <a:pt x="775" y="247"/>
                    </a:lnTo>
                    <a:lnTo>
                      <a:pt x="832" y="224"/>
                    </a:lnTo>
                    <a:lnTo>
                      <a:pt x="881" y="201"/>
                    </a:lnTo>
                    <a:lnTo>
                      <a:pt x="925" y="185"/>
                    </a:lnTo>
                    <a:lnTo>
                      <a:pt x="970" y="172"/>
                    </a:lnTo>
                    <a:lnTo>
                      <a:pt x="1028" y="162"/>
                    </a:lnTo>
                    <a:lnTo>
                      <a:pt x="1091" y="152"/>
                    </a:lnTo>
                    <a:lnTo>
                      <a:pt x="1154" y="142"/>
                    </a:lnTo>
                    <a:lnTo>
                      <a:pt x="1208" y="129"/>
                    </a:lnTo>
                    <a:lnTo>
                      <a:pt x="1249" y="115"/>
                    </a:lnTo>
                    <a:lnTo>
                      <a:pt x="1269" y="94"/>
                    </a:lnTo>
                    <a:lnTo>
                      <a:pt x="1263" y="71"/>
                    </a:lnTo>
                    <a:lnTo>
                      <a:pt x="1240" y="45"/>
                    </a:lnTo>
                    <a:lnTo>
                      <a:pt x="1211" y="27"/>
                    </a:lnTo>
                    <a:lnTo>
                      <a:pt x="1172" y="12"/>
                    </a:lnTo>
                    <a:lnTo>
                      <a:pt x="1124" y="4"/>
                    </a:lnTo>
                    <a:lnTo>
                      <a:pt x="1059" y="0"/>
                    </a:lnTo>
                    <a:lnTo>
                      <a:pt x="978" y="0"/>
                    </a:lnTo>
                    <a:lnTo>
                      <a:pt x="877" y="3"/>
                    </a:lnTo>
                    <a:lnTo>
                      <a:pt x="753" y="12"/>
                    </a:lnTo>
                    <a:close/>
                  </a:path>
                </a:pathLst>
              </a:custGeom>
              <a:solidFill>
                <a:srgbClr val="F72B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69" name="Freeform 454">
                <a:extLst>
                  <a:ext uri="{FF2B5EF4-FFF2-40B4-BE49-F238E27FC236}">
                    <a16:creationId xmlns:a16="http://schemas.microsoft.com/office/drawing/2014/main" id="{8C2D4265-4485-42DF-BDF3-FB085B3259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5" y="2258"/>
                <a:ext cx="199" cy="51"/>
              </a:xfrm>
              <a:custGeom>
                <a:avLst/>
                <a:gdLst>
                  <a:gd name="T0" fmla="*/ 0 w 1197"/>
                  <a:gd name="T1" fmla="*/ 0 h 309"/>
                  <a:gd name="T2" fmla="*/ 0 w 1197"/>
                  <a:gd name="T3" fmla="*/ 0 h 309"/>
                  <a:gd name="T4" fmla="*/ 0 w 1197"/>
                  <a:gd name="T5" fmla="*/ 0 h 309"/>
                  <a:gd name="T6" fmla="*/ 0 w 1197"/>
                  <a:gd name="T7" fmla="*/ 0 h 309"/>
                  <a:gd name="T8" fmla="*/ 0 w 1197"/>
                  <a:gd name="T9" fmla="*/ 0 h 309"/>
                  <a:gd name="T10" fmla="*/ 0 w 1197"/>
                  <a:gd name="T11" fmla="*/ 0 h 309"/>
                  <a:gd name="T12" fmla="*/ 0 w 1197"/>
                  <a:gd name="T13" fmla="*/ 0 h 309"/>
                  <a:gd name="T14" fmla="*/ 0 w 1197"/>
                  <a:gd name="T15" fmla="*/ 0 h 309"/>
                  <a:gd name="T16" fmla="*/ 0 w 1197"/>
                  <a:gd name="T17" fmla="*/ 0 h 309"/>
                  <a:gd name="T18" fmla="*/ 0 w 1197"/>
                  <a:gd name="T19" fmla="*/ 0 h 309"/>
                  <a:gd name="T20" fmla="*/ 0 w 1197"/>
                  <a:gd name="T21" fmla="*/ 0 h 309"/>
                  <a:gd name="T22" fmla="*/ 0 w 1197"/>
                  <a:gd name="T23" fmla="*/ 0 h 309"/>
                  <a:gd name="T24" fmla="*/ 0 w 1197"/>
                  <a:gd name="T25" fmla="*/ 0 h 309"/>
                  <a:gd name="T26" fmla="*/ 0 w 1197"/>
                  <a:gd name="T27" fmla="*/ 0 h 309"/>
                  <a:gd name="T28" fmla="*/ 0 w 1197"/>
                  <a:gd name="T29" fmla="*/ 0 h 309"/>
                  <a:gd name="T30" fmla="*/ 0 w 1197"/>
                  <a:gd name="T31" fmla="*/ 0 h 309"/>
                  <a:gd name="T32" fmla="*/ 0 w 1197"/>
                  <a:gd name="T33" fmla="*/ 0 h 309"/>
                  <a:gd name="T34" fmla="*/ 0 w 1197"/>
                  <a:gd name="T35" fmla="*/ 0 h 309"/>
                  <a:gd name="T36" fmla="*/ 0 w 1197"/>
                  <a:gd name="T37" fmla="*/ 0 h 309"/>
                  <a:gd name="T38" fmla="*/ 0 w 1197"/>
                  <a:gd name="T39" fmla="*/ 0 h 309"/>
                  <a:gd name="T40" fmla="*/ 0 w 1197"/>
                  <a:gd name="T41" fmla="*/ 0 h 309"/>
                  <a:gd name="T42" fmla="*/ 0 w 1197"/>
                  <a:gd name="T43" fmla="*/ 0 h 309"/>
                  <a:gd name="T44" fmla="*/ 0 w 1197"/>
                  <a:gd name="T45" fmla="*/ 0 h 309"/>
                  <a:gd name="T46" fmla="*/ 0 w 1197"/>
                  <a:gd name="T47" fmla="*/ 0 h 309"/>
                  <a:gd name="T48" fmla="*/ 0 w 1197"/>
                  <a:gd name="T49" fmla="*/ 0 h 309"/>
                  <a:gd name="T50" fmla="*/ 0 w 1197"/>
                  <a:gd name="T51" fmla="*/ 0 h 309"/>
                  <a:gd name="T52" fmla="*/ 0 w 1197"/>
                  <a:gd name="T53" fmla="*/ 0 h 309"/>
                  <a:gd name="T54" fmla="*/ 0 w 1197"/>
                  <a:gd name="T55" fmla="*/ 0 h 309"/>
                  <a:gd name="T56" fmla="*/ 0 w 1197"/>
                  <a:gd name="T57" fmla="*/ 0 h 309"/>
                  <a:gd name="T58" fmla="*/ 0 w 1197"/>
                  <a:gd name="T59" fmla="*/ 0 h 309"/>
                  <a:gd name="T60" fmla="*/ 0 w 1197"/>
                  <a:gd name="T61" fmla="*/ 0 h 309"/>
                  <a:gd name="T62" fmla="*/ 0 w 1197"/>
                  <a:gd name="T63" fmla="*/ 0 h 309"/>
                  <a:gd name="T64" fmla="*/ 0 w 1197"/>
                  <a:gd name="T65" fmla="*/ 0 h 309"/>
                  <a:gd name="T66" fmla="*/ 0 w 1197"/>
                  <a:gd name="T67" fmla="*/ 0 h 309"/>
                  <a:gd name="T68" fmla="*/ 0 w 1197"/>
                  <a:gd name="T69" fmla="*/ 0 h 309"/>
                  <a:gd name="T70" fmla="*/ 0 w 1197"/>
                  <a:gd name="T71" fmla="*/ 0 h 309"/>
                  <a:gd name="T72" fmla="*/ 0 w 1197"/>
                  <a:gd name="T73" fmla="*/ 0 h 309"/>
                  <a:gd name="T74" fmla="*/ 0 w 1197"/>
                  <a:gd name="T75" fmla="*/ 0 h 309"/>
                  <a:gd name="T76" fmla="*/ 0 w 1197"/>
                  <a:gd name="T77" fmla="*/ 0 h 309"/>
                  <a:gd name="T78" fmla="*/ 0 w 1197"/>
                  <a:gd name="T79" fmla="*/ 0 h 309"/>
                  <a:gd name="T80" fmla="*/ 0 w 1197"/>
                  <a:gd name="T81" fmla="*/ 0 h 309"/>
                  <a:gd name="T82" fmla="*/ 0 w 1197"/>
                  <a:gd name="T83" fmla="*/ 0 h 309"/>
                  <a:gd name="T84" fmla="*/ 0 w 1197"/>
                  <a:gd name="T85" fmla="*/ 0 h 309"/>
                  <a:gd name="T86" fmla="*/ 0 w 1197"/>
                  <a:gd name="T87" fmla="*/ 0 h 309"/>
                  <a:gd name="T88" fmla="*/ 0 w 1197"/>
                  <a:gd name="T89" fmla="*/ 0 h 309"/>
                  <a:gd name="T90" fmla="*/ 0 w 1197"/>
                  <a:gd name="T91" fmla="*/ 0 h 309"/>
                  <a:gd name="T92" fmla="*/ 0 w 1197"/>
                  <a:gd name="T93" fmla="*/ 0 h 309"/>
                  <a:gd name="T94" fmla="*/ 0 w 1197"/>
                  <a:gd name="T95" fmla="*/ 0 h 309"/>
                  <a:gd name="T96" fmla="*/ 0 w 1197"/>
                  <a:gd name="T97" fmla="*/ 0 h 309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97"/>
                  <a:gd name="T148" fmla="*/ 0 h 309"/>
                  <a:gd name="T149" fmla="*/ 1197 w 1197"/>
                  <a:gd name="T150" fmla="*/ 309 h 309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97" h="309">
                    <a:moveTo>
                      <a:pt x="717" y="12"/>
                    </a:moveTo>
                    <a:lnTo>
                      <a:pt x="589" y="18"/>
                    </a:lnTo>
                    <a:lnTo>
                      <a:pt x="468" y="19"/>
                    </a:lnTo>
                    <a:lnTo>
                      <a:pt x="357" y="15"/>
                    </a:lnTo>
                    <a:lnTo>
                      <a:pt x="258" y="12"/>
                    </a:lnTo>
                    <a:lnTo>
                      <a:pt x="172" y="6"/>
                    </a:lnTo>
                    <a:lnTo>
                      <a:pt x="105" y="2"/>
                    </a:lnTo>
                    <a:lnTo>
                      <a:pt x="57" y="0"/>
                    </a:lnTo>
                    <a:lnTo>
                      <a:pt x="34" y="4"/>
                    </a:lnTo>
                    <a:lnTo>
                      <a:pt x="22" y="10"/>
                    </a:lnTo>
                    <a:lnTo>
                      <a:pt x="12" y="18"/>
                    </a:lnTo>
                    <a:lnTo>
                      <a:pt x="4" y="26"/>
                    </a:lnTo>
                    <a:lnTo>
                      <a:pt x="0" y="38"/>
                    </a:lnTo>
                    <a:lnTo>
                      <a:pt x="1" y="51"/>
                    </a:lnTo>
                    <a:lnTo>
                      <a:pt x="9" y="71"/>
                    </a:lnTo>
                    <a:lnTo>
                      <a:pt x="25" y="93"/>
                    </a:lnTo>
                    <a:lnTo>
                      <a:pt x="52" y="121"/>
                    </a:lnTo>
                    <a:lnTo>
                      <a:pt x="87" y="151"/>
                    </a:lnTo>
                    <a:lnTo>
                      <a:pt x="133" y="184"/>
                    </a:lnTo>
                    <a:lnTo>
                      <a:pt x="185" y="214"/>
                    </a:lnTo>
                    <a:lnTo>
                      <a:pt x="244" y="245"/>
                    </a:lnTo>
                    <a:lnTo>
                      <a:pt x="304" y="270"/>
                    </a:lnTo>
                    <a:lnTo>
                      <a:pt x="364" y="290"/>
                    </a:lnTo>
                    <a:lnTo>
                      <a:pt x="419" y="303"/>
                    </a:lnTo>
                    <a:lnTo>
                      <a:pt x="471" y="309"/>
                    </a:lnTo>
                    <a:lnTo>
                      <a:pt x="519" y="303"/>
                    </a:lnTo>
                    <a:lnTo>
                      <a:pt x="572" y="292"/>
                    </a:lnTo>
                    <a:lnTo>
                      <a:pt x="628" y="275"/>
                    </a:lnTo>
                    <a:lnTo>
                      <a:pt x="684" y="256"/>
                    </a:lnTo>
                    <a:lnTo>
                      <a:pt x="739" y="234"/>
                    </a:lnTo>
                    <a:lnTo>
                      <a:pt x="792" y="211"/>
                    </a:lnTo>
                    <a:lnTo>
                      <a:pt x="838" y="192"/>
                    </a:lnTo>
                    <a:lnTo>
                      <a:pt x="880" y="177"/>
                    </a:lnTo>
                    <a:lnTo>
                      <a:pt x="922" y="164"/>
                    </a:lnTo>
                    <a:lnTo>
                      <a:pt x="976" y="154"/>
                    </a:lnTo>
                    <a:lnTo>
                      <a:pt x="1033" y="144"/>
                    </a:lnTo>
                    <a:lnTo>
                      <a:pt x="1091" y="135"/>
                    </a:lnTo>
                    <a:lnTo>
                      <a:pt x="1141" y="122"/>
                    </a:lnTo>
                    <a:lnTo>
                      <a:pt x="1179" y="108"/>
                    </a:lnTo>
                    <a:lnTo>
                      <a:pt x="1197" y="90"/>
                    </a:lnTo>
                    <a:lnTo>
                      <a:pt x="1192" y="68"/>
                    </a:lnTo>
                    <a:lnTo>
                      <a:pt x="1169" y="44"/>
                    </a:lnTo>
                    <a:lnTo>
                      <a:pt x="1142" y="27"/>
                    </a:lnTo>
                    <a:lnTo>
                      <a:pt x="1107" y="13"/>
                    </a:lnTo>
                    <a:lnTo>
                      <a:pt x="1063" y="5"/>
                    </a:lnTo>
                    <a:lnTo>
                      <a:pt x="1004" y="1"/>
                    </a:lnTo>
                    <a:lnTo>
                      <a:pt x="928" y="1"/>
                    </a:lnTo>
                    <a:lnTo>
                      <a:pt x="833" y="4"/>
                    </a:lnTo>
                    <a:lnTo>
                      <a:pt x="717" y="12"/>
                    </a:lnTo>
                    <a:close/>
                  </a:path>
                </a:pathLst>
              </a:custGeom>
              <a:solidFill>
                <a:srgbClr val="F02B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0" name="Freeform 455">
                <a:extLst>
                  <a:ext uri="{FF2B5EF4-FFF2-40B4-BE49-F238E27FC236}">
                    <a16:creationId xmlns:a16="http://schemas.microsoft.com/office/drawing/2014/main" id="{8FC639F0-BB5B-43AC-8110-872B1A9186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0" y="2259"/>
                <a:ext cx="187" cy="48"/>
              </a:xfrm>
              <a:custGeom>
                <a:avLst/>
                <a:gdLst>
                  <a:gd name="T0" fmla="*/ 0 w 1124"/>
                  <a:gd name="T1" fmla="*/ 0 h 285"/>
                  <a:gd name="T2" fmla="*/ 0 w 1124"/>
                  <a:gd name="T3" fmla="*/ 0 h 285"/>
                  <a:gd name="T4" fmla="*/ 0 w 1124"/>
                  <a:gd name="T5" fmla="*/ 0 h 285"/>
                  <a:gd name="T6" fmla="*/ 0 w 1124"/>
                  <a:gd name="T7" fmla="*/ 0 h 285"/>
                  <a:gd name="T8" fmla="*/ 0 w 1124"/>
                  <a:gd name="T9" fmla="*/ 0 h 285"/>
                  <a:gd name="T10" fmla="*/ 0 w 1124"/>
                  <a:gd name="T11" fmla="*/ 0 h 285"/>
                  <a:gd name="T12" fmla="*/ 0 w 1124"/>
                  <a:gd name="T13" fmla="*/ 0 h 285"/>
                  <a:gd name="T14" fmla="*/ 0 w 1124"/>
                  <a:gd name="T15" fmla="*/ 0 h 285"/>
                  <a:gd name="T16" fmla="*/ 0 w 1124"/>
                  <a:gd name="T17" fmla="*/ 0 h 285"/>
                  <a:gd name="T18" fmla="*/ 0 w 1124"/>
                  <a:gd name="T19" fmla="*/ 0 h 285"/>
                  <a:gd name="T20" fmla="*/ 0 w 1124"/>
                  <a:gd name="T21" fmla="*/ 0 h 285"/>
                  <a:gd name="T22" fmla="*/ 0 w 1124"/>
                  <a:gd name="T23" fmla="*/ 0 h 285"/>
                  <a:gd name="T24" fmla="*/ 0 w 1124"/>
                  <a:gd name="T25" fmla="*/ 0 h 285"/>
                  <a:gd name="T26" fmla="*/ 0 w 1124"/>
                  <a:gd name="T27" fmla="*/ 0 h 285"/>
                  <a:gd name="T28" fmla="*/ 0 w 1124"/>
                  <a:gd name="T29" fmla="*/ 0 h 285"/>
                  <a:gd name="T30" fmla="*/ 0 w 1124"/>
                  <a:gd name="T31" fmla="*/ 0 h 285"/>
                  <a:gd name="T32" fmla="*/ 0 w 1124"/>
                  <a:gd name="T33" fmla="*/ 0 h 285"/>
                  <a:gd name="T34" fmla="*/ 0 w 1124"/>
                  <a:gd name="T35" fmla="*/ 0 h 285"/>
                  <a:gd name="T36" fmla="*/ 0 w 1124"/>
                  <a:gd name="T37" fmla="*/ 0 h 285"/>
                  <a:gd name="T38" fmla="*/ 0 w 1124"/>
                  <a:gd name="T39" fmla="*/ 0 h 285"/>
                  <a:gd name="T40" fmla="*/ 0 w 1124"/>
                  <a:gd name="T41" fmla="*/ 0 h 285"/>
                  <a:gd name="T42" fmla="*/ 0 w 1124"/>
                  <a:gd name="T43" fmla="*/ 0 h 285"/>
                  <a:gd name="T44" fmla="*/ 0 w 1124"/>
                  <a:gd name="T45" fmla="*/ 0 h 285"/>
                  <a:gd name="T46" fmla="*/ 0 w 1124"/>
                  <a:gd name="T47" fmla="*/ 0 h 285"/>
                  <a:gd name="T48" fmla="*/ 0 w 1124"/>
                  <a:gd name="T49" fmla="*/ 0 h 285"/>
                  <a:gd name="T50" fmla="*/ 0 w 1124"/>
                  <a:gd name="T51" fmla="*/ 0 h 285"/>
                  <a:gd name="T52" fmla="*/ 0 w 1124"/>
                  <a:gd name="T53" fmla="*/ 0 h 285"/>
                  <a:gd name="T54" fmla="*/ 0 w 1124"/>
                  <a:gd name="T55" fmla="*/ 0 h 285"/>
                  <a:gd name="T56" fmla="*/ 0 w 1124"/>
                  <a:gd name="T57" fmla="*/ 0 h 285"/>
                  <a:gd name="T58" fmla="*/ 0 w 1124"/>
                  <a:gd name="T59" fmla="*/ 0 h 285"/>
                  <a:gd name="T60" fmla="*/ 0 w 1124"/>
                  <a:gd name="T61" fmla="*/ 0 h 285"/>
                  <a:gd name="T62" fmla="*/ 0 w 1124"/>
                  <a:gd name="T63" fmla="*/ 0 h 285"/>
                  <a:gd name="T64" fmla="*/ 0 w 1124"/>
                  <a:gd name="T65" fmla="*/ 0 h 285"/>
                  <a:gd name="T66" fmla="*/ 0 w 1124"/>
                  <a:gd name="T67" fmla="*/ 0 h 285"/>
                  <a:gd name="T68" fmla="*/ 0 w 1124"/>
                  <a:gd name="T69" fmla="*/ 0 h 285"/>
                  <a:gd name="T70" fmla="*/ 0 w 1124"/>
                  <a:gd name="T71" fmla="*/ 0 h 285"/>
                  <a:gd name="T72" fmla="*/ 0 w 1124"/>
                  <a:gd name="T73" fmla="*/ 0 h 285"/>
                  <a:gd name="T74" fmla="*/ 0 w 1124"/>
                  <a:gd name="T75" fmla="*/ 0 h 285"/>
                  <a:gd name="T76" fmla="*/ 0 w 1124"/>
                  <a:gd name="T77" fmla="*/ 0 h 285"/>
                  <a:gd name="T78" fmla="*/ 0 w 1124"/>
                  <a:gd name="T79" fmla="*/ 0 h 285"/>
                  <a:gd name="T80" fmla="*/ 0 w 1124"/>
                  <a:gd name="T81" fmla="*/ 0 h 285"/>
                  <a:gd name="T82" fmla="*/ 0 w 1124"/>
                  <a:gd name="T83" fmla="*/ 0 h 285"/>
                  <a:gd name="T84" fmla="*/ 0 w 1124"/>
                  <a:gd name="T85" fmla="*/ 0 h 285"/>
                  <a:gd name="T86" fmla="*/ 0 w 1124"/>
                  <a:gd name="T87" fmla="*/ 0 h 285"/>
                  <a:gd name="T88" fmla="*/ 0 w 1124"/>
                  <a:gd name="T89" fmla="*/ 0 h 285"/>
                  <a:gd name="T90" fmla="*/ 0 w 1124"/>
                  <a:gd name="T91" fmla="*/ 0 h 285"/>
                  <a:gd name="T92" fmla="*/ 0 w 1124"/>
                  <a:gd name="T93" fmla="*/ 0 h 285"/>
                  <a:gd name="T94" fmla="*/ 0 w 1124"/>
                  <a:gd name="T95" fmla="*/ 0 h 285"/>
                  <a:gd name="T96" fmla="*/ 0 w 1124"/>
                  <a:gd name="T97" fmla="*/ 0 h 285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124"/>
                  <a:gd name="T148" fmla="*/ 0 h 285"/>
                  <a:gd name="T149" fmla="*/ 1124 w 1124"/>
                  <a:gd name="T150" fmla="*/ 285 h 285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124" h="285">
                    <a:moveTo>
                      <a:pt x="682" y="13"/>
                    </a:moveTo>
                    <a:lnTo>
                      <a:pt x="562" y="18"/>
                    </a:lnTo>
                    <a:lnTo>
                      <a:pt x="448" y="19"/>
                    </a:lnTo>
                    <a:lnTo>
                      <a:pt x="342" y="15"/>
                    </a:lnTo>
                    <a:lnTo>
                      <a:pt x="246" y="11"/>
                    </a:lnTo>
                    <a:lnTo>
                      <a:pt x="163" y="5"/>
                    </a:lnTo>
                    <a:lnTo>
                      <a:pt x="96" y="2"/>
                    </a:lnTo>
                    <a:lnTo>
                      <a:pt x="50" y="0"/>
                    </a:lnTo>
                    <a:lnTo>
                      <a:pt x="29" y="3"/>
                    </a:lnTo>
                    <a:lnTo>
                      <a:pt x="18" y="9"/>
                    </a:lnTo>
                    <a:lnTo>
                      <a:pt x="9" y="15"/>
                    </a:lnTo>
                    <a:lnTo>
                      <a:pt x="2" y="24"/>
                    </a:lnTo>
                    <a:lnTo>
                      <a:pt x="0" y="36"/>
                    </a:lnTo>
                    <a:lnTo>
                      <a:pt x="1" y="48"/>
                    </a:lnTo>
                    <a:lnTo>
                      <a:pt x="10" y="65"/>
                    </a:lnTo>
                    <a:lnTo>
                      <a:pt x="24" y="86"/>
                    </a:lnTo>
                    <a:lnTo>
                      <a:pt x="49" y="112"/>
                    </a:lnTo>
                    <a:lnTo>
                      <a:pt x="82" y="141"/>
                    </a:lnTo>
                    <a:lnTo>
                      <a:pt x="127" y="171"/>
                    </a:lnTo>
                    <a:lnTo>
                      <a:pt x="178" y="200"/>
                    </a:lnTo>
                    <a:lnTo>
                      <a:pt x="235" y="227"/>
                    </a:lnTo>
                    <a:lnTo>
                      <a:pt x="292" y="249"/>
                    </a:lnTo>
                    <a:lnTo>
                      <a:pt x="349" y="268"/>
                    </a:lnTo>
                    <a:lnTo>
                      <a:pt x="402" y="280"/>
                    </a:lnTo>
                    <a:lnTo>
                      <a:pt x="451" y="285"/>
                    </a:lnTo>
                    <a:lnTo>
                      <a:pt x="497" y="281"/>
                    </a:lnTo>
                    <a:lnTo>
                      <a:pt x="546" y="271"/>
                    </a:lnTo>
                    <a:lnTo>
                      <a:pt x="597" y="255"/>
                    </a:lnTo>
                    <a:lnTo>
                      <a:pt x="650" y="237"/>
                    </a:lnTo>
                    <a:lnTo>
                      <a:pt x="700" y="217"/>
                    </a:lnTo>
                    <a:lnTo>
                      <a:pt x="749" y="198"/>
                    </a:lnTo>
                    <a:lnTo>
                      <a:pt x="792" y="180"/>
                    </a:lnTo>
                    <a:lnTo>
                      <a:pt x="830" y="166"/>
                    </a:lnTo>
                    <a:lnTo>
                      <a:pt x="869" y="155"/>
                    </a:lnTo>
                    <a:lnTo>
                      <a:pt x="919" y="146"/>
                    </a:lnTo>
                    <a:lnTo>
                      <a:pt x="973" y="136"/>
                    </a:lnTo>
                    <a:lnTo>
                      <a:pt x="1027" y="127"/>
                    </a:lnTo>
                    <a:lnTo>
                      <a:pt x="1073" y="116"/>
                    </a:lnTo>
                    <a:lnTo>
                      <a:pt x="1108" y="102"/>
                    </a:lnTo>
                    <a:lnTo>
                      <a:pt x="1124" y="84"/>
                    </a:lnTo>
                    <a:lnTo>
                      <a:pt x="1119" y="64"/>
                    </a:lnTo>
                    <a:lnTo>
                      <a:pt x="1097" y="41"/>
                    </a:lnTo>
                    <a:lnTo>
                      <a:pt x="1074" y="24"/>
                    </a:lnTo>
                    <a:lnTo>
                      <a:pt x="1042" y="12"/>
                    </a:lnTo>
                    <a:lnTo>
                      <a:pt x="1002" y="5"/>
                    </a:lnTo>
                    <a:lnTo>
                      <a:pt x="947" y="1"/>
                    </a:lnTo>
                    <a:lnTo>
                      <a:pt x="878" y="2"/>
                    </a:lnTo>
                    <a:lnTo>
                      <a:pt x="790" y="5"/>
                    </a:lnTo>
                    <a:lnTo>
                      <a:pt x="682" y="13"/>
                    </a:lnTo>
                    <a:close/>
                  </a:path>
                </a:pathLst>
              </a:custGeom>
              <a:solidFill>
                <a:srgbClr val="E82B4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1" name="Freeform 456">
                <a:extLst>
                  <a:ext uri="{FF2B5EF4-FFF2-40B4-BE49-F238E27FC236}">
                    <a16:creationId xmlns:a16="http://schemas.microsoft.com/office/drawing/2014/main" id="{4AE2111A-E772-4D21-B6F3-1709F80F76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4" y="2261"/>
                <a:ext cx="176" cy="44"/>
              </a:xfrm>
              <a:custGeom>
                <a:avLst/>
                <a:gdLst>
                  <a:gd name="T0" fmla="*/ 0 w 1053"/>
                  <a:gd name="T1" fmla="*/ 0 h 263"/>
                  <a:gd name="T2" fmla="*/ 0 w 1053"/>
                  <a:gd name="T3" fmla="*/ 0 h 263"/>
                  <a:gd name="T4" fmla="*/ 0 w 1053"/>
                  <a:gd name="T5" fmla="*/ 0 h 263"/>
                  <a:gd name="T6" fmla="*/ 0 w 1053"/>
                  <a:gd name="T7" fmla="*/ 0 h 263"/>
                  <a:gd name="T8" fmla="*/ 0 w 1053"/>
                  <a:gd name="T9" fmla="*/ 0 h 263"/>
                  <a:gd name="T10" fmla="*/ 0 w 1053"/>
                  <a:gd name="T11" fmla="*/ 0 h 263"/>
                  <a:gd name="T12" fmla="*/ 0 w 1053"/>
                  <a:gd name="T13" fmla="*/ 0 h 263"/>
                  <a:gd name="T14" fmla="*/ 0 w 1053"/>
                  <a:gd name="T15" fmla="*/ 0 h 263"/>
                  <a:gd name="T16" fmla="*/ 0 w 1053"/>
                  <a:gd name="T17" fmla="*/ 0 h 263"/>
                  <a:gd name="T18" fmla="*/ 0 w 1053"/>
                  <a:gd name="T19" fmla="*/ 0 h 263"/>
                  <a:gd name="T20" fmla="*/ 0 w 1053"/>
                  <a:gd name="T21" fmla="*/ 0 h 263"/>
                  <a:gd name="T22" fmla="*/ 0 w 1053"/>
                  <a:gd name="T23" fmla="*/ 0 h 263"/>
                  <a:gd name="T24" fmla="*/ 0 w 1053"/>
                  <a:gd name="T25" fmla="*/ 0 h 263"/>
                  <a:gd name="T26" fmla="*/ 0 w 1053"/>
                  <a:gd name="T27" fmla="*/ 0 h 263"/>
                  <a:gd name="T28" fmla="*/ 0 w 1053"/>
                  <a:gd name="T29" fmla="*/ 0 h 263"/>
                  <a:gd name="T30" fmla="*/ 0 w 1053"/>
                  <a:gd name="T31" fmla="*/ 0 h 263"/>
                  <a:gd name="T32" fmla="*/ 0 w 1053"/>
                  <a:gd name="T33" fmla="*/ 0 h 263"/>
                  <a:gd name="T34" fmla="*/ 0 w 1053"/>
                  <a:gd name="T35" fmla="*/ 0 h 263"/>
                  <a:gd name="T36" fmla="*/ 0 w 1053"/>
                  <a:gd name="T37" fmla="*/ 0 h 263"/>
                  <a:gd name="T38" fmla="*/ 0 w 1053"/>
                  <a:gd name="T39" fmla="*/ 0 h 263"/>
                  <a:gd name="T40" fmla="*/ 0 w 1053"/>
                  <a:gd name="T41" fmla="*/ 0 h 263"/>
                  <a:gd name="T42" fmla="*/ 0 w 1053"/>
                  <a:gd name="T43" fmla="*/ 0 h 263"/>
                  <a:gd name="T44" fmla="*/ 0 w 1053"/>
                  <a:gd name="T45" fmla="*/ 0 h 263"/>
                  <a:gd name="T46" fmla="*/ 0 w 1053"/>
                  <a:gd name="T47" fmla="*/ 0 h 263"/>
                  <a:gd name="T48" fmla="*/ 0 w 1053"/>
                  <a:gd name="T49" fmla="*/ 0 h 263"/>
                  <a:gd name="T50" fmla="*/ 0 w 1053"/>
                  <a:gd name="T51" fmla="*/ 0 h 263"/>
                  <a:gd name="T52" fmla="*/ 0 w 1053"/>
                  <a:gd name="T53" fmla="*/ 0 h 263"/>
                  <a:gd name="T54" fmla="*/ 0 w 1053"/>
                  <a:gd name="T55" fmla="*/ 0 h 263"/>
                  <a:gd name="T56" fmla="*/ 0 w 1053"/>
                  <a:gd name="T57" fmla="*/ 0 h 263"/>
                  <a:gd name="T58" fmla="*/ 0 w 1053"/>
                  <a:gd name="T59" fmla="*/ 0 h 263"/>
                  <a:gd name="T60" fmla="*/ 0 w 1053"/>
                  <a:gd name="T61" fmla="*/ 0 h 263"/>
                  <a:gd name="T62" fmla="*/ 0 w 1053"/>
                  <a:gd name="T63" fmla="*/ 0 h 263"/>
                  <a:gd name="T64" fmla="*/ 0 w 1053"/>
                  <a:gd name="T65" fmla="*/ 0 h 263"/>
                  <a:gd name="T66" fmla="*/ 0 w 1053"/>
                  <a:gd name="T67" fmla="*/ 0 h 263"/>
                  <a:gd name="T68" fmla="*/ 0 w 1053"/>
                  <a:gd name="T69" fmla="*/ 0 h 263"/>
                  <a:gd name="T70" fmla="*/ 0 w 1053"/>
                  <a:gd name="T71" fmla="*/ 0 h 263"/>
                  <a:gd name="T72" fmla="*/ 0 w 1053"/>
                  <a:gd name="T73" fmla="*/ 0 h 263"/>
                  <a:gd name="T74" fmla="*/ 0 w 1053"/>
                  <a:gd name="T75" fmla="*/ 0 h 263"/>
                  <a:gd name="T76" fmla="*/ 0 w 1053"/>
                  <a:gd name="T77" fmla="*/ 0 h 263"/>
                  <a:gd name="T78" fmla="*/ 0 w 1053"/>
                  <a:gd name="T79" fmla="*/ 0 h 263"/>
                  <a:gd name="T80" fmla="*/ 0 w 1053"/>
                  <a:gd name="T81" fmla="*/ 0 h 263"/>
                  <a:gd name="T82" fmla="*/ 0 w 1053"/>
                  <a:gd name="T83" fmla="*/ 0 h 263"/>
                  <a:gd name="T84" fmla="*/ 0 w 1053"/>
                  <a:gd name="T85" fmla="*/ 0 h 263"/>
                  <a:gd name="T86" fmla="*/ 0 w 1053"/>
                  <a:gd name="T87" fmla="*/ 0 h 263"/>
                  <a:gd name="T88" fmla="*/ 0 w 1053"/>
                  <a:gd name="T89" fmla="*/ 0 h 263"/>
                  <a:gd name="T90" fmla="*/ 0 w 1053"/>
                  <a:gd name="T91" fmla="*/ 0 h 263"/>
                  <a:gd name="T92" fmla="*/ 0 w 1053"/>
                  <a:gd name="T93" fmla="*/ 0 h 263"/>
                  <a:gd name="T94" fmla="*/ 0 w 1053"/>
                  <a:gd name="T95" fmla="*/ 0 h 263"/>
                  <a:gd name="T96" fmla="*/ 0 w 1053"/>
                  <a:gd name="T97" fmla="*/ 0 h 263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1053"/>
                  <a:gd name="T148" fmla="*/ 0 h 263"/>
                  <a:gd name="T149" fmla="*/ 1053 w 1053"/>
                  <a:gd name="T150" fmla="*/ 263 h 263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1053" h="263">
                    <a:moveTo>
                      <a:pt x="649" y="12"/>
                    </a:moveTo>
                    <a:lnTo>
                      <a:pt x="536" y="15"/>
                    </a:lnTo>
                    <a:lnTo>
                      <a:pt x="428" y="17"/>
                    </a:lnTo>
                    <a:lnTo>
                      <a:pt x="326" y="13"/>
                    </a:lnTo>
                    <a:lnTo>
                      <a:pt x="235" y="10"/>
                    </a:lnTo>
                    <a:lnTo>
                      <a:pt x="155" y="4"/>
                    </a:lnTo>
                    <a:lnTo>
                      <a:pt x="92" y="1"/>
                    </a:lnTo>
                    <a:lnTo>
                      <a:pt x="47" y="0"/>
                    </a:lnTo>
                    <a:lnTo>
                      <a:pt x="27" y="4"/>
                    </a:lnTo>
                    <a:lnTo>
                      <a:pt x="15" y="8"/>
                    </a:lnTo>
                    <a:lnTo>
                      <a:pt x="8" y="14"/>
                    </a:lnTo>
                    <a:lnTo>
                      <a:pt x="1" y="21"/>
                    </a:lnTo>
                    <a:lnTo>
                      <a:pt x="0" y="32"/>
                    </a:lnTo>
                    <a:lnTo>
                      <a:pt x="1" y="44"/>
                    </a:lnTo>
                    <a:lnTo>
                      <a:pt x="10" y="60"/>
                    </a:lnTo>
                    <a:lnTo>
                      <a:pt x="24" y="81"/>
                    </a:lnTo>
                    <a:lnTo>
                      <a:pt x="47" y="105"/>
                    </a:lnTo>
                    <a:lnTo>
                      <a:pt x="78" y="132"/>
                    </a:lnTo>
                    <a:lnTo>
                      <a:pt x="122" y="159"/>
                    </a:lnTo>
                    <a:lnTo>
                      <a:pt x="172" y="186"/>
                    </a:lnTo>
                    <a:lnTo>
                      <a:pt x="228" y="211"/>
                    </a:lnTo>
                    <a:lnTo>
                      <a:pt x="284" y="231"/>
                    </a:lnTo>
                    <a:lnTo>
                      <a:pt x="341" y="248"/>
                    </a:lnTo>
                    <a:lnTo>
                      <a:pt x="392" y="258"/>
                    </a:lnTo>
                    <a:lnTo>
                      <a:pt x="438" y="263"/>
                    </a:lnTo>
                    <a:lnTo>
                      <a:pt x="479" y="258"/>
                    </a:lnTo>
                    <a:lnTo>
                      <a:pt x="525" y="250"/>
                    </a:lnTo>
                    <a:lnTo>
                      <a:pt x="571" y="237"/>
                    </a:lnTo>
                    <a:lnTo>
                      <a:pt x="620" y="221"/>
                    </a:lnTo>
                    <a:lnTo>
                      <a:pt x="665" y="203"/>
                    </a:lnTo>
                    <a:lnTo>
                      <a:pt x="708" y="185"/>
                    </a:lnTo>
                    <a:lnTo>
                      <a:pt x="748" y="169"/>
                    </a:lnTo>
                    <a:lnTo>
                      <a:pt x="784" y="157"/>
                    </a:lnTo>
                    <a:lnTo>
                      <a:pt x="820" y="146"/>
                    </a:lnTo>
                    <a:lnTo>
                      <a:pt x="866" y="137"/>
                    </a:lnTo>
                    <a:lnTo>
                      <a:pt x="915" y="128"/>
                    </a:lnTo>
                    <a:lnTo>
                      <a:pt x="965" y="119"/>
                    </a:lnTo>
                    <a:lnTo>
                      <a:pt x="1006" y="108"/>
                    </a:lnTo>
                    <a:lnTo>
                      <a:pt x="1038" y="94"/>
                    </a:lnTo>
                    <a:lnTo>
                      <a:pt x="1053" y="77"/>
                    </a:lnTo>
                    <a:lnTo>
                      <a:pt x="1048" y="58"/>
                    </a:lnTo>
                    <a:lnTo>
                      <a:pt x="1029" y="37"/>
                    </a:lnTo>
                    <a:lnTo>
                      <a:pt x="1006" y="21"/>
                    </a:lnTo>
                    <a:lnTo>
                      <a:pt x="978" y="10"/>
                    </a:lnTo>
                    <a:lnTo>
                      <a:pt x="942" y="4"/>
                    </a:lnTo>
                    <a:lnTo>
                      <a:pt x="892" y="1"/>
                    </a:lnTo>
                    <a:lnTo>
                      <a:pt x="829" y="1"/>
                    </a:lnTo>
                    <a:lnTo>
                      <a:pt x="749" y="4"/>
                    </a:lnTo>
                    <a:lnTo>
                      <a:pt x="649" y="12"/>
                    </a:lnTo>
                    <a:close/>
                  </a:path>
                </a:pathLst>
              </a:custGeom>
              <a:solidFill>
                <a:srgbClr val="E02B3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2" name="Freeform 457">
                <a:extLst>
                  <a:ext uri="{FF2B5EF4-FFF2-40B4-BE49-F238E27FC236}">
                    <a16:creationId xmlns:a16="http://schemas.microsoft.com/office/drawing/2014/main" id="{FED28558-DE5C-4057-A096-6316C584CA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9" y="2262"/>
                <a:ext cx="164" cy="40"/>
              </a:xfrm>
              <a:custGeom>
                <a:avLst/>
                <a:gdLst>
                  <a:gd name="T0" fmla="*/ 0 w 980"/>
                  <a:gd name="T1" fmla="*/ 0 h 239"/>
                  <a:gd name="T2" fmla="*/ 0 w 980"/>
                  <a:gd name="T3" fmla="*/ 0 h 239"/>
                  <a:gd name="T4" fmla="*/ 0 w 980"/>
                  <a:gd name="T5" fmla="*/ 0 h 239"/>
                  <a:gd name="T6" fmla="*/ 0 w 980"/>
                  <a:gd name="T7" fmla="*/ 0 h 239"/>
                  <a:gd name="T8" fmla="*/ 0 w 980"/>
                  <a:gd name="T9" fmla="*/ 0 h 239"/>
                  <a:gd name="T10" fmla="*/ 0 w 980"/>
                  <a:gd name="T11" fmla="*/ 0 h 239"/>
                  <a:gd name="T12" fmla="*/ 0 w 980"/>
                  <a:gd name="T13" fmla="*/ 0 h 239"/>
                  <a:gd name="T14" fmla="*/ 0 w 980"/>
                  <a:gd name="T15" fmla="*/ 0 h 239"/>
                  <a:gd name="T16" fmla="*/ 0 w 980"/>
                  <a:gd name="T17" fmla="*/ 0 h 239"/>
                  <a:gd name="T18" fmla="*/ 0 w 980"/>
                  <a:gd name="T19" fmla="*/ 0 h 239"/>
                  <a:gd name="T20" fmla="*/ 0 w 980"/>
                  <a:gd name="T21" fmla="*/ 0 h 239"/>
                  <a:gd name="T22" fmla="*/ 0 w 980"/>
                  <a:gd name="T23" fmla="*/ 0 h 239"/>
                  <a:gd name="T24" fmla="*/ 0 w 980"/>
                  <a:gd name="T25" fmla="*/ 0 h 239"/>
                  <a:gd name="T26" fmla="*/ 0 w 980"/>
                  <a:gd name="T27" fmla="*/ 0 h 239"/>
                  <a:gd name="T28" fmla="*/ 0 w 980"/>
                  <a:gd name="T29" fmla="*/ 0 h 239"/>
                  <a:gd name="T30" fmla="*/ 0 w 980"/>
                  <a:gd name="T31" fmla="*/ 0 h 239"/>
                  <a:gd name="T32" fmla="*/ 0 w 980"/>
                  <a:gd name="T33" fmla="*/ 0 h 239"/>
                  <a:gd name="T34" fmla="*/ 0 w 980"/>
                  <a:gd name="T35" fmla="*/ 0 h 239"/>
                  <a:gd name="T36" fmla="*/ 0 w 980"/>
                  <a:gd name="T37" fmla="*/ 0 h 239"/>
                  <a:gd name="T38" fmla="*/ 0 w 980"/>
                  <a:gd name="T39" fmla="*/ 0 h 239"/>
                  <a:gd name="T40" fmla="*/ 0 w 980"/>
                  <a:gd name="T41" fmla="*/ 0 h 239"/>
                  <a:gd name="T42" fmla="*/ 0 w 980"/>
                  <a:gd name="T43" fmla="*/ 0 h 239"/>
                  <a:gd name="T44" fmla="*/ 0 w 980"/>
                  <a:gd name="T45" fmla="*/ 0 h 239"/>
                  <a:gd name="T46" fmla="*/ 0 w 980"/>
                  <a:gd name="T47" fmla="*/ 0 h 239"/>
                  <a:gd name="T48" fmla="*/ 0 w 980"/>
                  <a:gd name="T49" fmla="*/ 0 h 239"/>
                  <a:gd name="T50" fmla="*/ 0 w 980"/>
                  <a:gd name="T51" fmla="*/ 0 h 239"/>
                  <a:gd name="T52" fmla="*/ 0 w 980"/>
                  <a:gd name="T53" fmla="*/ 0 h 239"/>
                  <a:gd name="T54" fmla="*/ 0 w 980"/>
                  <a:gd name="T55" fmla="*/ 0 h 239"/>
                  <a:gd name="T56" fmla="*/ 0 w 980"/>
                  <a:gd name="T57" fmla="*/ 0 h 239"/>
                  <a:gd name="T58" fmla="*/ 0 w 980"/>
                  <a:gd name="T59" fmla="*/ 0 h 239"/>
                  <a:gd name="T60" fmla="*/ 0 w 980"/>
                  <a:gd name="T61" fmla="*/ 0 h 239"/>
                  <a:gd name="T62" fmla="*/ 0 w 980"/>
                  <a:gd name="T63" fmla="*/ 0 h 239"/>
                  <a:gd name="T64" fmla="*/ 0 w 980"/>
                  <a:gd name="T65" fmla="*/ 0 h 239"/>
                  <a:gd name="T66" fmla="*/ 0 w 980"/>
                  <a:gd name="T67" fmla="*/ 0 h 239"/>
                  <a:gd name="T68" fmla="*/ 0 w 980"/>
                  <a:gd name="T69" fmla="*/ 0 h 239"/>
                  <a:gd name="T70" fmla="*/ 0 w 980"/>
                  <a:gd name="T71" fmla="*/ 0 h 239"/>
                  <a:gd name="T72" fmla="*/ 0 w 980"/>
                  <a:gd name="T73" fmla="*/ 0 h 239"/>
                  <a:gd name="T74" fmla="*/ 0 w 980"/>
                  <a:gd name="T75" fmla="*/ 0 h 239"/>
                  <a:gd name="T76" fmla="*/ 0 w 980"/>
                  <a:gd name="T77" fmla="*/ 0 h 239"/>
                  <a:gd name="T78" fmla="*/ 0 w 980"/>
                  <a:gd name="T79" fmla="*/ 0 h 239"/>
                  <a:gd name="T80" fmla="*/ 0 w 980"/>
                  <a:gd name="T81" fmla="*/ 0 h 239"/>
                  <a:gd name="T82" fmla="*/ 0 w 980"/>
                  <a:gd name="T83" fmla="*/ 0 h 239"/>
                  <a:gd name="T84" fmla="*/ 0 w 980"/>
                  <a:gd name="T85" fmla="*/ 0 h 239"/>
                  <a:gd name="T86" fmla="*/ 0 w 980"/>
                  <a:gd name="T87" fmla="*/ 0 h 239"/>
                  <a:gd name="T88" fmla="*/ 0 w 980"/>
                  <a:gd name="T89" fmla="*/ 0 h 239"/>
                  <a:gd name="T90" fmla="*/ 0 w 980"/>
                  <a:gd name="T91" fmla="*/ 0 h 239"/>
                  <a:gd name="T92" fmla="*/ 0 w 980"/>
                  <a:gd name="T93" fmla="*/ 0 h 239"/>
                  <a:gd name="T94" fmla="*/ 0 w 980"/>
                  <a:gd name="T95" fmla="*/ 0 h 239"/>
                  <a:gd name="T96" fmla="*/ 0 w 980"/>
                  <a:gd name="T97" fmla="*/ 0 h 239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980"/>
                  <a:gd name="T148" fmla="*/ 0 h 239"/>
                  <a:gd name="T149" fmla="*/ 980 w 980"/>
                  <a:gd name="T150" fmla="*/ 239 h 239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980" h="239">
                    <a:moveTo>
                      <a:pt x="611" y="13"/>
                    </a:moveTo>
                    <a:lnTo>
                      <a:pt x="506" y="17"/>
                    </a:lnTo>
                    <a:lnTo>
                      <a:pt x="405" y="17"/>
                    </a:lnTo>
                    <a:lnTo>
                      <a:pt x="308" y="13"/>
                    </a:lnTo>
                    <a:lnTo>
                      <a:pt x="221" y="10"/>
                    </a:lnTo>
                    <a:lnTo>
                      <a:pt x="144" y="4"/>
                    </a:lnTo>
                    <a:lnTo>
                      <a:pt x="84" y="1"/>
                    </a:lnTo>
                    <a:lnTo>
                      <a:pt x="42" y="0"/>
                    </a:lnTo>
                    <a:lnTo>
                      <a:pt x="23" y="3"/>
                    </a:lnTo>
                    <a:lnTo>
                      <a:pt x="12" y="6"/>
                    </a:lnTo>
                    <a:lnTo>
                      <a:pt x="6" y="13"/>
                    </a:lnTo>
                    <a:lnTo>
                      <a:pt x="0" y="20"/>
                    </a:lnTo>
                    <a:lnTo>
                      <a:pt x="0" y="31"/>
                    </a:lnTo>
                    <a:lnTo>
                      <a:pt x="1" y="42"/>
                    </a:lnTo>
                    <a:lnTo>
                      <a:pt x="10" y="57"/>
                    </a:lnTo>
                    <a:lnTo>
                      <a:pt x="24" y="76"/>
                    </a:lnTo>
                    <a:lnTo>
                      <a:pt x="45" y="100"/>
                    </a:lnTo>
                    <a:lnTo>
                      <a:pt x="75" y="123"/>
                    </a:lnTo>
                    <a:lnTo>
                      <a:pt x="117" y="148"/>
                    </a:lnTo>
                    <a:lnTo>
                      <a:pt x="165" y="171"/>
                    </a:lnTo>
                    <a:lnTo>
                      <a:pt x="219" y="193"/>
                    </a:lnTo>
                    <a:lnTo>
                      <a:pt x="273" y="211"/>
                    </a:lnTo>
                    <a:lnTo>
                      <a:pt x="329" y="226"/>
                    </a:lnTo>
                    <a:lnTo>
                      <a:pt x="378" y="235"/>
                    </a:lnTo>
                    <a:lnTo>
                      <a:pt x="421" y="239"/>
                    </a:lnTo>
                    <a:lnTo>
                      <a:pt x="459" y="236"/>
                    </a:lnTo>
                    <a:lnTo>
                      <a:pt x="500" y="228"/>
                    </a:lnTo>
                    <a:lnTo>
                      <a:pt x="542" y="216"/>
                    </a:lnTo>
                    <a:lnTo>
                      <a:pt x="585" y="203"/>
                    </a:lnTo>
                    <a:lnTo>
                      <a:pt x="627" y="187"/>
                    </a:lnTo>
                    <a:lnTo>
                      <a:pt x="667" y="173"/>
                    </a:lnTo>
                    <a:lnTo>
                      <a:pt x="703" y="159"/>
                    </a:lnTo>
                    <a:lnTo>
                      <a:pt x="736" y="148"/>
                    </a:lnTo>
                    <a:lnTo>
                      <a:pt x="770" y="137"/>
                    </a:lnTo>
                    <a:lnTo>
                      <a:pt x="811" y="129"/>
                    </a:lnTo>
                    <a:lnTo>
                      <a:pt x="855" y="120"/>
                    </a:lnTo>
                    <a:lnTo>
                      <a:pt x="900" y="111"/>
                    </a:lnTo>
                    <a:lnTo>
                      <a:pt x="938" y="100"/>
                    </a:lnTo>
                    <a:lnTo>
                      <a:pt x="966" y="87"/>
                    </a:lnTo>
                    <a:lnTo>
                      <a:pt x="980" y="72"/>
                    </a:lnTo>
                    <a:lnTo>
                      <a:pt x="974" y="54"/>
                    </a:lnTo>
                    <a:lnTo>
                      <a:pt x="956" y="33"/>
                    </a:lnTo>
                    <a:lnTo>
                      <a:pt x="937" y="20"/>
                    </a:lnTo>
                    <a:lnTo>
                      <a:pt x="911" y="10"/>
                    </a:lnTo>
                    <a:lnTo>
                      <a:pt x="880" y="4"/>
                    </a:lnTo>
                    <a:lnTo>
                      <a:pt x="835" y="1"/>
                    </a:lnTo>
                    <a:lnTo>
                      <a:pt x="777" y="2"/>
                    </a:lnTo>
                    <a:lnTo>
                      <a:pt x="703" y="5"/>
                    </a:lnTo>
                    <a:lnTo>
                      <a:pt x="611" y="13"/>
                    </a:lnTo>
                    <a:close/>
                  </a:path>
                </a:pathLst>
              </a:custGeom>
              <a:solidFill>
                <a:srgbClr val="DB2B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3" name="Freeform 458">
                <a:extLst>
                  <a:ext uri="{FF2B5EF4-FFF2-40B4-BE49-F238E27FC236}">
                    <a16:creationId xmlns:a16="http://schemas.microsoft.com/office/drawing/2014/main" id="{E711C16B-0C39-4EB2-8003-4AA726992C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4" y="2264"/>
                <a:ext cx="151" cy="36"/>
              </a:xfrm>
              <a:custGeom>
                <a:avLst/>
                <a:gdLst>
                  <a:gd name="T0" fmla="*/ 0 w 908"/>
                  <a:gd name="T1" fmla="*/ 0 h 215"/>
                  <a:gd name="T2" fmla="*/ 0 w 908"/>
                  <a:gd name="T3" fmla="*/ 0 h 215"/>
                  <a:gd name="T4" fmla="*/ 0 w 908"/>
                  <a:gd name="T5" fmla="*/ 0 h 215"/>
                  <a:gd name="T6" fmla="*/ 0 w 908"/>
                  <a:gd name="T7" fmla="*/ 0 h 215"/>
                  <a:gd name="T8" fmla="*/ 0 w 908"/>
                  <a:gd name="T9" fmla="*/ 0 h 215"/>
                  <a:gd name="T10" fmla="*/ 0 w 908"/>
                  <a:gd name="T11" fmla="*/ 0 h 215"/>
                  <a:gd name="T12" fmla="*/ 0 w 908"/>
                  <a:gd name="T13" fmla="*/ 0 h 215"/>
                  <a:gd name="T14" fmla="*/ 0 w 908"/>
                  <a:gd name="T15" fmla="*/ 0 h 215"/>
                  <a:gd name="T16" fmla="*/ 0 w 908"/>
                  <a:gd name="T17" fmla="*/ 0 h 215"/>
                  <a:gd name="T18" fmla="*/ 0 w 908"/>
                  <a:gd name="T19" fmla="*/ 0 h 215"/>
                  <a:gd name="T20" fmla="*/ 0 w 908"/>
                  <a:gd name="T21" fmla="*/ 0 h 215"/>
                  <a:gd name="T22" fmla="*/ 0 w 908"/>
                  <a:gd name="T23" fmla="*/ 0 h 215"/>
                  <a:gd name="T24" fmla="*/ 0 w 908"/>
                  <a:gd name="T25" fmla="*/ 0 h 215"/>
                  <a:gd name="T26" fmla="*/ 0 w 908"/>
                  <a:gd name="T27" fmla="*/ 0 h 215"/>
                  <a:gd name="T28" fmla="*/ 0 w 908"/>
                  <a:gd name="T29" fmla="*/ 0 h 215"/>
                  <a:gd name="T30" fmla="*/ 0 w 908"/>
                  <a:gd name="T31" fmla="*/ 0 h 215"/>
                  <a:gd name="T32" fmla="*/ 0 w 908"/>
                  <a:gd name="T33" fmla="*/ 0 h 215"/>
                  <a:gd name="T34" fmla="*/ 0 w 908"/>
                  <a:gd name="T35" fmla="*/ 0 h 215"/>
                  <a:gd name="T36" fmla="*/ 0 w 908"/>
                  <a:gd name="T37" fmla="*/ 0 h 215"/>
                  <a:gd name="T38" fmla="*/ 0 w 908"/>
                  <a:gd name="T39" fmla="*/ 0 h 215"/>
                  <a:gd name="T40" fmla="*/ 0 w 908"/>
                  <a:gd name="T41" fmla="*/ 0 h 215"/>
                  <a:gd name="T42" fmla="*/ 0 w 908"/>
                  <a:gd name="T43" fmla="*/ 0 h 215"/>
                  <a:gd name="T44" fmla="*/ 0 w 908"/>
                  <a:gd name="T45" fmla="*/ 0 h 215"/>
                  <a:gd name="T46" fmla="*/ 0 w 908"/>
                  <a:gd name="T47" fmla="*/ 0 h 215"/>
                  <a:gd name="T48" fmla="*/ 0 w 908"/>
                  <a:gd name="T49" fmla="*/ 0 h 215"/>
                  <a:gd name="T50" fmla="*/ 0 w 908"/>
                  <a:gd name="T51" fmla="*/ 0 h 215"/>
                  <a:gd name="T52" fmla="*/ 0 w 908"/>
                  <a:gd name="T53" fmla="*/ 0 h 215"/>
                  <a:gd name="T54" fmla="*/ 0 w 908"/>
                  <a:gd name="T55" fmla="*/ 0 h 215"/>
                  <a:gd name="T56" fmla="*/ 0 w 908"/>
                  <a:gd name="T57" fmla="*/ 0 h 215"/>
                  <a:gd name="T58" fmla="*/ 0 w 908"/>
                  <a:gd name="T59" fmla="*/ 0 h 215"/>
                  <a:gd name="T60" fmla="*/ 0 w 908"/>
                  <a:gd name="T61" fmla="*/ 0 h 215"/>
                  <a:gd name="T62" fmla="*/ 0 w 908"/>
                  <a:gd name="T63" fmla="*/ 0 h 215"/>
                  <a:gd name="T64" fmla="*/ 0 w 908"/>
                  <a:gd name="T65" fmla="*/ 0 h 215"/>
                  <a:gd name="T66" fmla="*/ 0 w 908"/>
                  <a:gd name="T67" fmla="*/ 0 h 215"/>
                  <a:gd name="T68" fmla="*/ 0 w 908"/>
                  <a:gd name="T69" fmla="*/ 0 h 215"/>
                  <a:gd name="T70" fmla="*/ 0 w 908"/>
                  <a:gd name="T71" fmla="*/ 0 h 215"/>
                  <a:gd name="T72" fmla="*/ 0 w 908"/>
                  <a:gd name="T73" fmla="*/ 0 h 215"/>
                  <a:gd name="T74" fmla="*/ 0 w 908"/>
                  <a:gd name="T75" fmla="*/ 0 h 215"/>
                  <a:gd name="T76" fmla="*/ 0 w 908"/>
                  <a:gd name="T77" fmla="*/ 0 h 215"/>
                  <a:gd name="T78" fmla="*/ 0 w 908"/>
                  <a:gd name="T79" fmla="*/ 0 h 215"/>
                  <a:gd name="T80" fmla="*/ 0 w 908"/>
                  <a:gd name="T81" fmla="*/ 0 h 215"/>
                  <a:gd name="T82" fmla="*/ 0 w 908"/>
                  <a:gd name="T83" fmla="*/ 0 h 215"/>
                  <a:gd name="T84" fmla="*/ 0 w 908"/>
                  <a:gd name="T85" fmla="*/ 0 h 215"/>
                  <a:gd name="T86" fmla="*/ 0 w 908"/>
                  <a:gd name="T87" fmla="*/ 0 h 215"/>
                  <a:gd name="T88" fmla="*/ 0 w 908"/>
                  <a:gd name="T89" fmla="*/ 0 h 215"/>
                  <a:gd name="T90" fmla="*/ 0 w 908"/>
                  <a:gd name="T91" fmla="*/ 0 h 215"/>
                  <a:gd name="T92" fmla="*/ 0 w 908"/>
                  <a:gd name="T93" fmla="*/ 0 h 215"/>
                  <a:gd name="T94" fmla="*/ 0 w 908"/>
                  <a:gd name="T95" fmla="*/ 0 h 215"/>
                  <a:gd name="T96" fmla="*/ 0 w 908"/>
                  <a:gd name="T97" fmla="*/ 0 h 215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908"/>
                  <a:gd name="T148" fmla="*/ 0 h 215"/>
                  <a:gd name="T149" fmla="*/ 908 w 908"/>
                  <a:gd name="T150" fmla="*/ 215 h 215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908" h="215">
                    <a:moveTo>
                      <a:pt x="578" y="13"/>
                    </a:moveTo>
                    <a:lnTo>
                      <a:pt x="482" y="16"/>
                    </a:lnTo>
                    <a:lnTo>
                      <a:pt x="386" y="16"/>
                    </a:lnTo>
                    <a:lnTo>
                      <a:pt x="294" y="14"/>
                    </a:lnTo>
                    <a:lnTo>
                      <a:pt x="212" y="11"/>
                    </a:lnTo>
                    <a:lnTo>
                      <a:pt x="137" y="5"/>
                    </a:lnTo>
                    <a:lnTo>
                      <a:pt x="79" y="2"/>
                    </a:lnTo>
                    <a:lnTo>
                      <a:pt x="37" y="0"/>
                    </a:lnTo>
                    <a:lnTo>
                      <a:pt x="17" y="3"/>
                    </a:lnTo>
                    <a:lnTo>
                      <a:pt x="8" y="6"/>
                    </a:lnTo>
                    <a:lnTo>
                      <a:pt x="4" y="13"/>
                    </a:lnTo>
                    <a:lnTo>
                      <a:pt x="0" y="20"/>
                    </a:lnTo>
                    <a:lnTo>
                      <a:pt x="0" y="30"/>
                    </a:lnTo>
                    <a:lnTo>
                      <a:pt x="4" y="40"/>
                    </a:lnTo>
                    <a:lnTo>
                      <a:pt x="13" y="55"/>
                    </a:lnTo>
                    <a:lnTo>
                      <a:pt x="25" y="72"/>
                    </a:lnTo>
                    <a:lnTo>
                      <a:pt x="45" y="92"/>
                    </a:lnTo>
                    <a:lnTo>
                      <a:pt x="73" y="113"/>
                    </a:lnTo>
                    <a:lnTo>
                      <a:pt x="114" y="136"/>
                    </a:lnTo>
                    <a:lnTo>
                      <a:pt x="160" y="156"/>
                    </a:lnTo>
                    <a:lnTo>
                      <a:pt x="213" y="176"/>
                    </a:lnTo>
                    <a:lnTo>
                      <a:pt x="266" y="192"/>
                    </a:lnTo>
                    <a:lnTo>
                      <a:pt x="319" y="204"/>
                    </a:lnTo>
                    <a:lnTo>
                      <a:pt x="365" y="212"/>
                    </a:lnTo>
                    <a:lnTo>
                      <a:pt x="405" y="215"/>
                    </a:lnTo>
                    <a:lnTo>
                      <a:pt x="439" y="212"/>
                    </a:lnTo>
                    <a:lnTo>
                      <a:pt x="476" y="206"/>
                    </a:lnTo>
                    <a:lnTo>
                      <a:pt x="513" y="196"/>
                    </a:lnTo>
                    <a:lnTo>
                      <a:pt x="553" y="186"/>
                    </a:lnTo>
                    <a:lnTo>
                      <a:pt x="589" y="173"/>
                    </a:lnTo>
                    <a:lnTo>
                      <a:pt x="625" y="160"/>
                    </a:lnTo>
                    <a:lnTo>
                      <a:pt x="657" y="147"/>
                    </a:lnTo>
                    <a:lnTo>
                      <a:pt x="688" y="137"/>
                    </a:lnTo>
                    <a:lnTo>
                      <a:pt x="718" y="127"/>
                    </a:lnTo>
                    <a:lnTo>
                      <a:pt x="756" y="120"/>
                    </a:lnTo>
                    <a:lnTo>
                      <a:pt x="797" y="111"/>
                    </a:lnTo>
                    <a:lnTo>
                      <a:pt x="837" y="103"/>
                    </a:lnTo>
                    <a:lnTo>
                      <a:pt x="871" y="92"/>
                    </a:lnTo>
                    <a:lnTo>
                      <a:pt x="897" y="81"/>
                    </a:lnTo>
                    <a:lnTo>
                      <a:pt x="908" y="66"/>
                    </a:lnTo>
                    <a:lnTo>
                      <a:pt x="903" y="48"/>
                    </a:lnTo>
                    <a:lnTo>
                      <a:pt x="888" y="30"/>
                    </a:lnTo>
                    <a:lnTo>
                      <a:pt x="872" y="18"/>
                    </a:lnTo>
                    <a:lnTo>
                      <a:pt x="851" y="9"/>
                    </a:lnTo>
                    <a:lnTo>
                      <a:pt x="822" y="4"/>
                    </a:lnTo>
                    <a:lnTo>
                      <a:pt x="783" y="2"/>
                    </a:lnTo>
                    <a:lnTo>
                      <a:pt x="731" y="3"/>
                    </a:lnTo>
                    <a:lnTo>
                      <a:pt x="664" y="6"/>
                    </a:lnTo>
                    <a:lnTo>
                      <a:pt x="578" y="13"/>
                    </a:lnTo>
                    <a:close/>
                  </a:path>
                </a:pathLst>
              </a:custGeom>
              <a:solidFill>
                <a:srgbClr val="D42B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4" name="Freeform 459">
                <a:extLst>
                  <a:ext uri="{FF2B5EF4-FFF2-40B4-BE49-F238E27FC236}">
                    <a16:creationId xmlns:a16="http://schemas.microsoft.com/office/drawing/2014/main" id="{9FF26827-2C87-4C71-B4B4-C02FD50C25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9" y="2265"/>
                <a:ext cx="139" cy="32"/>
              </a:xfrm>
              <a:custGeom>
                <a:avLst/>
                <a:gdLst>
                  <a:gd name="T0" fmla="*/ 0 w 836"/>
                  <a:gd name="T1" fmla="*/ 0 h 195"/>
                  <a:gd name="T2" fmla="*/ 0 w 836"/>
                  <a:gd name="T3" fmla="*/ 0 h 195"/>
                  <a:gd name="T4" fmla="*/ 0 w 836"/>
                  <a:gd name="T5" fmla="*/ 0 h 195"/>
                  <a:gd name="T6" fmla="*/ 0 w 836"/>
                  <a:gd name="T7" fmla="*/ 0 h 195"/>
                  <a:gd name="T8" fmla="*/ 0 w 836"/>
                  <a:gd name="T9" fmla="*/ 0 h 195"/>
                  <a:gd name="T10" fmla="*/ 0 w 836"/>
                  <a:gd name="T11" fmla="*/ 0 h 195"/>
                  <a:gd name="T12" fmla="*/ 0 w 836"/>
                  <a:gd name="T13" fmla="*/ 0 h 195"/>
                  <a:gd name="T14" fmla="*/ 0 w 836"/>
                  <a:gd name="T15" fmla="*/ 0 h 195"/>
                  <a:gd name="T16" fmla="*/ 0 w 836"/>
                  <a:gd name="T17" fmla="*/ 0 h 195"/>
                  <a:gd name="T18" fmla="*/ 0 w 836"/>
                  <a:gd name="T19" fmla="*/ 0 h 195"/>
                  <a:gd name="T20" fmla="*/ 0 w 836"/>
                  <a:gd name="T21" fmla="*/ 0 h 195"/>
                  <a:gd name="T22" fmla="*/ 0 w 836"/>
                  <a:gd name="T23" fmla="*/ 0 h 195"/>
                  <a:gd name="T24" fmla="*/ 0 w 836"/>
                  <a:gd name="T25" fmla="*/ 0 h 195"/>
                  <a:gd name="T26" fmla="*/ 0 w 836"/>
                  <a:gd name="T27" fmla="*/ 0 h 195"/>
                  <a:gd name="T28" fmla="*/ 0 w 836"/>
                  <a:gd name="T29" fmla="*/ 0 h 195"/>
                  <a:gd name="T30" fmla="*/ 0 w 836"/>
                  <a:gd name="T31" fmla="*/ 0 h 195"/>
                  <a:gd name="T32" fmla="*/ 0 w 836"/>
                  <a:gd name="T33" fmla="*/ 0 h 195"/>
                  <a:gd name="T34" fmla="*/ 0 w 836"/>
                  <a:gd name="T35" fmla="*/ 0 h 195"/>
                  <a:gd name="T36" fmla="*/ 0 w 836"/>
                  <a:gd name="T37" fmla="*/ 0 h 195"/>
                  <a:gd name="T38" fmla="*/ 0 w 836"/>
                  <a:gd name="T39" fmla="*/ 0 h 195"/>
                  <a:gd name="T40" fmla="*/ 0 w 836"/>
                  <a:gd name="T41" fmla="*/ 0 h 195"/>
                  <a:gd name="T42" fmla="*/ 0 w 836"/>
                  <a:gd name="T43" fmla="*/ 0 h 195"/>
                  <a:gd name="T44" fmla="*/ 0 w 836"/>
                  <a:gd name="T45" fmla="*/ 0 h 195"/>
                  <a:gd name="T46" fmla="*/ 0 w 836"/>
                  <a:gd name="T47" fmla="*/ 0 h 195"/>
                  <a:gd name="T48" fmla="*/ 0 w 836"/>
                  <a:gd name="T49" fmla="*/ 0 h 195"/>
                  <a:gd name="T50" fmla="*/ 0 w 836"/>
                  <a:gd name="T51" fmla="*/ 0 h 195"/>
                  <a:gd name="T52" fmla="*/ 0 w 836"/>
                  <a:gd name="T53" fmla="*/ 0 h 195"/>
                  <a:gd name="T54" fmla="*/ 0 w 836"/>
                  <a:gd name="T55" fmla="*/ 0 h 195"/>
                  <a:gd name="T56" fmla="*/ 0 w 836"/>
                  <a:gd name="T57" fmla="*/ 0 h 195"/>
                  <a:gd name="T58" fmla="*/ 0 w 836"/>
                  <a:gd name="T59" fmla="*/ 0 h 195"/>
                  <a:gd name="T60" fmla="*/ 0 w 836"/>
                  <a:gd name="T61" fmla="*/ 0 h 195"/>
                  <a:gd name="T62" fmla="*/ 0 w 836"/>
                  <a:gd name="T63" fmla="*/ 0 h 195"/>
                  <a:gd name="T64" fmla="*/ 0 w 836"/>
                  <a:gd name="T65" fmla="*/ 0 h 195"/>
                  <a:gd name="T66" fmla="*/ 0 w 836"/>
                  <a:gd name="T67" fmla="*/ 0 h 195"/>
                  <a:gd name="T68" fmla="*/ 0 w 836"/>
                  <a:gd name="T69" fmla="*/ 0 h 195"/>
                  <a:gd name="T70" fmla="*/ 0 w 836"/>
                  <a:gd name="T71" fmla="*/ 0 h 195"/>
                  <a:gd name="T72" fmla="*/ 0 w 836"/>
                  <a:gd name="T73" fmla="*/ 0 h 195"/>
                  <a:gd name="T74" fmla="*/ 0 w 836"/>
                  <a:gd name="T75" fmla="*/ 0 h 195"/>
                  <a:gd name="T76" fmla="*/ 0 w 836"/>
                  <a:gd name="T77" fmla="*/ 0 h 195"/>
                  <a:gd name="T78" fmla="*/ 0 w 836"/>
                  <a:gd name="T79" fmla="*/ 0 h 195"/>
                  <a:gd name="T80" fmla="*/ 0 w 836"/>
                  <a:gd name="T81" fmla="*/ 0 h 195"/>
                  <a:gd name="T82" fmla="*/ 0 w 836"/>
                  <a:gd name="T83" fmla="*/ 0 h 195"/>
                  <a:gd name="T84" fmla="*/ 0 w 836"/>
                  <a:gd name="T85" fmla="*/ 0 h 195"/>
                  <a:gd name="T86" fmla="*/ 0 w 836"/>
                  <a:gd name="T87" fmla="*/ 0 h 195"/>
                  <a:gd name="T88" fmla="*/ 0 w 836"/>
                  <a:gd name="T89" fmla="*/ 0 h 195"/>
                  <a:gd name="T90" fmla="*/ 0 w 836"/>
                  <a:gd name="T91" fmla="*/ 0 h 195"/>
                  <a:gd name="T92" fmla="*/ 0 w 836"/>
                  <a:gd name="T93" fmla="*/ 0 h 195"/>
                  <a:gd name="T94" fmla="*/ 0 w 836"/>
                  <a:gd name="T95" fmla="*/ 0 h 195"/>
                  <a:gd name="T96" fmla="*/ 0 w 836"/>
                  <a:gd name="T97" fmla="*/ 0 h 195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836"/>
                  <a:gd name="T148" fmla="*/ 0 h 195"/>
                  <a:gd name="T149" fmla="*/ 836 w 836"/>
                  <a:gd name="T150" fmla="*/ 195 h 195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836" h="195">
                    <a:moveTo>
                      <a:pt x="543" y="15"/>
                    </a:moveTo>
                    <a:lnTo>
                      <a:pt x="454" y="18"/>
                    </a:lnTo>
                    <a:lnTo>
                      <a:pt x="365" y="18"/>
                    </a:lnTo>
                    <a:lnTo>
                      <a:pt x="279" y="15"/>
                    </a:lnTo>
                    <a:lnTo>
                      <a:pt x="201" y="12"/>
                    </a:lnTo>
                    <a:lnTo>
                      <a:pt x="130" y="6"/>
                    </a:lnTo>
                    <a:lnTo>
                      <a:pt x="73" y="3"/>
                    </a:lnTo>
                    <a:lnTo>
                      <a:pt x="33" y="0"/>
                    </a:lnTo>
                    <a:lnTo>
                      <a:pt x="14" y="4"/>
                    </a:lnTo>
                    <a:lnTo>
                      <a:pt x="6" y="7"/>
                    </a:lnTo>
                    <a:lnTo>
                      <a:pt x="3" y="13"/>
                    </a:lnTo>
                    <a:lnTo>
                      <a:pt x="0" y="19"/>
                    </a:lnTo>
                    <a:lnTo>
                      <a:pt x="1" y="28"/>
                    </a:lnTo>
                    <a:lnTo>
                      <a:pt x="5" y="39"/>
                    </a:lnTo>
                    <a:lnTo>
                      <a:pt x="14" y="52"/>
                    </a:lnTo>
                    <a:lnTo>
                      <a:pt x="27" y="68"/>
                    </a:lnTo>
                    <a:lnTo>
                      <a:pt x="45" y="88"/>
                    </a:lnTo>
                    <a:lnTo>
                      <a:pt x="71" y="107"/>
                    </a:lnTo>
                    <a:lnTo>
                      <a:pt x="109" y="127"/>
                    </a:lnTo>
                    <a:lnTo>
                      <a:pt x="154" y="145"/>
                    </a:lnTo>
                    <a:lnTo>
                      <a:pt x="206" y="162"/>
                    </a:lnTo>
                    <a:lnTo>
                      <a:pt x="258" y="175"/>
                    </a:lnTo>
                    <a:lnTo>
                      <a:pt x="309" y="185"/>
                    </a:lnTo>
                    <a:lnTo>
                      <a:pt x="352" y="191"/>
                    </a:lnTo>
                    <a:lnTo>
                      <a:pt x="391" y="195"/>
                    </a:lnTo>
                    <a:lnTo>
                      <a:pt x="421" y="193"/>
                    </a:lnTo>
                    <a:lnTo>
                      <a:pt x="455" y="188"/>
                    </a:lnTo>
                    <a:lnTo>
                      <a:pt x="487" y="180"/>
                    </a:lnTo>
                    <a:lnTo>
                      <a:pt x="522" y="171"/>
                    </a:lnTo>
                    <a:lnTo>
                      <a:pt x="555" y="160"/>
                    </a:lnTo>
                    <a:lnTo>
                      <a:pt x="586" y="150"/>
                    </a:lnTo>
                    <a:lnTo>
                      <a:pt x="616" y="140"/>
                    </a:lnTo>
                    <a:lnTo>
                      <a:pt x="642" y="131"/>
                    </a:lnTo>
                    <a:lnTo>
                      <a:pt x="669" y="122"/>
                    </a:lnTo>
                    <a:lnTo>
                      <a:pt x="703" y="114"/>
                    </a:lnTo>
                    <a:lnTo>
                      <a:pt x="739" y="106"/>
                    </a:lnTo>
                    <a:lnTo>
                      <a:pt x="775" y="98"/>
                    </a:lnTo>
                    <a:lnTo>
                      <a:pt x="805" y="88"/>
                    </a:lnTo>
                    <a:lnTo>
                      <a:pt x="827" y="77"/>
                    </a:lnTo>
                    <a:lnTo>
                      <a:pt x="836" y="63"/>
                    </a:lnTo>
                    <a:lnTo>
                      <a:pt x="832" y="48"/>
                    </a:lnTo>
                    <a:lnTo>
                      <a:pt x="818" y="31"/>
                    </a:lnTo>
                    <a:lnTo>
                      <a:pt x="803" y="19"/>
                    </a:lnTo>
                    <a:lnTo>
                      <a:pt x="785" y="12"/>
                    </a:lnTo>
                    <a:lnTo>
                      <a:pt x="762" y="7"/>
                    </a:lnTo>
                    <a:lnTo>
                      <a:pt x="727" y="5"/>
                    </a:lnTo>
                    <a:lnTo>
                      <a:pt x="682" y="6"/>
                    </a:lnTo>
                    <a:lnTo>
                      <a:pt x="620" y="9"/>
                    </a:lnTo>
                    <a:lnTo>
                      <a:pt x="543" y="15"/>
                    </a:lnTo>
                    <a:close/>
                  </a:path>
                </a:pathLst>
              </a:custGeom>
              <a:solidFill>
                <a:srgbClr val="CC2B1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5" name="Freeform 460">
                <a:extLst>
                  <a:ext uri="{FF2B5EF4-FFF2-40B4-BE49-F238E27FC236}">
                    <a16:creationId xmlns:a16="http://schemas.microsoft.com/office/drawing/2014/main" id="{B759A1E5-4342-43CC-8070-4CA90469F5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3" y="2267"/>
                <a:ext cx="128" cy="28"/>
              </a:xfrm>
              <a:custGeom>
                <a:avLst/>
                <a:gdLst>
                  <a:gd name="T0" fmla="*/ 0 w 765"/>
                  <a:gd name="T1" fmla="*/ 0 h 170"/>
                  <a:gd name="T2" fmla="*/ 0 w 765"/>
                  <a:gd name="T3" fmla="*/ 0 h 170"/>
                  <a:gd name="T4" fmla="*/ 0 w 765"/>
                  <a:gd name="T5" fmla="*/ 0 h 170"/>
                  <a:gd name="T6" fmla="*/ 0 w 765"/>
                  <a:gd name="T7" fmla="*/ 0 h 170"/>
                  <a:gd name="T8" fmla="*/ 0 w 765"/>
                  <a:gd name="T9" fmla="*/ 0 h 170"/>
                  <a:gd name="T10" fmla="*/ 0 w 765"/>
                  <a:gd name="T11" fmla="*/ 0 h 170"/>
                  <a:gd name="T12" fmla="*/ 0 w 765"/>
                  <a:gd name="T13" fmla="*/ 0 h 170"/>
                  <a:gd name="T14" fmla="*/ 0 w 765"/>
                  <a:gd name="T15" fmla="*/ 0 h 170"/>
                  <a:gd name="T16" fmla="*/ 0 w 765"/>
                  <a:gd name="T17" fmla="*/ 0 h 170"/>
                  <a:gd name="T18" fmla="*/ 0 w 765"/>
                  <a:gd name="T19" fmla="*/ 0 h 170"/>
                  <a:gd name="T20" fmla="*/ 0 w 765"/>
                  <a:gd name="T21" fmla="*/ 0 h 170"/>
                  <a:gd name="T22" fmla="*/ 0 w 765"/>
                  <a:gd name="T23" fmla="*/ 0 h 170"/>
                  <a:gd name="T24" fmla="*/ 0 w 765"/>
                  <a:gd name="T25" fmla="*/ 0 h 170"/>
                  <a:gd name="T26" fmla="*/ 0 w 765"/>
                  <a:gd name="T27" fmla="*/ 0 h 170"/>
                  <a:gd name="T28" fmla="*/ 0 w 765"/>
                  <a:gd name="T29" fmla="*/ 0 h 170"/>
                  <a:gd name="T30" fmla="*/ 0 w 765"/>
                  <a:gd name="T31" fmla="*/ 0 h 170"/>
                  <a:gd name="T32" fmla="*/ 0 w 765"/>
                  <a:gd name="T33" fmla="*/ 0 h 170"/>
                  <a:gd name="T34" fmla="*/ 0 w 765"/>
                  <a:gd name="T35" fmla="*/ 0 h 170"/>
                  <a:gd name="T36" fmla="*/ 0 w 765"/>
                  <a:gd name="T37" fmla="*/ 0 h 170"/>
                  <a:gd name="T38" fmla="*/ 0 w 765"/>
                  <a:gd name="T39" fmla="*/ 0 h 170"/>
                  <a:gd name="T40" fmla="*/ 0 w 765"/>
                  <a:gd name="T41" fmla="*/ 0 h 170"/>
                  <a:gd name="T42" fmla="*/ 0 w 765"/>
                  <a:gd name="T43" fmla="*/ 0 h 170"/>
                  <a:gd name="T44" fmla="*/ 0 w 765"/>
                  <a:gd name="T45" fmla="*/ 0 h 170"/>
                  <a:gd name="T46" fmla="*/ 0 w 765"/>
                  <a:gd name="T47" fmla="*/ 0 h 170"/>
                  <a:gd name="T48" fmla="*/ 0 w 765"/>
                  <a:gd name="T49" fmla="*/ 0 h 170"/>
                  <a:gd name="T50" fmla="*/ 0 w 765"/>
                  <a:gd name="T51" fmla="*/ 0 h 170"/>
                  <a:gd name="T52" fmla="*/ 0 w 765"/>
                  <a:gd name="T53" fmla="*/ 0 h 170"/>
                  <a:gd name="T54" fmla="*/ 0 w 765"/>
                  <a:gd name="T55" fmla="*/ 0 h 170"/>
                  <a:gd name="T56" fmla="*/ 0 w 765"/>
                  <a:gd name="T57" fmla="*/ 0 h 170"/>
                  <a:gd name="T58" fmla="*/ 0 w 765"/>
                  <a:gd name="T59" fmla="*/ 0 h 170"/>
                  <a:gd name="T60" fmla="*/ 0 w 765"/>
                  <a:gd name="T61" fmla="*/ 0 h 170"/>
                  <a:gd name="T62" fmla="*/ 0 w 765"/>
                  <a:gd name="T63" fmla="*/ 0 h 170"/>
                  <a:gd name="T64" fmla="*/ 0 w 765"/>
                  <a:gd name="T65" fmla="*/ 0 h 170"/>
                  <a:gd name="T66" fmla="*/ 0 w 765"/>
                  <a:gd name="T67" fmla="*/ 0 h 170"/>
                  <a:gd name="T68" fmla="*/ 0 w 765"/>
                  <a:gd name="T69" fmla="*/ 0 h 170"/>
                  <a:gd name="T70" fmla="*/ 0 w 765"/>
                  <a:gd name="T71" fmla="*/ 0 h 170"/>
                  <a:gd name="T72" fmla="*/ 0 w 765"/>
                  <a:gd name="T73" fmla="*/ 0 h 170"/>
                  <a:gd name="T74" fmla="*/ 0 w 765"/>
                  <a:gd name="T75" fmla="*/ 0 h 170"/>
                  <a:gd name="T76" fmla="*/ 0 w 765"/>
                  <a:gd name="T77" fmla="*/ 0 h 170"/>
                  <a:gd name="T78" fmla="*/ 0 w 765"/>
                  <a:gd name="T79" fmla="*/ 0 h 170"/>
                  <a:gd name="T80" fmla="*/ 0 w 765"/>
                  <a:gd name="T81" fmla="*/ 0 h 170"/>
                  <a:gd name="T82" fmla="*/ 0 w 765"/>
                  <a:gd name="T83" fmla="*/ 0 h 170"/>
                  <a:gd name="T84" fmla="*/ 0 w 765"/>
                  <a:gd name="T85" fmla="*/ 0 h 170"/>
                  <a:gd name="T86" fmla="*/ 0 w 765"/>
                  <a:gd name="T87" fmla="*/ 0 h 170"/>
                  <a:gd name="T88" fmla="*/ 0 w 765"/>
                  <a:gd name="T89" fmla="*/ 0 h 170"/>
                  <a:gd name="T90" fmla="*/ 0 w 765"/>
                  <a:gd name="T91" fmla="*/ 0 h 170"/>
                  <a:gd name="T92" fmla="*/ 0 w 765"/>
                  <a:gd name="T93" fmla="*/ 0 h 170"/>
                  <a:gd name="T94" fmla="*/ 0 w 765"/>
                  <a:gd name="T95" fmla="*/ 0 h 170"/>
                  <a:gd name="T96" fmla="*/ 0 w 765"/>
                  <a:gd name="T97" fmla="*/ 0 h 17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765"/>
                  <a:gd name="T148" fmla="*/ 0 h 170"/>
                  <a:gd name="T149" fmla="*/ 765 w 765"/>
                  <a:gd name="T150" fmla="*/ 170 h 170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765" h="170">
                    <a:moveTo>
                      <a:pt x="510" y="10"/>
                    </a:moveTo>
                    <a:lnTo>
                      <a:pt x="428" y="13"/>
                    </a:lnTo>
                    <a:lnTo>
                      <a:pt x="345" y="13"/>
                    </a:lnTo>
                    <a:lnTo>
                      <a:pt x="263" y="10"/>
                    </a:lnTo>
                    <a:lnTo>
                      <a:pt x="188" y="7"/>
                    </a:lnTo>
                    <a:lnTo>
                      <a:pt x="121" y="3"/>
                    </a:lnTo>
                    <a:lnTo>
                      <a:pt x="68" y="1"/>
                    </a:lnTo>
                    <a:lnTo>
                      <a:pt x="30" y="0"/>
                    </a:lnTo>
                    <a:lnTo>
                      <a:pt x="12" y="3"/>
                    </a:lnTo>
                    <a:lnTo>
                      <a:pt x="5" y="5"/>
                    </a:lnTo>
                    <a:lnTo>
                      <a:pt x="2" y="10"/>
                    </a:lnTo>
                    <a:lnTo>
                      <a:pt x="0" y="15"/>
                    </a:lnTo>
                    <a:lnTo>
                      <a:pt x="3" y="23"/>
                    </a:lnTo>
                    <a:lnTo>
                      <a:pt x="7" y="32"/>
                    </a:lnTo>
                    <a:lnTo>
                      <a:pt x="15" y="46"/>
                    </a:lnTo>
                    <a:lnTo>
                      <a:pt x="27" y="60"/>
                    </a:lnTo>
                    <a:lnTo>
                      <a:pt x="44" y="78"/>
                    </a:lnTo>
                    <a:lnTo>
                      <a:pt x="69" y="95"/>
                    </a:lnTo>
                    <a:lnTo>
                      <a:pt x="106" y="112"/>
                    </a:lnTo>
                    <a:lnTo>
                      <a:pt x="150" y="128"/>
                    </a:lnTo>
                    <a:lnTo>
                      <a:pt x="200" y="142"/>
                    </a:lnTo>
                    <a:lnTo>
                      <a:pt x="249" y="152"/>
                    </a:lnTo>
                    <a:lnTo>
                      <a:pt x="297" y="163"/>
                    </a:lnTo>
                    <a:lnTo>
                      <a:pt x="340" y="168"/>
                    </a:lnTo>
                    <a:lnTo>
                      <a:pt x="375" y="170"/>
                    </a:lnTo>
                    <a:lnTo>
                      <a:pt x="403" y="168"/>
                    </a:lnTo>
                    <a:lnTo>
                      <a:pt x="434" y="165"/>
                    </a:lnTo>
                    <a:lnTo>
                      <a:pt x="463" y="158"/>
                    </a:lnTo>
                    <a:lnTo>
                      <a:pt x="492" y="151"/>
                    </a:lnTo>
                    <a:lnTo>
                      <a:pt x="519" y="142"/>
                    </a:lnTo>
                    <a:lnTo>
                      <a:pt x="547" y="134"/>
                    </a:lnTo>
                    <a:lnTo>
                      <a:pt x="572" y="125"/>
                    </a:lnTo>
                    <a:lnTo>
                      <a:pt x="596" y="119"/>
                    </a:lnTo>
                    <a:lnTo>
                      <a:pt x="620" y="110"/>
                    </a:lnTo>
                    <a:lnTo>
                      <a:pt x="651" y="102"/>
                    </a:lnTo>
                    <a:lnTo>
                      <a:pt x="682" y="94"/>
                    </a:lnTo>
                    <a:lnTo>
                      <a:pt x="714" y="86"/>
                    </a:lnTo>
                    <a:lnTo>
                      <a:pt x="738" y="76"/>
                    </a:lnTo>
                    <a:lnTo>
                      <a:pt x="757" y="66"/>
                    </a:lnTo>
                    <a:lnTo>
                      <a:pt x="765" y="54"/>
                    </a:lnTo>
                    <a:lnTo>
                      <a:pt x="761" y="40"/>
                    </a:lnTo>
                    <a:lnTo>
                      <a:pt x="749" y="25"/>
                    </a:lnTo>
                    <a:lnTo>
                      <a:pt x="736" y="15"/>
                    </a:lnTo>
                    <a:lnTo>
                      <a:pt x="722" y="7"/>
                    </a:lnTo>
                    <a:lnTo>
                      <a:pt x="701" y="4"/>
                    </a:lnTo>
                    <a:lnTo>
                      <a:pt x="672" y="1"/>
                    </a:lnTo>
                    <a:lnTo>
                      <a:pt x="633" y="2"/>
                    </a:lnTo>
                    <a:lnTo>
                      <a:pt x="579" y="4"/>
                    </a:lnTo>
                    <a:lnTo>
                      <a:pt x="510" y="10"/>
                    </a:lnTo>
                    <a:close/>
                  </a:path>
                </a:pathLst>
              </a:custGeom>
              <a:solidFill>
                <a:srgbClr val="C42B1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6" name="Freeform 461">
                <a:extLst>
                  <a:ext uri="{FF2B5EF4-FFF2-40B4-BE49-F238E27FC236}">
                    <a16:creationId xmlns:a16="http://schemas.microsoft.com/office/drawing/2014/main" id="{1E872F23-4D48-42F5-8350-1F682ECECF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8" y="2268"/>
                <a:ext cx="116" cy="24"/>
              </a:xfrm>
              <a:custGeom>
                <a:avLst/>
                <a:gdLst>
                  <a:gd name="T0" fmla="*/ 0 w 693"/>
                  <a:gd name="T1" fmla="*/ 0 h 148"/>
                  <a:gd name="T2" fmla="*/ 0 w 693"/>
                  <a:gd name="T3" fmla="*/ 0 h 148"/>
                  <a:gd name="T4" fmla="*/ 0 w 693"/>
                  <a:gd name="T5" fmla="*/ 0 h 148"/>
                  <a:gd name="T6" fmla="*/ 0 w 693"/>
                  <a:gd name="T7" fmla="*/ 0 h 148"/>
                  <a:gd name="T8" fmla="*/ 0 w 693"/>
                  <a:gd name="T9" fmla="*/ 0 h 148"/>
                  <a:gd name="T10" fmla="*/ 0 w 693"/>
                  <a:gd name="T11" fmla="*/ 0 h 148"/>
                  <a:gd name="T12" fmla="*/ 0 w 693"/>
                  <a:gd name="T13" fmla="*/ 0 h 148"/>
                  <a:gd name="T14" fmla="*/ 0 w 693"/>
                  <a:gd name="T15" fmla="*/ 0 h 148"/>
                  <a:gd name="T16" fmla="*/ 0 w 693"/>
                  <a:gd name="T17" fmla="*/ 0 h 148"/>
                  <a:gd name="T18" fmla="*/ 0 w 693"/>
                  <a:gd name="T19" fmla="*/ 0 h 148"/>
                  <a:gd name="T20" fmla="*/ 0 w 693"/>
                  <a:gd name="T21" fmla="*/ 0 h 148"/>
                  <a:gd name="T22" fmla="*/ 0 w 693"/>
                  <a:gd name="T23" fmla="*/ 0 h 148"/>
                  <a:gd name="T24" fmla="*/ 0 w 693"/>
                  <a:gd name="T25" fmla="*/ 0 h 148"/>
                  <a:gd name="T26" fmla="*/ 0 w 693"/>
                  <a:gd name="T27" fmla="*/ 0 h 148"/>
                  <a:gd name="T28" fmla="*/ 0 w 693"/>
                  <a:gd name="T29" fmla="*/ 0 h 148"/>
                  <a:gd name="T30" fmla="*/ 0 w 693"/>
                  <a:gd name="T31" fmla="*/ 0 h 148"/>
                  <a:gd name="T32" fmla="*/ 0 w 693"/>
                  <a:gd name="T33" fmla="*/ 0 h 148"/>
                  <a:gd name="T34" fmla="*/ 0 w 693"/>
                  <a:gd name="T35" fmla="*/ 0 h 148"/>
                  <a:gd name="T36" fmla="*/ 0 w 693"/>
                  <a:gd name="T37" fmla="*/ 0 h 148"/>
                  <a:gd name="T38" fmla="*/ 0 w 693"/>
                  <a:gd name="T39" fmla="*/ 0 h 148"/>
                  <a:gd name="T40" fmla="*/ 0 w 693"/>
                  <a:gd name="T41" fmla="*/ 0 h 148"/>
                  <a:gd name="T42" fmla="*/ 0 w 693"/>
                  <a:gd name="T43" fmla="*/ 0 h 148"/>
                  <a:gd name="T44" fmla="*/ 0 w 693"/>
                  <a:gd name="T45" fmla="*/ 0 h 148"/>
                  <a:gd name="T46" fmla="*/ 0 w 693"/>
                  <a:gd name="T47" fmla="*/ 0 h 148"/>
                  <a:gd name="T48" fmla="*/ 0 w 693"/>
                  <a:gd name="T49" fmla="*/ 0 h 148"/>
                  <a:gd name="T50" fmla="*/ 0 w 693"/>
                  <a:gd name="T51" fmla="*/ 0 h 148"/>
                  <a:gd name="T52" fmla="*/ 0 w 693"/>
                  <a:gd name="T53" fmla="*/ 0 h 148"/>
                  <a:gd name="T54" fmla="*/ 0 w 693"/>
                  <a:gd name="T55" fmla="*/ 0 h 148"/>
                  <a:gd name="T56" fmla="*/ 0 w 693"/>
                  <a:gd name="T57" fmla="*/ 0 h 148"/>
                  <a:gd name="T58" fmla="*/ 0 w 693"/>
                  <a:gd name="T59" fmla="*/ 0 h 148"/>
                  <a:gd name="T60" fmla="*/ 0 w 693"/>
                  <a:gd name="T61" fmla="*/ 0 h 148"/>
                  <a:gd name="T62" fmla="*/ 0 w 693"/>
                  <a:gd name="T63" fmla="*/ 0 h 148"/>
                  <a:gd name="T64" fmla="*/ 0 w 693"/>
                  <a:gd name="T65" fmla="*/ 0 h 148"/>
                  <a:gd name="T66" fmla="*/ 0 w 693"/>
                  <a:gd name="T67" fmla="*/ 0 h 148"/>
                  <a:gd name="T68" fmla="*/ 0 w 693"/>
                  <a:gd name="T69" fmla="*/ 0 h 148"/>
                  <a:gd name="T70" fmla="*/ 0 w 693"/>
                  <a:gd name="T71" fmla="*/ 0 h 148"/>
                  <a:gd name="T72" fmla="*/ 0 w 693"/>
                  <a:gd name="T73" fmla="*/ 0 h 148"/>
                  <a:gd name="T74" fmla="*/ 0 w 693"/>
                  <a:gd name="T75" fmla="*/ 0 h 148"/>
                  <a:gd name="T76" fmla="*/ 0 w 693"/>
                  <a:gd name="T77" fmla="*/ 0 h 148"/>
                  <a:gd name="T78" fmla="*/ 0 w 693"/>
                  <a:gd name="T79" fmla="*/ 0 h 148"/>
                  <a:gd name="T80" fmla="*/ 0 w 693"/>
                  <a:gd name="T81" fmla="*/ 0 h 148"/>
                  <a:gd name="T82" fmla="*/ 0 w 693"/>
                  <a:gd name="T83" fmla="*/ 0 h 148"/>
                  <a:gd name="T84" fmla="*/ 0 w 693"/>
                  <a:gd name="T85" fmla="*/ 0 h 148"/>
                  <a:gd name="T86" fmla="*/ 0 w 693"/>
                  <a:gd name="T87" fmla="*/ 0 h 148"/>
                  <a:gd name="T88" fmla="*/ 0 w 693"/>
                  <a:gd name="T89" fmla="*/ 0 h 148"/>
                  <a:gd name="T90" fmla="*/ 0 w 693"/>
                  <a:gd name="T91" fmla="*/ 0 h 148"/>
                  <a:gd name="T92" fmla="*/ 0 w 693"/>
                  <a:gd name="T93" fmla="*/ 0 h 148"/>
                  <a:gd name="T94" fmla="*/ 0 w 693"/>
                  <a:gd name="T95" fmla="*/ 0 h 148"/>
                  <a:gd name="T96" fmla="*/ 0 w 693"/>
                  <a:gd name="T97" fmla="*/ 0 h 148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693"/>
                  <a:gd name="T148" fmla="*/ 0 h 148"/>
                  <a:gd name="T149" fmla="*/ 693 w 693"/>
                  <a:gd name="T150" fmla="*/ 148 h 148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693" h="148">
                    <a:moveTo>
                      <a:pt x="475" y="13"/>
                    </a:moveTo>
                    <a:lnTo>
                      <a:pt x="400" y="15"/>
                    </a:lnTo>
                    <a:lnTo>
                      <a:pt x="324" y="15"/>
                    </a:lnTo>
                    <a:lnTo>
                      <a:pt x="247" y="12"/>
                    </a:lnTo>
                    <a:lnTo>
                      <a:pt x="176" y="9"/>
                    </a:lnTo>
                    <a:lnTo>
                      <a:pt x="112" y="5"/>
                    </a:lnTo>
                    <a:lnTo>
                      <a:pt x="61" y="3"/>
                    </a:lnTo>
                    <a:lnTo>
                      <a:pt x="24" y="0"/>
                    </a:lnTo>
                    <a:lnTo>
                      <a:pt x="9" y="3"/>
                    </a:lnTo>
                    <a:lnTo>
                      <a:pt x="2" y="5"/>
                    </a:lnTo>
                    <a:lnTo>
                      <a:pt x="0" y="9"/>
                    </a:lnTo>
                    <a:lnTo>
                      <a:pt x="0" y="15"/>
                    </a:lnTo>
                    <a:lnTo>
                      <a:pt x="3" y="23"/>
                    </a:lnTo>
                    <a:lnTo>
                      <a:pt x="7" y="32"/>
                    </a:lnTo>
                    <a:lnTo>
                      <a:pt x="16" y="43"/>
                    </a:lnTo>
                    <a:lnTo>
                      <a:pt x="28" y="56"/>
                    </a:lnTo>
                    <a:lnTo>
                      <a:pt x="43" y="71"/>
                    </a:lnTo>
                    <a:lnTo>
                      <a:pt x="66" y="87"/>
                    </a:lnTo>
                    <a:lnTo>
                      <a:pt x="101" y="102"/>
                    </a:lnTo>
                    <a:lnTo>
                      <a:pt x="142" y="114"/>
                    </a:lnTo>
                    <a:lnTo>
                      <a:pt x="191" y="126"/>
                    </a:lnTo>
                    <a:lnTo>
                      <a:pt x="239" y="134"/>
                    </a:lnTo>
                    <a:lnTo>
                      <a:pt x="285" y="142"/>
                    </a:lnTo>
                    <a:lnTo>
                      <a:pt x="326" y="145"/>
                    </a:lnTo>
                    <a:lnTo>
                      <a:pt x="358" y="148"/>
                    </a:lnTo>
                    <a:lnTo>
                      <a:pt x="383" y="147"/>
                    </a:lnTo>
                    <a:lnTo>
                      <a:pt x="409" y="144"/>
                    </a:lnTo>
                    <a:lnTo>
                      <a:pt x="434" y="140"/>
                    </a:lnTo>
                    <a:lnTo>
                      <a:pt x="459" y="135"/>
                    </a:lnTo>
                    <a:lnTo>
                      <a:pt x="482" y="129"/>
                    </a:lnTo>
                    <a:lnTo>
                      <a:pt x="506" y="123"/>
                    </a:lnTo>
                    <a:lnTo>
                      <a:pt x="528" y="116"/>
                    </a:lnTo>
                    <a:lnTo>
                      <a:pt x="550" y="109"/>
                    </a:lnTo>
                    <a:lnTo>
                      <a:pt x="571" y="102"/>
                    </a:lnTo>
                    <a:lnTo>
                      <a:pt x="596" y="95"/>
                    </a:lnTo>
                    <a:lnTo>
                      <a:pt x="623" y="87"/>
                    </a:lnTo>
                    <a:lnTo>
                      <a:pt x="650" y="79"/>
                    </a:lnTo>
                    <a:lnTo>
                      <a:pt x="671" y="69"/>
                    </a:lnTo>
                    <a:lnTo>
                      <a:pt x="686" y="60"/>
                    </a:lnTo>
                    <a:lnTo>
                      <a:pt x="693" y="49"/>
                    </a:lnTo>
                    <a:lnTo>
                      <a:pt x="689" y="36"/>
                    </a:lnTo>
                    <a:lnTo>
                      <a:pt x="678" y="23"/>
                    </a:lnTo>
                    <a:lnTo>
                      <a:pt x="669" y="14"/>
                    </a:lnTo>
                    <a:lnTo>
                      <a:pt x="657" y="7"/>
                    </a:lnTo>
                    <a:lnTo>
                      <a:pt x="642" y="5"/>
                    </a:lnTo>
                    <a:lnTo>
                      <a:pt x="617" y="4"/>
                    </a:lnTo>
                    <a:lnTo>
                      <a:pt x="583" y="5"/>
                    </a:lnTo>
                    <a:lnTo>
                      <a:pt x="536" y="7"/>
                    </a:lnTo>
                    <a:lnTo>
                      <a:pt x="475" y="13"/>
                    </a:lnTo>
                    <a:close/>
                  </a:path>
                </a:pathLst>
              </a:custGeom>
              <a:solidFill>
                <a:srgbClr val="BF2B0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7" name="Freeform 462">
                <a:extLst>
                  <a:ext uri="{FF2B5EF4-FFF2-40B4-BE49-F238E27FC236}">
                    <a16:creationId xmlns:a16="http://schemas.microsoft.com/office/drawing/2014/main" id="{260DCE67-EECC-4A6D-BBED-1D6C8594CF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5" y="2256"/>
                <a:ext cx="57" cy="25"/>
              </a:xfrm>
              <a:custGeom>
                <a:avLst/>
                <a:gdLst>
                  <a:gd name="T0" fmla="*/ 0 w 340"/>
                  <a:gd name="T1" fmla="*/ 0 h 148"/>
                  <a:gd name="T2" fmla="*/ 0 w 340"/>
                  <a:gd name="T3" fmla="*/ 0 h 148"/>
                  <a:gd name="T4" fmla="*/ 0 w 340"/>
                  <a:gd name="T5" fmla="*/ 0 h 148"/>
                  <a:gd name="T6" fmla="*/ 0 w 340"/>
                  <a:gd name="T7" fmla="*/ 0 h 148"/>
                  <a:gd name="T8" fmla="*/ 0 w 340"/>
                  <a:gd name="T9" fmla="*/ 0 h 148"/>
                  <a:gd name="T10" fmla="*/ 0 w 340"/>
                  <a:gd name="T11" fmla="*/ 0 h 148"/>
                  <a:gd name="T12" fmla="*/ 0 w 340"/>
                  <a:gd name="T13" fmla="*/ 0 h 148"/>
                  <a:gd name="T14" fmla="*/ 0 w 340"/>
                  <a:gd name="T15" fmla="*/ 0 h 148"/>
                  <a:gd name="T16" fmla="*/ 0 w 340"/>
                  <a:gd name="T17" fmla="*/ 0 h 148"/>
                  <a:gd name="T18" fmla="*/ 0 w 340"/>
                  <a:gd name="T19" fmla="*/ 0 h 148"/>
                  <a:gd name="T20" fmla="*/ 0 w 340"/>
                  <a:gd name="T21" fmla="*/ 0 h 148"/>
                  <a:gd name="T22" fmla="*/ 0 w 340"/>
                  <a:gd name="T23" fmla="*/ 0 h 148"/>
                  <a:gd name="T24" fmla="*/ 0 w 340"/>
                  <a:gd name="T25" fmla="*/ 0 h 148"/>
                  <a:gd name="T26" fmla="*/ 0 w 340"/>
                  <a:gd name="T27" fmla="*/ 0 h 148"/>
                  <a:gd name="T28" fmla="*/ 0 w 340"/>
                  <a:gd name="T29" fmla="*/ 0 h 148"/>
                  <a:gd name="T30" fmla="*/ 0 w 340"/>
                  <a:gd name="T31" fmla="*/ 0 h 148"/>
                  <a:gd name="T32" fmla="*/ 0 w 340"/>
                  <a:gd name="T33" fmla="*/ 0 h 148"/>
                  <a:gd name="T34" fmla="*/ 0 w 340"/>
                  <a:gd name="T35" fmla="*/ 0 h 148"/>
                  <a:gd name="T36" fmla="*/ 0 w 340"/>
                  <a:gd name="T37" fmla="*/ 0 h 148"/>
                  <a:gd name="T38" fmla="*/ 0 w 340"/>
                  <a:gd name="T39" fmla="*/ 0 h 148"/>
                  <a:gd name="T40" fmla="*/ 0 w 340"/>
                  <a:gd name="T41" fmla="*/ 0 h 148"/>
                  <a:gd name="T42" fmla="*/ 0 w 340"/>
                  <a:gd name="T43" fmla="*/ 0 h 148"/>
                  <a:gd name="T44" fmla="*/ 0 w 340"/>
                  <a:gd name="T45" fmla="*/ 0 h 148"/>
                  <a:gd name="T46" fmla="*/ 0 w 340"/>
                  <a:gd name="T47" fmla="*/ 0 h 148"/>
                  <a:gd name="T48" fmla="*/ 0 w 340"/>
                  <a:gd name="T49" fmla="*/ 0 h 148"/>
                  <a:gd name="T50" fmla="*/ 0 w 340"/>
                  <a:gd name="T51" fmla="*/ 0 h 148"/>
                  <a:gd name="T52" fmla="*/ 0 w 340"/>
                  <a:gd name="T53" fmla="*/ 0 h 148"/>
                  <a:gd name="T54" fmla="*/ 0 w 340"/>
                  <a:gd name="T55" fmla="*/ 0 h 148"/>
                  <a:gd name="T56" fmla="*/ 0 w 340"/>
                  <a:gd name="T57" fmla="*/ 0 h 148"/>
                  <a:gd name="T58" fmla="*/ 0 w 340"/>
                  <a:gd name="T59" fmla="*/ 0 h 148"/>
                  <a:gd name="T60" fmla="*/ 0 w 340"/>
                  <a:gd name="T61" fmla="*/ 0 h 148"/>
                  <a:gd name="T62" fmla="*/ 0 w 340"/>
                  <a:gd name="T63" fmla="*/ 0 h 148"/>
                  <a:gd name="T64" fmla="*/ 0 w 340"/>
                  <a:gd name="T65" fmla="*/ 0 h 14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40"/>
                  <a:gd name="T100" fmla="*/ 0 h 148"/>
                  <a:gd name="T101" fmla="*/ 340 w 340"/>
                  <a:gd name="T102" fmla="*/ 148 h 14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40" h="148">
                    <a:moveTo>
                      <a:pt x="153" y="6"/>
                    </a:moveTo>
                    <a:lnTo>
                      <a:pt x="189" y="0"/>
                    </a:lnTo>
                    <a:lnTo>
                      <a:pt x="226" y="4"/>
                    </a:lnTo>
                    <a:lnTo>
                      <a:pt x="261" y="15"/>
                    </a:lnTo>
                    <a:lnTo>
                      <a:pt x="294" y="32"/>
                    </a:lnTo>
                    <a:lnTo>
                      <a:pt x="317" y="48"/>
                    </a:lnTo>
                    <a:lnTo>
                      <a:pt x="334" y="64"/>
                    </a:lnTo>
                    <a:lnTo>
                      <a:pt x="340" y="73"/>
                    </a:lnTo>
                    <a:lnTo>
                      <a:pt x="333" y="75"/>
                    </a:lnTo>
                    <a:lnTo>
                      <a:pt x="326" y="73"/>
                    </a:lnTo>
                    <a:lnTo>
                      <a:pt x="312" y="72"/>
                    </a:lnTo>
                    <a:lnTo>
                      <a:pt x="291" y="69"/>
                    </a:lnTo>
                    <a:lnTo>
                      <a:pt x="268" y="69"/>
                    </a:lnTo>
                    <a:lnTo>
                      <a:pt x="242" y="69"/>
                    </a:lnTo>
                    <a:lnTo>
                      <a:pt x="216" y="71"/>
                    </a:lnTo>
                    <a:lnTo>
                      <a:pt x="193" y="73"/>
                    </a:lnTo>
                    <a:lnTo>
                      <a:pt x="175" y="77"/>
                    </a:lnTo>
                    <a:lnTo>
                      <a:pt x="152" y="86"/>
                    </a:lnTo>
                    <a:lnTo>
                      <a:pt x="127" y="100"/>
                    </a:lnTo>
                    <a:lnTo>
                      <a:pt x="101" y="114"/>
                    </a:lnTo>
                    <a:lnTo>
                      <a:pt x="78" y="130"/>
                    </a:lnTo>
                    <a:lnTo>
                      <a:pt x="54" y="141"/>
                    </a:lnTo>
                    <a:lnTo>
                      <a:pt x="34" y="148"/>
                    </a:lnTo>
                    <a:lnTo>
                      <a:pt x="17" y="147"/>
                    </a:lnTo>
                    <a:lnTo>
                      <a:pt x="6" y="138"/>
                    </a:lnTo>
                    <a:lnTo>
                      <a:pt x="0" y="121"/>
                    </a:lnTo>
                    <a:lnTo>
                      <a:pt x="3" y="104"/>
                    </a:lnTo>
                    <a:lnTo>
                      <a:pt x="15" y="85"/>
                    </a:lnTo>
                    <a:lnTo>
                      <a:pt x="34" y="68"/>
                    </a:lnTo>
                    <a:lnTo>
                      <a:pt x="56" y="49"/>
                    </a:lnTo>
                    <a:lnTo>
                      <a:pt x="85" y="33"/>
                    </a:lnTo>
                    <a:lnTo>
                      <a:pt x="117" y="18"/>
                    </a:lnTo>
                    <a:lnTo>
                      <a:pt x="153" y="6"/>
                    </a:lnTo>
                    <a:close/>
                  </a:path>
                </a:pathLst>
              </a:custGeom>
              <a:solidFill>
                <a:srgbClr val="008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8" name="Freeform 463">
                <a:extLst>
                  <a:ext uri="{FF2B5EF4-FFF2-40B4-BE49-F238E27FC236}">
                    <a16:creationId xmlns:a16="http://schemas.microsoft.com/office/drawing/2014/main" id="{796756A0-B519-4D7A-B97E-AB54D0A618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7" y="2225"/>
                <a:ext cx="35" cy="43"/>
              </a:xfrm>
              <a:custGeom>
                <a:avLst/>
                <a:gdLst>
                  <a:gd name="T0" fmla="*/ 0 w 209"/>
                  <a:gd name="T1" fmla="*/ 0 h 263"/>
                  <a:gd name="T2" fmla="*/ 0 w 209"/>
                  <a:gd name="T3" fmla="*/ 0 h 263"/>
                  <a:gd name="T4" fmla="*/ 0 w 209"/>
                  <a:gd name="T5" fmla="*/ 0 h 263"/>
                  <a:gd name="T6" fmla="*/ 0 w 209"/>
                  <a:gd name="T7" fmla="*/ 0 h 263"/>
                  <a:gd name="T8" fmla="*/ 0 w 209"/>
                  <a:gd name="T9" fmla="*/ 0 h 263"/>
                  <a:gd name="T10" fmla="*/ 0 w 209"/>
                  <a:gd name="T11" fmla="*/ 0 h 263"/>
                  <a:gd name="T12" fmla="*/ 0 w 209"/>
                  <a:gd name="T13" fmla="*/ 0 h 263"/>
                  <a:gd name="T14" fmla="*/ 0 w 209"/>
                  <a:gd name="T15" fmla="*/ 0 h 263"/>
                  <a:gd name="T16" fmla="*/ 0 w 209"/>
                  <a:gd name="T17" fmla="*/ 0 h 263"/>
                  <a:gd name="T18" fmla="*/ 0 w 209"/>
                  <a:gd name="T19" fmla="*/ 0 h 263"/>
                  <a:gd name="T20" fmla="*/ 0 w 209"/>
                  <a:gd name="T21" fmla="*/ 0 h 263"/>
                  <a:gd name="T22" fmla="*/ 0 w 209"/>
                  <a:gd name="T23" fmla="*/ 0 h 263"/>
                  <a:gd name="T24" fmla="*/ 0 w 209"/>
                  <a:gd name="T25" fmla="*/ 0 h 263"/>
                  <a:gd name="T26" fmla="*/ 0 w 209"/>
                  <a:gd name="T27" fmla="*/ 0 h 263"/>
                  <a:gd name="T28" fmla="*/ 0 w 209"/>
                  <a:gd name="T29" fmla="*/ 0 h 263"/>
                  <a:gd name="T30" fmla="*/ 0 w 209"/>
                  <a:gd name="T31" fmla="*/ 0 h 263"/>
                  <a:gd name="T32" fmla="*/ 0 w 209"/>
                  <a:gd name="T33" fmla="*/ 0 h 263"/>
                  <a:gd name="T34" fmla="*/ 0 w 209"/>
                  <a:gd name="T35" fmla="*/ 0 h 263"/>
                  <a:gd name="T36" fmla="*/ 0 w 209"/>
                  <a:gd name="T37" fmla="*/ 0 h 263"/>
                  <a:gd name="T38" fmla="*/ 0 w 209"/>
                  <a:gd name="T39" fmla="*/ 0 h 263"/>
                  <a:gd name="T40" fmla="*/ 0 w 209"/>
                  <a:gd name="T41" fmla="*/ 0 h 263"/>
                  <a:gd name="T42" fmla="*/ 0 w 209"/>
                  <a:gd name="T43" fmla="*/ 0 h 263"/>
                  <a:gd name="T44" fmla="*/ 0 w 209"/>
                  <a:gd name="T45" fmla="*/ 0 h 263"/>
                  <a:gd name="T46" fmla="*/ 0 w 209"/>
                  <a:gd name="T47" fmla="*/ 0 h 263"/>
                  <a:gd name="T48" fmla="*/ 0 w 209"/>
                  <a:gd name="T49" fmla="*/ 0 h 263"/>
                  <a:gd name="T50" fmla="*/ 0 w 209"/>
                  <a:gd name="T51" fmla="*/ 0 h 263"/>
                  <a:gd name="T52" fmla="*/ 0 w 209"/>
                  <a:gd name="T53" fmla="*/ 0 h 263"/>
                  <a:gd name="T54" fmla="*/ 0 w 209"/>
                  <a:gd name="T55" fmla="*/ 0 h 263"/>
                  <a:gd name="T56" fmla="*/ 0 w 209"/>
                  <a:gd name="T57" fmla="*/ 0 h 263"/>
                  <a:gd name="T58" fmla="*/ 0 w 209"/>
                  <a:gd name="T59" fmla="*/ 0 h 263"/>
                  <a:gd name="T60" fmla="*/ 0 w 209"/>
                  <a:gd name="T61" fmla="*/ 0 h 263"/>
                  <a:gd name="T62" fmla="*/ 0 w 209"/>
                  <a:gd name="T63" fmla="*/ 0 h 263"/>
                  <a:gd name="T64" fmla="*/ 0 w 209"/>
                  <a:gd name="T65" fmla="*/ 0 h 26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9"/>
                  <a:gd name="T100" fmla="*/ 0 h 263"/>
                  <a:gd name="T101" fmla="*/ 209 w 209"/>
                  <a:gd name="T102" fmla="*/ 263 h 26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9" h="263">
                    <a:moveTo>
                      <a:pt x="23" y="108"/>
                    </a:moveTo>
                    <a:lnTo>
                      <a:pt x="40" y="92"/>
                    </a:lnTo>
                    <a:lnTo>
                      <a:pt x="67" y="74"/>
                    </a:lnTo>
                    <a:lnTo>
                      <a:pt x="101" y="54"/>
                    </a:lnTo>
                    <a:lnTo>
                      <a:pt x="137" y="35"/>
                    </a:lnTo>
                    <a:lnTo>
                      <a:pt x="169" y="17"/>
                    </a:lnTo>
                    <a:lnTo>
                      <a:pt x="195" y="5"/>
                    </a:lnTo>
                    <a:lnTo>
                      <a:pt x="209" y="0"/>
                    </a:lnTo>
                    <a:lnTo>
                      <a:pt x="206" y="3"/>
                    </a:lnTo>
                    <a:lnTo>
                      <a:pt x="192" y="17"/>
                    </a:lnTo>
                    <a:lnTo>
                      <a:pt x="178" y="41"/>
                    </a:lnTo>
                    <a:lnTo>
                      <a:pt x="164" y="73"/>
                    </a:lnTo>
                    <a:lnTo>
                      <a:pt x="150" y="110"/>
                    </a:lnTo>
                    <a:lnTo>
                      <a:pt x="135" y="146"/>
                    </a:lnTo>
                    <a:lnTo>
                      <a:pt x="122" y="178"/>
                    </a:lnTo>
                    <a:lnTo>
                      <a:pt x="110" y="202"/>
                    </a:lnTo>
                    <a:lnTo>
                      <a:pt x="99" y="217"/>
                    </a:lnTo>
                    <a:lnTo>
                      <a:pt x="84" y="225"/>
                    </a:lnTo>
                    <a:lnTo>
                      <a:pt x="68" y="235"/>
                    </a:lnTo>
                    <a:lnTo>
                      <a:pt x="52" y="244"/>
                    </a:lnTo>
                    <a:lnTo>
                      <a:pt x="39" y="254"/>
                    </a:lnTo>
                    <a:lnTo>
                      <a:pt x="25" y="259"/>
                    </a:lnTo>
                    <a:lnTo>
                      <a:pt x="15" y="263"/>
                    </a:lnTo>
                    <a:lnTo>
                      <a:pt x="7" y="259"/>
                    </a:lnTo>
                    <a:lnTo>
                      <a:pt x="5" y="252"/>
                    </a:lnTo>
                    <a:lnTo>
                      <a:pt x="3" y="236"/>
                    </a:lnTo>
                    <a:lnTo>
                      <a:pt x="2" y="219"/>
                    </a:lnTo>
                    <a:lnTo>
                      <a:pt x="0" y="200"/>
                    </a:lnTo>
                    <a:lnTo>
                      <a:pt x="2" y="181"/>
                    </a:lnTo>
                    <a:lnTo>
                      <a:pt x="2" y="159"/>
                    </a:lnTo>
                    <a:lnTo>
                      <a:pt x="6" y="140"/>
                    </a:lnTo>
                    <a:lnTo>
                      <a:pt x="13" y="122"/>
                    </a:lnTo>
                    <a:lnTo>
                      <a:pt x="23" y="108"/>
                    </a:lnTo>
                    <a:close/>
                  </a:path>
                </a:pathLst>
              </a:custGeom>
              <a:solidFill>
                <a:srgbClr val="00D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9" name="Freeform 464">
                <a:extLst>
                  <a:ext uri="{FF2B5EF4-FFF2-40B4-BE49-F238E27FC236}">
                    <a16:creationId xmlns:a16="http://schemas.microsoft.com/office/drawing/2014/main" id="{40B3DF48-828A-453D-AD1C-DBEEDCDAEF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9" y="2208"/>
                <a:ext cx="20" cy="72"/>
              </a:xfrm>
              <a:custGeom>
                <a:avLst/>
                <a:gdLst>
                  <a:gd name="T0" fmla="*/ 0 w 121"/>
                  <a:gd name="T1" fmla="*/ 0 h 434"/>
                  <a:gd name="T2" fmla="*/ 0 w 121"/>
                  <a:gd name="T3" fmla="*/ 0 h 434"/>
                  <a:gd name="T4" fmla="*/ 0 w 121"/>
                  <a:gd name="T5" fmla="*/ 0 h 434"/>
                  <a:gd name="T6" fmla="*/ 0 w 121"/>
                  <a:gd name="T7" fmla="*/ 0 h 434"/>
                  <a:gd name="T8" fmla="*/ 0 w 121"/>
                  <a:gd name="T9" fmla="*/ 0 h 434"/>
                  <a:gd name="T10" fmla="*/ 0 w 121"/>
                  <a:gd name="T11" fmla="*/ 0 h 434"/>
                  <a:gd name="T12" fmla="*/ 0 w 121"/>
                  <a:gd name="T13" fmla="*/ 0 h 434"/>
                  <a:gd name="T14" fmla="*/ 0 w 121"/>
                  <a:gd name="T15" fmla="*/ 0 h 434"/>
                  <a:gd name="T16" fmla="*/ 0 w 121"/>
                  <a:gd name="T17" fmla="*/ 0 h 434"/>
                  <a:gd name="T18" fmla="*/ 0 w 121"/>
                  <a:gd name="T19" fmla="*/ 0 h 434"/>
                  <a:gd name="T20" fmla="*/ 0 w 121"/>
                  <a:gd name="T21" fmla="*/ 0 h 434"/>
                  <a:gd name="T22" fmla="*/ 0 w 121"/>
                  <a:gd name="T23" fmla="*/ 0 h 434"/>
                  <a:gd name="T24" fmla="*/ 0 w 121"/>
                  <a:gd name="T25" fmla="*/ 0 h 434"/>
                  <a:gd name="T26" fmla="*/ 0 w 121"/>
                  <a:gd name="T27" fmla="*/ 0 h 434"/>
                  <a:gd name="T28" fmla="*/ 0 w 121"/>
                  <a:gd name="T29" fmla="*/ 0 h 434"/>
                  <a:gd name="T30" fmla="*/ 0 w 121"/>
                  <a:gd name="T31" fmla="*/ 0 h 434"/>
                  <a:gd name="T32" fmla="*/ 0 w 121"/>
                  <a:gd name="T33" fmla="*/ 0 h 434"/>
                  <a:gd name="T34" fmla="*/ 0 w 121"/>
                  <a:gd name="T35" fmla="*/ 0 h 434"/>
                  <a:gd name="T36" fmla="*/ 0 w 121"/>
                  <a:gd name="T37" fmla="*/ 0 h 434"/>
                  <a:gd name="T38" fmla="*/ 0 w 121"/>
                  <a:gd name="T39" fmla="*/ 0 h 434"/>
                  <a:gd name="T40" fmla="*/ 0 w 121"/>
                  <a:gd name="T41" fmla="*/ 0 h 434"/>
                  <a:gd name="T42" fmla="*/ 0 w 121"/>
                  <a:gd name="T43" fmla="*/ 0 h 434"/>
                  <a:gd name="T44" fmla="*/ 0 w 121"/>
                  <a:gd name="T45" fmla="*/ 0 h 434"/>
                  <a:gd name="T46" fmla="*/ 0 w 121"/>
                  <a:gd name="T47" fmla="*/ 0 h 434"/>
                  <a:gd name="T48" fmla="*/ 0 w 121"/>
                  <a:gd name="T49" fmla="*/ 0 h 434"/>
                  <a:gd name="T50" fmla="*/ 0 w 121"/>
                  <a:gd name="T51" fmla="*/ 0 h 434"/>
                  <a:gd name="T52" fmla="*/ 0 w 121"/>
                  <a:gd name="T53" fmla="*/ 0 h 434"/>
                  <a:gd name="T54" fmla="*/ 0 w 121"/>
                  <a:gd name="T55" fmla="*/ 0 h 434"/>
                  <a:gd name="T56" fmla="*/ 0 w 121"/>
                  <a:gd name="T57" fmla="*/ 0 h 434"/>
                  <a:gd name="T58" fmla="*/ 0 w 121"/>
                  <a:gd name="T59" fmla="*/ 0 h 434"/>
                  <a:gd name="T60" fmla="*/ 0 w 121"/>
                  <a:gd name="T61" fmla="*/ 0 h 434"/>
                  <a:gd name="T62" fmla="*/ 0 w 121"/>
                  <a:gd name="T63" fmla="*/ 0 h 434"/>
                  <a:gd name="T64" fmla="*/ 0 w 121"/>
                  <a:gd name="T65" fmla="*/ 0 h 434"/>
                  <a:gd name="T66" fmla="*/ 0 w 121"/>
                  <a:gd name="T67" fmla="*/ 0 h 434"/>
                  <a:gd name="T68" fmla="*/ 0 w 121"/>
                  <a:gd name="T69" fmla="*/ 0 h 434"/>
                  <a:gd name="T70" fmla="*/ 0 w 121"/>
                  <a:gd name="T71" fmla="*/ 0 h 434"/>
                  <a:gd name="T72" fmla="*/ 0 w 121"/>
                  <a:gd name="T73" fmla="*/ 0 h 434"/>
                  <a:gd name="T74" fmla="*/ 0 w 121"/>
                  <a:gd name="T75" fmla="*/ 0 h 434"/>
                  <a:gd name="T76" fmla="*/ 0 w 121"/>
                  <a:gd name="T77" fmla="*/ 0 h 434"/>
                  <a:gd name="T78" fmla="*/ 0 w 121"/>
                  <a:gd name="T79" fmla="*/ 0 h 434"/>
                  <a:gd name="T80" fmla="*/ 0 w 121"/>
                  <a:gd name="T81" fmla="*/ 0 h 434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21"/>
                  <a:gd name="T124" fmla="*/ 0 h 434"/>
                  <a:gd name="T125" fmla="*/ 121 w 121"/>
                  <a:gd name="T126" fmla="*/ 434 h 434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21" h="434">
                    <a:moveTo>
                      <a:pt x="54" y="385"/>
                    </a:moveTo>
                    <a:lnTo>
                      <a:pt x="53" y="340"/>
                    </a:lnTo>
                    <a:lnTo>
                      <a:pt x="54" y="311"/>
                    </a:lnTo>
                    <a:lnTo>
                      <a:pt x="58" y="292"/>
                    </a:lnTo>
                    <a:lnTo>
                      <a:pt x="62" y="281"/>
                    </a:lnTo>
                    <a:lnTo>
                      <a:pt x="65" y="273"/>
                    </a:lnTo>
                    <a:lnTo>
                      <a:pt x="69" y="266"/>
                    </a:lnTo>
                    <a:lnTo>
                      <a:pt x="71" y="255"/>
                    </a:lnTo>
                    <a:lnTo>
                      <a:pt x="72" y="238"/>
                    </a:lnTo>
                    <a:lnTo>
                      <a:pt x="65" y="212"/>
                    </a:lnTo>
                    <a:lnTo>
                      <a:pt x="53" y="181"/>
                    </a:lnTo>
                    <a:lnTo>
                      <a:pt x="37" y="146"/>
                    </a:lnTo>
                    <a:lnTo>
                      <a:pt x="22" y="111"/>
                    </a:lnTo>
                    <a:lnTo>
                      <a:pt x="7" y="76"/>
                    </a:lnTo>
                    <a:lnTo>
                      <a:pt x="0" y="47"/>
                    </a:lnTo>
                    <a:lnTo>
                      <a:pt x="2" y="21"/>
                    </a:lnTo>
                    <a:lnTo>
                      <a:pt x="18" y="6"/>
                    </a:lnTo>
                    <a:lnTo>
                      <a:pt x="38" y="0"/>
                    </a:lnTo>
                    <a:lnTo>
                      <a:pt x="55" y="7"/>
                    </a:lnTo>
                    <a:lnTo>
                      <a:pt x="69" y="24"/>
                    </a:lnTo>
                    <a:lnTo>
                      <a:pt x="80" y="49"/>
                    </a:lnTo>
                    <a:lnTo>
                      <a:pt x="87" y="77"/>
                    </a:lnTo>
                    <a:lnTo>
                      <a:pt x="95" y="109"/>
                    </a:lnTo>
                    <a:lnTo>
                      <a:pt x="100" y="138"/>
                    </a:lnTo>
                    <a:lnTo>
                      <a:pt x="107" y="166"/>
                    </a:lnTo>
                    <a:lnTo>
                      <a:pt x="110" y="182"/>
                    </a:lnTo>
                    <a:lnTo>
                      <a:pt x="114" y="204"/>
                    </a:lnTo>
                    <a:lnTo>
                      <a:pt x="116" y="229"/>
                    </a:lnTo>
                    <a:lnTo>
                      <a:pt x="119" y="258"/>
                    </a:lnTo>
                    <a:lnTo>
                      <a:pt x="119" y="286"/>
                    </a:lnTo>
                    <a:lnTo>
                      <a:pt x="121" y="316"/>
                    </a:lnTo>
                    <a:lnTo>
                      <a:pt x="118" y="343"/>
                    </a:lnTo>
                    <a:lnTo>
                      <a:pt x="115" y="367"/>
                    </a:lnTo>
                    <a:lnTo>
                      <a:pt x="107" y="392"/>
                    </a:lnTo>
                    <a:lnTo>
                      <a:pt x="98" y="412"/>
                    </a:lnTo>
                    <a:lnTo>
                      <a:pt x="88" y="426"/>
                    </a:lnTo>
                    <a:lnTo>
                      <a:pt x="79" y="434"/>
                    </a:lnTo>
                    <a:lnTo>
                      <a:pt x="69" y="433"/>
                    </a:lnTo>
                    <a:lnTo>
                      <a:pt x="62" y="426"/>
                    </a:lnTo>
                    <a:lnTo>
                      <a:pt x="56" y="409"/>
                    </a:lnTo>
                    <a:lnTo>
                      <a:pt x="54" y="385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80" name="Freeform 465">
                <a:extLst>
                  <a:ext uri="{FF2B5EF4-FFF2-40B4-BE49-F238E27FC236}">
                    <a16:creationId xmlns:a16="http://schemas.microsoft.com/office/drawing/2014/main" id="{4D1377BC-CC4D-4AD7-998C-6113714F81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9" y="2208"/>
                <a:ext cx="19" cy="72"/>
              </a:xfrm>
              <a:custGeom>
                <a:avLst/>
                <a:gdLst>
                  <a:gd name="T0" fmla="*/ 0 w 113"/>
                  <a:gd name="T1" fmla="*/ 0 h 430"/>
                  <a:gd name="T2" fmla="*/ 0 w 113"/>
                  <a:gd name="T3" fmla="*/ 0 h 430"/>
                  <a:gd name="T4" fmla="*/ 0 w 113"/>
                  <a:gd name="T5" fmla="*/ 0 h 430"/>
                  <a:gd name="T6" fmla="*/ 0 w 113"/>
                  <a:gd name="T7" fmla="*/ 0 h 430"/>
                  <a:gd name="T8" fmla="*/ 0 w 113"/>
                  <a:gd name="T9" fmla="*/ 0 h 430"/>
                  <a:gd name="T10" fmla="*/ 0 w 113"/>
                  <a:gd name="T11" fmla="*/ 0 h 430"/>
                  <a:gd name="T12" fmla="*/ 0 w 113"/>
                  <a:gd name="T13" fmla="*/ 0 h 430"/>
                  <a:gd name="T14" fmla="*/ 0 w 113"/>
                  <a:gd name="T15" fmla="*/ 0 h 430"/>
                  <a:gd name="T16" fmla="*/ 0 w 113"/>
                  <a:gd name="T17" fmla="*/ 0 h 430"/>
                  <a:gd name="T18" fmla="*/ 0 w 113"/>
                  <a:gd name="T19" fmla="*/ 0 h 430"/>
                  <a:gd name="T20" fmla="*/ 0 w 113"/>
                  <a:gd name="T21" fmla="*/ 0 h 430"/>
                  <a:gd name="T22" fmla="*/ 0 w 113"/>
                  <a:gd name="T23" fmla="*/ 0 h 430"/>
                  <a:gd name="T24" fmla="*/ 0 w 113"/>
                  <a:gd name="T25" fmla="*/ 0 h 430"/>
                  <a:gd name="T26" fmla="*/ 0 w 113"/>
                  <a:gd name="T27" fmla="*/ 0 h 430"/>
                  <a:gd name="T28" fmla="*/ 0 w 113"/>
                  <a:gd name="T29" fmla="*/ 0 h 430"/>
                  <a:gd name="T30" fmla="*/ 0 w 113"/>
                  <a:gd name="T31" fmla="*/ 0 h 430"/>
                  <a:gd name="T32" fmla="*/ 0 w 113"/>
                  <a:gd name="T33" fmla="*/ 0 h 430"/>
                  <a:gd name="T34" fmla="*/ 0 w 113"/>
                  <a:gd name="T35" fmla="*/ 0 h 430"/>
                  <a:gd name="T36" fmla="*/ 0 w 113"/>
                  <a:gd name="T37" fmla="*/ 0 h 430"/>
                  <a:gd name="T38" fmla="*/ 0 w 113"/>
                  <a:gd name="T39" fmla="*/ 0 h 430"/>
                  <a:gd name="T40" fmla="*/ 0 w 113"/>
                  <a:gd name="T41" fmla="*/ 0 h 430"/>
                  <a:gd name="T42" fmla="*/ 0 w 113"/>
                  <a:gd name="T43" fmla="*/ 0 h 430"/>
                  <a:gd name="T44" fmla="*/ 0 w 113"/>
                  <a:gd name="T45" fmla="*/ 0 h 430"/>
                  <a:gd name="T46" fmla="*/ 0 w 113"/>
                  <a:gd name="T47" fmla="*/ 0 h 430"/>
                  <a:gd name="T48" fmla="*/ 0 w 113"/>
                  <a:gd name="T49" fmla="*/ 0 h 430"/>
                  <a:gd name="T50" fmla="*/ 0 w 113"/>
                  <a:gd name="T51" fmla="*/ 0 h 430"/>
                  <a:gd name="T52" fmla="*/ 0 w 113"/>
                  <a:gd name="T53" fmla="*/ 0 h 430"/>
                  <a:gd name="T54" fmla="*/ 0 w 113"/>
                  <a:gd name="T55" fmla="*/ 0 h 430"/>
                  <a:gd name="T56" fmla="*/ 0 w 113"/>
                  <a:gd name="T57" fmla="*/ 0 h 430"/>
                  <a:gd name="T58" fmla="*/ 0 w 113"/>
                  <a:gd name="T59" fmla="*/ 0 h 430"/>
                  <a:gd name="T60" fmla="*/ 0 w 113"/>
                  <a:gd name="T61" fmla="*/ 0 h 430"/>
                  <a:gd name="T62" fmla="*/ 0 w 113"/>
                  <a:gd name="T63" fmla="*/ 0 h 430"/>
                  <a:gd name="T64" fmla="*/ 0 w 113"/>
                  <a:gd name="T65" fmla="*/ 0 h 430"/>
                  <a:gd name="T66" fmla="*/ 0 w 113"/>
                  <a:gd name="T67" fmla="*/ 0 h 430"/>
                  <a:gd name="T68" fmla="*/ 0 w 113"/>
                  <a:gd name="T69" fmla="*/ 0 h 430"/>
                  <a:gd name="T70" fmla="*/ 0 w 113"/>
                  <a:gd name="T71" fmla="*/ 0 h 430"/>
                  <a:gd name="T72" fmla="*/ 0 w 113"/>
                  <a:gd name="T73" fmla="*/ 0 h 430"/>
                  <a:gd name="T74" fmla="*/ 0 w 113"/>
                  <a:gd name="T75" fmla="*/ 0 h 430"/>
                  <a:gd name="T76" fmla="*/ 0 w 113"/>
                  <a:gd name="T77" fmla="*/ 0 h 430"/>
                  <a:gd name="T78" fmla="*/ 0 w 113"/>
                  <a:gd name="T79" fmla="*/ 0 h 430"/>
                  <a:gd name="T80" fmla="*/ 0 w 113"/>
                  <a:gd name="T81" fmla="*/ 0 h 43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13"/>
                  <a:gd name="T124" fmla="*/ 0 h 430"/>
                  <a:gd name="T125" fmla="*/ 113 w 113"/>
                  <a:gd name="T126" fmla="*/ 430 h 430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13" h="430">
                    <a:moveTo>
                      <a:pt x="54" y="382"/>
                    </a:moveTo>
                    <a:lnTo>
                      <a:pt x="53" y="336"/>
                    </a:lnTo>
                    <a:lnTo>
                      <a:pt x="54" y="307"/>
                    </a:lnTo>
                    <a:lnTo>
                      <a:pt x="58" y="288"/>
                    </a:lnTo>
                    <a:lnTo>
                      <a:pt x="62" y="278"/>
                    </a:lnTo>
                    <a:lnTo>
                      <a:pt x="65" y="269"/>
                    </a:lnTo>
                    <a:lnTo>
                      <a:pt x="69" y="262"/>
                    </a:lnTo>
                    <a:lnTo>
                      <a:pt x="71" y="252"/>
                    </a:lnTo>
                    <a:lnTo>
                      <a:pt x="72" y="235"/>
                    </a:lnTo>
                    <a:lnTo>
                      <a:pt x="67" y="209"/>
                    </a:lnTo>
                    <a:lnTo>
                      <a:pt x="54" y="180"/>
                    </a:lnTo>
                    <a:lnTo>
                      <a:pt x="37" y="145"/>
                    </a:lnTo>
                    <a:lnTo>
                      <a:pt x="22" y="111"/>
                    </a:lnTo>
                    <a:lnTo>
                      <a:pt x="7" y="76"/>
                    </a:lnTo>
                    <a:lnTo>
                      <a:pt x="0" y="47"/>
                    </a:lnTo>
                    <a:lnTo>
                      <a:pt x="1" y="21"/>
                    </a:lnTo>
                    <a:lnTo>
                      <a:pt x="16" y="6"/>
                    </a:lnTo>
                    <a:lnTo>
                      <a:pt x="34" y="0"/>
                    </a:lnTo>
                    <a:lnTo>
                      <a:pt x="49" y="8"/>
                    </a:lnTo>
                    <a:lnTo>
                      <a:pt x="60" y="24"/>
                    </a:lnTo>
                    <a:lnTo>
                      <a:pt x="71" y="48"/>
                    </a:lnTo>
                    <a:lnTo>
                      <a:pt x="79" y="76"/>
                    </a:lnTo>
                    <a:lnTo>
                      <a:pt x="87" y="107"/>
                    </a:lnTo>
                    <a:lnTo>
                      <a:pt x="94" y="136"/>
                    </a:lnTo>
                    <a:lnTo>
                      <a:pt x="100" y="163"/>
                    </a:lnTo>
                    <a:lnTo>
                      <a:pt x="104" y="179"/>
                    </a:lnTo>
                    <a:lnTo>
                      <a:pt x="107" y="201"/>
                    </a:lnTo>
                    <a:lnTo>
                      <a:pt x="109" y="226"/>
                    </a:lnTo>
                    <a:lnTo>
                      <a:pt x="112" y="255"/>
                    </a:lnTo>
                    <a:lnTo>
                      <a:pt x="112" y="283"/>
                    </a:lnTo>
                    <a:lnTo>
                      <a:pt x="113" y="311"/>
                    </a:lnTo>
                    <a:lnTo>
                      <a:pt x="110" y="338"/>
                    </a:lnTo>
                    <a:lnTo>
                      <a:pt x="107" y="364"/>
                    </a:lnTo>
                    <a:lnTo>
                      <a:pt x="99" y="388"/>
                    </a:lnTo>
                    <a:lnTo>
                      <a:pt x="91" y="408"/>
                    </a:lnTo>
                    <a:lnTo>
                      <a:pt x="82" y="422"/>
                    </a:lnTo>
                    <a:lnTo>
                      <a:pt x="74" y="430"/>
                    </a:lnTo>
                    <a:lnTo>
                      <a:pt x="67" y="430"/>
                    </a:lnTo>
                    <a:lnTo>
                      <a:pt x="61" y="423"/>
                    </a:lnTo>
                    <a:lnTo>
                      <a:pt x="55" y="406"/>
                    </a:lnTo>
                    <a:lnTo>
                      <a:pt x="54" y="382"/>
                    </a:lnTo>
                    <a:close/>
                  </a:path>
                </a:pathLst>
              </a:custGeom>
              <a:solidFill>
                <a:srgbClr val="006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81" name="Freeform 466">
                <a:extLst>
                  <a:ext uri="{FF2B5EF4-FFF2-40B4-BE49-F238E27FC236}">
                    <a16:creationId xmlns:a16="http://schemas.microsoft.com/office/drawing/2014/main" id="{A33EC98A-73EC-4E86-80EF-C36946CEAA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9" y="2209"/>
                <a:ext cx="17" cy="71"/>
              </a:xfrm>
              <a:custGeom>
                <a:avLst/>
                <a:gdLst>
                  <a:gd name="T0" fmla="*/ 0 w 106"/>
                  <a:gd name="T1" fmla="*/ 0 h 426"/>
                  <a:gd name="T2" fmla="*/ 0 w 106"/>
                  <a:gd name="T3" fmla="*/ 0 h 426"/>
                  <a:gd name="T4" fmla="*/ 0 w 106"/>
                  <a:gd name="T5" fmla="*/ 0 h 426"/>
                  <a:gd name="T6" fmla="*/ 0 w 106"/>
                  <a:gd name="T7" fmla="*/ 0 h 426"/>
                  <a:gd name="T8" fmla="*/ 0 w 106"/>
                  <a:gd name="T9" fmla="*/ 0 h 426"/>
                  <a:gd name="T10" fmla="*/ 0 w 106"/>
                  <a:gd name="T11" fmla="*/ 0 h 426"/>
                  <a:gd name="T12" fmla="*/ 0 w 106"/>
                  <a:gd name="T13" fmla="*/ 0 h 426"/>
                  <a:gd name="T14" fmla="*/ 0 w 106"/>
                  <a:gd name="T15" fmla="*/ 0 h 426"/>
                  <a:gd name="T16" fmla="*/ 0 w 106"/>
                  <a:gd name="T17" fmla="*/ 0 h 426"/>
                  <a:gd name="T18" fmla="*/ 0 w 106"/>
                  <a:gd name="T19" fmla="*/ 0 h 426"/>
                  <a:gd name="T20" fmla="*/ 0 w 106"/>
                  <a:gd name="T21" fmla="*/ 0 h 426"/>
                  <a:gd name="T22" fmla="*/ 0 w 106"/>
                  <a:gd name="T23" fmla="*/ 0 h 426"/>
                  <a:gd name="T24" fmla="*/ 0 w 106"/>
                  <a:gd name="T25" fmla="*/ 0 h 426"/>
                  <a:gd name="T26" fmla="*/ 0 w 106"/>
                  <a:gd name="T27" fmla="*/ 0 h 426"/>
                  <a:gd name="T28" fmla="*/ 0 w 106"/>
                  <a:gd name="T29" fmla="*/ 0 h 426"/>
                  <a:gd name="T30" fmla="*/ 0 w 106"/>
                  <a:gd name="T31" fmla="*/ 0 h 426"/>
                  <a:gd name="T32" fmla="*/ 0 w 106"/>
                  <a:gd name="T33" fmla="*/ 0 h 426"/>
                  <a:gd name="T34" fmla="*/ 0 w 106"/>
                  <a:gd name="T35" fmla="*/ 0 h 426"/>
                  <a:gd name="T36" fmla="*/ 0 w 106"/>
                  <a:gd name="T37" fmla="*/ 0 h 426"/>
                  <a:gd name="T38" fmla="*/ 0 w 106"/>
                  <a:gd name="T39" fmla="*/ 0 h 426"/>
                  <a:gd name="T40" fmla="*/ 0 w 106"/>
                  <a:gd name="T41" fmla="*/ 0 h 426"/>
                  <a:gd name="T42" fmla="*/ 0 w 106"/>
                  <a:gd name="T43" fmla="*/ 0 h 426"/>
                  <a:gd name="T44" fmla="*/ 0 w 106"/>
                  <a:gd name="T45" fmla="*/ 0 h 426"/>
                  <a:gd name="T46" fmla="*/ 0 w 106"/>
                  <a:gd name="T47" fmla="*/ 0 h 426"/>
                  <a:gd name="T48" fmla="*/ 0 w 106"/>
                  <a:gd name="T49" fmla="*/ 0 h 426"/>
                  <a:gd name="T50" fmla="*/ 0 w 106"/>
                  <a:gd name="T51" fmla="*/ 0 h 426"/>
                  <a:gd name="T52" fmla="*/ 0 w 106"/>
                  <a:gd name="T53" fmla="*/ 0 h 426"/>
                  <a:gd name="T54" fmla="*/ 0 w 106"/>
                  <a:gd name="T55" fmla="*/ 0 h 426"/>
                  <a:gd name="T56" fmla="*/ 0 w 106"/>
                  <a:gd name="T57" fmla="*/ 0 h 426"/>
                  <a:gd name="T58" fmla="*/ 0 w 106"/>
                  <a:gd name="T59" fmla="*/ 0 h 426"/>
                  <a:gd name="T60" fmla="*/ 0 w 106"/>
                  <a:gd name="T61" fmla="*/ 0 h 426"/>
                  <a:gd name="T62" fmla="*/ 0 w 106"/>
                  <a:gd name="T63" fmla="*/ 0 h 426"/>
                  <a:gd name="T64" fmla="*/ 0 w 106"/>
                  <a:gd name="T65" fmla="*/ 0 h 426"/>
                  <a:gd name="T66" fmla="*/ 0 w 106"/>
                  <a:gd name="T67" fmla="*/ 0 h 426"/>
                  <a:gd name="T68" fmla="*/ 0 w 106"/>
                  <a:gd name="T69" fmla="*/ 0 h 426"/>
                  <a:gd name="T70" fmla="*/ 0 w 106"/>
                  <a:gd name="T71" fmla="*/ 0 h 426"/>
                  <a:gd name="T72" fmla="*/ 0 w 106"/>
                  <a:gd name="T73" fmla="*/ 0 h 426"/>
                  <a:gd name="T74" fmla="*/ 0 w 106"/>
                  <a:gd name="T75" fmla="*/ 0 h 426"/>
                  <a:gd name="T76" fmla="*/ 0 w 106"/>
                  <a:gd name="T77" fmla="*/ 0 h 426"/>
                  <a:gd name="T78" fmla="*/ 0 w 106"/>
                  <a:gd name="T79" fmla="*/ 0 h 426"/>
                  <a:gd name="T80" fmla="*/ 0 w 106"/>
                  <a:gd name="T81" fmla="*/ 0 h 42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06"/>
                  <a:gd name="T124" fmla="*/ 0 h 426"/>
                  <a:gd name="T125" fmla="*/ 106 w 106"/>
                  <a:gd name="T126" fmla="*/ 426 h 42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06" h="426">
                    <a:moveTo>
                      <a:pt x="55" y="378"/>
                    </a:moveTo>
                    <a:lnTo>
                      <a:pt x="54" y="332"/>
                    </a:lnTo>
                    <a:lnTo>
                      <a:pt x="56" y="303"/>
                    </a:lnTo>
                    <a:lnTo>
                      <a:pt x="60" y="284"/>
                    </a:lnTo>
                    <a:lnTo>
                      <a:pt x="64" y="274"/>
                    </a:lnTo>
                    <a:lnTo>
                      <a:pt x="68" y="265"/>
                    </a:lnTo>
                    <a:lnTo>
                      <a:pt x="71" y="258"/>
                    </a:lnTo>
                    <a:lnTo>
                      <a:pt x="73" y="248"/>
                    </a:lnTo>
                    <a:lnTo>
                      <a:pt x="73" y="231"/>
                    </a:lnTo>
                    <a:lnTo>
                      <a:pt x="65" y="205"/>
                    </a:lnTo>
                    <a:lnTo>
                      <a:pt x="54" y="176"/>
                    </a:lnTo>
                    <a:lnTo>
                      <a:pt x="38" y="142"/>
                    </a:lnTo>
                    <a:lnTo>
                      <a:pt x="23" y="110"/>
                    </a:lnTo>
                    <a:lnTo>
                      <a:pt x="8" y="76"/>
                    </a:lnTo>
                    <a:lnTo>
                      <a:pt x="0" y="47"/>
                    </a:lnTo>
                    <a:lnTo>
                      <a:pt x="0" y="23"/>
                    </a:lnTo>
                    <a:lnTo>
                      <a:pt x="12" y="7"/>
                    </a:lnTo>
                    <a:lnTo>
                      <a:pt x="28" y="0"/>
                    </a:lnTo>
                    <a:lnTo>
                      <a:pt x="42" y="6"/>
                    </a:lnTo>
                    <a:lnTo>
                      <a:pt x="53" y="22"/>
                    </a:lnTo>
                    <a:lnTo>
                      <a:pt x="63" y="47"/>
                    </a:lnTo>
                    <a:lnTo>
                      <a:pt x="70" y="74"/>
                    </a:lnTo>
                    <a:lnTo>
                      <a:pt x="78" y="104"/>
                    </a:lnTo>
                    <a:lnTo>
                      <a:pt x="84" y="133"/>
                    </a:lnTo>
                    <a:lnTo>
                      <a:pt x="91" y="159"/>
                    </a:lnTo>
                    <a:lnTo>
                      <a:pt x="95" y="175"/>
                    </a:lnTo>
                    <a:lnTo>
                      <a:pt x="99" y="197"/>
                    </a:lnTo>
                    <a:lnTo>
                      <a:pt x="101" y="222"/>
                    </a:lnTo>
                    <a:lnTo>
                      <a:pt x="105" y="250"/>
                    </a:lnTo>
                    <a:lnTo>
                      <a:pt x="106" y="278"/>
                    </a:lnTo>
                    <a:lnTo>
                      <a:pt x="106" y="307"/>
                    </a:lnTo>
                    <a:lnTo>
                      <a:pt x="104" y="333"/>
                    </a:lnTo>
                    <a:lnTo>
                      <a:pt x="101" y="358"/>
                    </a:lnTo>
                    <a:lnTo>
                      <a:pt x="93" y="383"/>
                    </a:lnTo>
                    <a:lnTo>
                      <a:pt x="87" y="403"/>
                    </a:lnTo>
                    <a:lnTo>
                      <a:pt x="79" y="417"/>
                    </a:lnTo>
                    <a:lnTo>
                      <a:pt x="72" y="426"/>
                    </a:lnTo>
                    <a:lnTo>
                      <a:pt x="65" y="426"/>
                    </a:lnTo>
                    <a:lnTo>
                      <a:pt x="60" y="419"/>
                    </a:lnTo>
                    <a:lnTo>
                      <a:pt x="56" y="402"/>
                    </a:lnTo>
                    <a:lnTo>
                      <a:pt x="55" y="378"/>
                    </a:lnTo>
                    <a:close/>
                  </a:path>
                </a:pathLst>
              </a:custGeom>
              <a:solidFill>
                <a:srgbClr val="0052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82" name="Freeform 467">
                <a:extLst>
                  <a:ext uri="{FF2B5EF4-FFF2-40B4-BE49-F238E27FC236}">
                    <a16:creationId xmlns:a16="http://schemas.microsoft.com/office/drawing/2014/main" id="{449AD049-2C51-4739-B9AF-23CDE1F45E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9" y="2210"/>
                <a:ext cx="16" cy="70"/>
              </a:xfrm>
              <a:custGeom>
                <a:avLst/>
                <a:gdLst>
                  <a:gd name="T0" fmla="*/ 0 w 98"/>
                  <a:gd name="T1" fmla="*/ 0 h 421"/>
                  <a:gd name="T2" fmla="*/ 0 w 98"/>
                  <a:gd name="T3" fmla="*/ 0 h 421"/>
                  <a:gd name="T4" fmla="*/ 0 w 98"/>
                  <a:gd name="T5" fmla="*/ 0 h 421"/>
                  <a:gd name="T6" fmla="*/ 0 w 98"/>
                  <a:gd name="T7" fmla="*/ 0 h 421"/>
                  <a:gd name="T8" fmla="*/ 0 w 98"/>
                  <a:gd name="T9" fmla="*/ 0 h 421"/>
                  <a:gd name="T10" fmla="*/ 0 w 98"/>
                  <a:gd name="T11" fmla="*/ 0 h 421"/>
                  <a:gd name="T12" fmla="*/ 0 w 98"/>
                  <a:gd name="T13" fmla="*/ 0 h 421"/>
                  <a:gd name="T14" fmla="*/ 0 w 98"/>
                  <a:gd name="T15" fmla="*/ 0 h 421"/>
                  <a:gd name="T16" fmla="*/ 0 w 98"/>
                  <a:gd name="T17" fmla="*/ 0 h 421"/>
                  <a:gd name="T18" fmla="*/ 0 w 98"/>
                  <a:gd name="T19" fmla="*/ 0 h 421"/>
                  <a:gd name="T20" fmla="*/ 0 w 98"/>
                  <a:gd name="T21" fmla="*/ 0 h 421"/>
                  <a:gd name="T22" fmla="*/ 0 w 98"/>
                  <a:gd name="T23" fmla="*/ 0 h 421"/>
                  <a:gd name="T24" fmla="*/ 0 w 98"/>
                  <a:gd name="T25" fmla="*/ 0 h 421"/>
                  <a:gd name="T26" fmla="*/ 0 w 98"/>
                  <a:gd name="T27" fmla="*/ 0 h 421"/>
                  <a:gd name="T28" fmla="*/ 0 w 98"/>
                  <a:gd name="T29" fmla="*/ 0 h 421"/>
                  <a:gd name="T30" fmla="*/ 0 w 98"/>
                  <a:gd name="T31" fmla="*/ 0 h 421"/>
                  <a:gd name="T32" fmla="*/ 0 w 98"/>
                  <a:gd name="T33" fmla="*/ 0 h 421"/>
                  <a:gd name="T34" fmla="*/ 0 w 98"/>
                  <a:gd name="T35" fmla="*/ 0 h 421"/>
                  <a:gd name="T36" fmla="*/ 0 w 98"/>
                  <a:gd name="T37" fmla="*/ 0 h 421"/>
                  <a:gd name="T38" fmla="*/ 0 w 98"/>
                  <a:gd name="T39" fmla="*/ 0 h 421"/>
                  <a:gd name="T40" fmla="*/ 0 w 98"/>
                  <a:gd name="T41" fmla="*/ 0 h 421"/>
                  <a:gd name="T42" fmla="*/ 0 w 98"/>
                  <a:gd name="T43" fmla="*/ 0 h 421"/>
                  <a:gd name="T44" fmla="*/ 0 w 98"/>
                  <a:gd name="T45" fmla="*/ 0 h 421"/>
                  <a:gd name="T46" fmla="*/ 0 w 98"/>
                  <a:gd name="T47" fmla="*/ 0 h 421"/>
                  <a:gd name="T48" fmla="*/ 0 w 98"/>
                  <a:gd name="T49" fmla="*/ 0 h 421"/>
                  <a:gd name="T50" fmla="*/ 0 w 98"/>
                  <a:gd name="T51" fmla="*/ 0 h 421"/>
                  <a:gd name="T52" fmla="*/ 0 w 98"/>
                  <a:gd name="T53" fmla="*/ 0 h 421"/>
                  <a:gd name="T54" fmla="*/ 0 w 98"/>
                  <a:gd name="T55" fmla="*/ 0 h 421"/>
                  <a:gd name="T56" fmla="*/ 0 w 98"/>
                  <a:gd name="T57" fmla="*/ 0 h 421"/>
                  <a:gd name="T58" fmla="*/ 0 w 98"/>
                  <a:gd name="T59" fmla="*/ 0 h 421"/>
                  <a:gd name="T60" fmla="*/ 0 w 98"/>
                  <a:gd name="T61" fmla="*/ 0 h 421"/>
                  <a:gd name="T62" fmla="*/ 0 w 98"/>
                  <a:gd name="T63" fmla="*/ 0 h 421"/>
                  <a:gd name="T64" fmla="*/ 0 w 98"/>
                  <a:gd name="T65" fmla="*/ 0 h 421"/>
                  <a:gd name="T66" fmla="*/ 0 w 98"/>
                  <a:gd name="T67" fmla="*/ 0 h 421"/>
                  <a:gd name="T68" fmla="*/ 0 w 98"/>
                  <a:gd name="T69" fmla="*/ 0 h 421"/>
                  <a:gd name="T70" fmla="*/ 0 w 98"/>
                  <a:gd name="T71" fmla="*/ 0 h 421"/>
                  <a:gd name="T72" fmla="*/ 0 w 98"/>
                  <a:gd name="T73" fmla="*/ 0 h 421"/>
                  <a:gd name="T74" fmla="*/ 0 w 98"/>
                  <a:gd name="T75" fmla="*/ 0 h 421"/>
                  <a:gd name="T76" fmla="*/ 0 w 98"/>
                  <a:gd name="T77" fmla="*/ 0 h 421"/>
                  <a:gd name="T78" fmla="*/ 0 w 98"/>
                  <a:gd name="T79" fmla="*/ 0 h 421"/>
                  <a:gd name="T80" fmla="*/ 0 w 98"/>
                  <a:gd name="T81" fmla="*/ 0 h 42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98"/>
                  <a:gd name="T124" fmla="*/ 0 h 421"/>
                  <a:gd name="T125" fmla="*/ 98 w 98"/>
                  <a:gd name="T126" fmla="*/ 421 h 421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98" h="421">
                    <a:moveTo>
                      <a:pt x="56" y="375"/>
                    </a:moveTo>
                    <a:lnTo>
                      <a:pt x="55" y="329"/>
                    </a:lnTo>
                    <a:lnTo>
                      <a:pt x="57" y="300"/>
                    </a:lnTo>
                    <a:lnTo>
                      <a:pt x="61" y="281"/>
                    </a:lnTo>
                    <a:lnTo>
                      <a:pt x="66" y="270"/>
                    </a:lnTo>
                    <a:lnTo>
                      <a:pt x="70" y="261"/>
                    </a:lnTo>
                    <a:lnTo>
                      <a:pt x="73" y="254"/>
                    </a:lnTo>
                    <a:lnTo>
                      <a:pt x="74" y="244"/>
                    </a:lnTo>
                    <a:lnTo>
                      <a:pt x="74" y="228"/>
                    </a:lnTo>
                    <a:lnTo>
                      <a:pt x="66" y="203"/>
                    </a:lnTo>
                    <a:lnTo>
                      <a:pt x="54" y="175"/>
                    </a:lnTo>
                    <a:lnTo>
                      <a:pt x="38" y="143"/>
                    </a:lnTo>
                    <a:lnTo>
                      <a:pt x="24" y="110"/>
                    </a:lnTo>
                    <a:lnTo>
                      <a:pt x="9" y="77"/>
                    </a:lnTo>
                    <a:lnTo>
                      <a:pt x="1" y="48"/>
                    </a:lnTo>
                    <a:lnTo>
                      <a:pt x="0" y="23"/>
                    </a:lnTo>
                    <a:lnTo>
                      <a:pt x="10" y="6"/>
                    </a:lnTo>
                    <a:lnTo>
                      <a:pt x="24" y="0"/>
                    </a:lnTo>
                    <a:lnTo>
                      <a:pt x="36" y="5"/>
                    </a:lnTo>
                    <a:lnTo>
                      <a:pt x="45" y="21"/>
                    </a:lnTo>
                    <a:lnTo>
                      <a:pt x="55" y="46"/>
                    </a:lnTo>
                    <a:lnTo>
                      <a:pt x="62" y="73"/>
                    </a:lnTo>
                    <a:lnTo>
                      <a:pt x="70" y="103"/>
                    </a:lnTo>
                    <a:lnTo>
                      <a:pt x="76" y="132"/>
                    </a:lnTo>
                    <a:lnTo>
                      <a:pt x="84" y="159"/>
                    </a:lnTo>
                    <a:lnTo>
                      <a:pt x="88" y="175"/>
                    </a:lnTo>
                    <a:lnTo>
                      <a:pt x="92" y="196"/>
                    </a:lnTo>
                    <a:lnTo>
                      <a:pt x="94" y="220"/>
                    </a:lnTo>
                    <a:lnTo>
                      <a:pt x="98" y="247"/>
                    </a:lnTo>
                    <a:lnTo>
                      <a:pt x="98" y="274"/>
                    </a:lnTo>
                    <a:lnTo>
                      <a:pt x="98" y="301"/>
                    </a:lnTo>
                    <a:lnTo>
                      <a:pt x="96" y="327"/>
                    </a:lnTo>
                    <a:lnTo>
                      <a:pt x="92" y="352"/>
                    </a:lnTo>
                    <a:lnTo>
                      <a:pt x="85" y="378"/>
                    </a:lnTo>
                    <a:lnTo>
                      <a:pt x="80" y="398"/>
                    </a:lnTo>
                    <a:lnTo>
                      <a:pt x="73" y="412"/>
                    </a:lnTo>
                    <a:lnTo>
                      <a:pt x="69" y="421"/>
                    </a:lnTo>
                    <a:lnTo>
                      <a:pt x="63" y="421"/>
                    </a:lnTo>
                    <a:lnTo>
                      <a:pt x="60" y="415"/>
                    </a:lnTo>
                    <a:lnTo>
                      <a:pt x="56" y="399"/>
                    </a:lnTo>
                    <a:lnTo>
                      <a:pt x="56" y="375"/>
                    </a:lnTo>
                    <a:close/>
                  </a:path>
                </a:pathLst>
              </a:custGeom>
              <a:solidFill>
                <a:srgbClr val="003B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83" name="Freeform 468">
                <a:extLst>
                  <a:ext uri="{FF2B5EF4-FFF2-40B4-BE49-F238E27FC236}">
                    <a16:creationId xmlns:a16="http://schemas.microsoft.com/office/drawing/2014/main" id="{74571342-461F-44BB-BDDB-87C6F8F0BD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8" y="2210"/>
                <a:ext cx="15" cy="70"/>
              </a:xfrm>
              <a:custGeom>
                <a:avLst/>
                <a:gdLst>
                  <a:gd name="T0" fmla="*/ 0 w 91"/>
                  <a:gd name="T1" fmla="*/ 0 h 418"/>
                  <a:gd name="T2" fmla="*/ 0 w 91"/>
                  <a:gd name="T3" fmla="*/ 0 h 418"/>
                  <a:gd name="T4" fmla="*/ 0 w 91"/>
                  <a:gd name="T5" fmla="*/ 0 h 418"/>
                  <a:gd name="T6" fmla="*/ 0 w 91"/>
                  <a:gd name="T7" fmla="*/ 0 h 418"/>
                  <a:gd name="T8" fmla="*/ 0 w 91"/>
                  <a:gd name="T9" fmla="*/ 0 h 418"/>
                  <a:gd name="T10" fmla="*/ 0 w 91"/>
                  <a:gd name="T11" fmla="*/ 0 h 418"/>
                  <a:gd name="T12" fmla="*/ 0 w 91"/>
                  <a:gd name="T13" fmla="*/ 0 h 418"/>
                  <a:gd name="T14" fmla="*/ 0 w 91"/>
                  <a:gd name="T15" fmla="*/ 0 h 418"/>
                  <a:gd name="T16" fmla="*/ 0 w 91"/>
                  <a:gd name="T17" fmla="*/ 0 h 418"/>
                  <a:gd name="T18" fmla="*/ 0 w 91"/>
                  <a:gd name="T19" fmla="*/ 0 h 418"/>
                  <a:gd name="T20" fmla="*/ 0 w 91"/>
                  <a:gd name="T21" fmla="*/ 0 h 418"/>
                  <a:gd name="T22" fmla="*/ 0 w 91"/>
                  <a:gd name="T23" fmla="*/ 0 h 418"/>
                  <a:gd name="T24" fmla="*/ 0 w 91"/>
                  <a:gd name="T25" fmla="*/ 0 h 418"/>
                  <a:gd name="T26" fmla="*/ 0 w 91"/>
                  <a:gd name="T27" fmla="*/ 0 h 418"/>
                  <a:gd name="T28" fmla="*/ 0 w 91"/>
                  <a:gd name="T29" fmla="*/ 0 h 418"/>
                  <a:gd name="T30" fmla="*/ 0 w 91"/>
                  <a:gd name="T31" fmla="*/ 0 h 418"/>
                  <a:gd name="T32" fmla="*/ 0 w 91"/>
                  <a:gd name="T33" fmla="*/ 0 h 418"/>
                  <a:gd name="T34" fmla="*/ 0 w 91"/>
                  <a:gd name="T35" fmla="*/ 0 h 418"/>
                  <a:gd name="T36" fmla="*/ 0 w 91"/>
                  <a:gd name="T37" fmla="*/ 0 h 418"/>
                  <a:gd name="T38" fmla="*/ 0 w 91"/>
                  <a:gd name="T39" fmla="*/ 0 h 418"/>
                  <a:gd name="T40" fmla="*/ 0 w 91"/>
                  <a:gd name="T41" fmla="*/ 0 h 418"/>
                  <a:gd name="T42" fmla="*/ 0 w 91"/>
                  <a:gd name="T43" fmla="*/ 0 h 418"/>
                  <a:gd name="T44" fmla="*/ 0 w 91"/>
                  <a:gd name="T45" fmla="*/ 0 h 418"/>
                  <a:gd name="T46" fmla="*/ 0 w 91"/>
                  <a:gd name="T47" fmla="*/ 0 h 418"/>
                  <a:gd name="T48" fmla="*/ 0 w 91"/>
                  <a:gd name="T49" fmla="*/ 0 h 418"/>
                  <a:gd name="T50" fmla="*/ 0 w 91"/>
                  <a:gd name="T51" fmla="*/ 0 h 418"/>
                  <a:gd name="T52" fmla="*/ 0 w 91"/>
                  <a:gd name="T53" fmla="*/ 0 h 418"/>
                  <a:gd name="T54" fmla="*/ 0 w 91"/>
                  <a:gd name="T55" fmla="*/ 0 h 418"/>
                  <a:gd name="T56" fmla="*/ 0 w 91"/>
                  <a:gd name="T57" fmla="*/ 0 h 418"/>
                  <a:gd name="T58" fmla="*/ 0 w 91"/>
                  <a:gd name="T59" fmla="*/ 0 h 418"/>
                  <a:gd name="T60" fmla="*/ 0 w 91"/>
                  <a:gd name="T61" fmla="*/ 0 h 418"/>
                  <a:gd name="T62" fmla="*/ 0 w 91"/>
                  <a:gd name="T63" fmla="*/ 0 h 418"/>
                  <a:gd name="T64" fmla="*/ 0 w 91"/>
                  <a:gd name="T65" fmla="*/ 0 h 418"/>
                  <a:gd name="T66" fmla="*/ 0 w 91"/>
                  <a:gd name="T67" fmla="*/ 0 h 418"/>
                  <a:gd name="T68" fmla="*/ 0 w 91"/>
                  <a:gd name="T69" fmla="*/ 0 h 418"/>
                  <a:gd name="T70" fmla="*/ 0 w 91"/>
                  <a:gd name="T71" fmla="*/ 0 h 418"/>
                  <a:gd name="T72" fmla="*/ 0 w 91"/>
                  <a:gd name="T73" fmla="*/ 0 h 418"/>
                  <a:gd name="T74" fmla="*/ 0 w 91"/>
                  <a:gd name="T75" fmla="*/ 0 h 418"/>
                  <a:gd name="T76" fmla="*/ 0 w 91"/>
                  <a:gd name="T77" fmla="*/ 0 h 418"/>
                  <a:gd name="T78" fmla="*/ 0 w 91"/>
                  <a:gd name="T79" fmla="*/ 0 h 418"/>
                  <a:gd name="T80" fmla="*/ 0 w 91"/>
                  <a:gd name="T81" fmla="*/ 0 h 418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91"/>
                  <a:gd name="T124" fmla="*/ 0 h 418"/>
                  <a:gd name="T125" fmla="*/ 91 w 91"/>
                  <a:gd name="T126" fmla="*/ 418 h 418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91" h="418">
                    <a:moveTo>
                      <a:pt x="58" y="373"/>
                    </a:moveTo>
                    <a:lnTo>
                      <a:pt x="57" y="327"/>
                    </a:lnTo>
                    <a:lnTo>
                      <a:pt x="59" y="298"/>
                    </a:lnTo>
                    <a:lnTo>
                      <a:pt x="63" y="279"/>
                    </a:lnTo>
                    <a:lnTo>
                      <a:pt x="68" y="268"/>
                    </a:lnTo>
                    <a:lnTo>
                      <a:pt x="72" y="259"/>
                    </a:lnTo>
                    <a:lnTo>
                      <a:pt x="75" y="252"/>
                    </a:lnTo>
                    <a:lnTo>
                      <a:pt x="76" y="242"/>
                    </a:lnTo>
                    <a:lnTo>
                      <a:pt x="76" y="226"/>
                    </a:lnTo>
                    <a:lnTo>
                      <a:pt x="68" y="201"/>
                    </a:lnTo>
                    <a:lnTo>
                      <a:pt x="57" y="173"/>
                    </a:lnTo>
                    <a:lnTo>
                      <a:pt x="41" y="141"/>
                    </a:lnTo>
                    <a:lnTo>
                      <a:pt x="27" y="109"/>
                    </a:lnTo>
                    <a:lnTo>
                      <a:pt x="12" y="76"/>
                    </a:lnTo>
                    <a:lnTo>
                      <a:pt x="3" y="47"/>
                    </a:lnTo>
                    <a:lnTo>
                      <a:pt x="0" y="24"/>
                    </a:lnTo>
                    <a:lnTo>
                      <a:pt x="8" y="7"/>
                    </a:lnTo>
                    <a:lnTo>
                      <a:pt x="20" y="0"/>
                    </a:lnTo>
                    <a:lnTo>
                      <a:pt x="31" y="7"/>
                    </a:lnTo>
                    <a:lnTo>
                      <a:pt x="39" y="22"/>
                    </a:lnTo>
                    <a:lnTo>
                      <a:pt x="48" y="46"/>
                    </a:lnTo>
                    <a:lnTo>
                      <a:pt x="55" y="73"/>
                    </a:lnTo>
                    <a:lnTo>
                      <a:pt x="63" y="103"/>
                    </a:lnTo>
                    <a:lnTo>
                      <a:pt x="69" y="132"/>
                    </a:lnTo>
                    <a:lnTo>
                      <a:pt x="78" y="157"/>
                    </a:lnTo>
                    <a:lnTo>
                      <a:pt x="82" y="173"/>
                    </a:lnTo>
                    <a:lnTo>
                      <a:pt x="86" y="194"/>
                    </a:lnTo>
                    <a:lnTo>
                      <a:pt x="89" y="217"/>
                    </a:lnTo>
                    <a:lnTo>
                      <a:pt x="91" y="244"/>
                    </a:lnTo>
                    <a:lnTo>
                      <a:pt x="91" y="271"/>
                    </a:lnTo>
                    <a:lnTo>
                      <a:pt x="91" y="298"/>
                    </a:lnTo>
                    <a:lnTo>
                      <a:pt x="89" y="324"/>
                    </a:lnTo>
                    <a:lnTo>
                      <a:pt x="86" y="347"/>
                    </a:lnTo>
                    <a:lnTo>
                      <a:pt x="80" y="373"/>
                    </a:lnTo>
                    <a:lnTo>
                      <a:pt x="75" y="395"/>
                    </a:lnTo>
                    <a:lnTo>
                      <a:pt x="71" y="409"/>
                    </a:lnTo>
                    <a:lnTo>
                      <a:pt x="67" y="418"/>
                    </a:lnTo>
                    <a:lnTo>
                      <a:pt x="63" y="418"/>
                    </a:lnTo>
                    <a:lnTo>
                      <a:pt x="60" y="413"/>
                    </a:lnTo>
                    <a:lnTo>
                      <a:pt x="58" y="397"/>
                    </a:lnTo>
                    <a:lnTo>
                      <a:pt x="58" y="373"/>
                    </a:lnTo>
                    <a:close/>
                  </a:path>
                </a:pathLst>
              </a:custGeom>
              <a:solidFill>
                <a:srgbClr val="002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84" name="Freeform 469">
                <a:extLst>
                  <a:ext uri="{FF2B5EF4-FFF2-40B4-BE49-F238E27FC236}">
                    <a16:creationId xmlns:a16="http://schemas.microsoft.com/office/drawing/2014/main" id="{F6136082-19A6-405A-A76E-8F64B710E6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9" y="2266"/>
                <a:ext cx="47" cy="43"/>
              </a:xfrm>
              <a:custGeom>
                <a:avLst/>
                <a:gdLst>
                  <a:gd name="T0" fmla="*/ 0 w 281"/>
                  <a:gd name="T1" fmla="*/ 0 h 259"/>
                  <a:gd name="T2" fmla="*/ 0 w 281"/>
                  <a:gd name="T3" fmla="*/ 0 h 259"/>
                  <a:gd name="T4" fmla="*/ 0 w 281"/>
                  <a:gd name="T5" fmla="*/ 0 h 259"/>
                  <a:gd name="T6" fmla="*/ 0 w 281"/>
                  <a:gd name="T7" fmla="*/ 0 h 259"/>
                  <a:gd name="T8" fmla="*/ 0 w 281"/>
                  <a:gd name="T9" fmla="*/ 0 h 259"/>
                  <a:gd name="T10" fmla="*/ 0 w 281"/>
                  <a:gd name="T11" fmla="*/ 0 h 259"/>
                  <a:gd name="T12" fmla="*/ 0 w 281"/>
                  <a:gd name="T13" fmla="*/ 0 h 259"/>
                  <a:gd name="T14" fmla="*/ 0 w 281"/>
                  <a:gd name="T15" fmla="*/ 0 h 259"/>
                  <a:gd name="T16" fmla="*/ 0 w 281"/>
                  <a:gd name="T17" fmla="*/ 0 h 259"/>
                  <a:gd name="T18" fmla="*/ 0 w 281"/>
                  <a:gd name="T19" fmla="*/ 0 h 259"/>
                  <a:gd name="T20" fmla="*/ 0 w 281"/>
                  <a:gd name="T21" fmla="*/ 0 h 259"/>
                  <a:gd name="T22" fmla="*/ 0 w 281"/>
                  <a:gd name="T23" fmla="*/ 0 h 259"/>
                  <a:gd name="T24" fmla="*/ 0 w 281"/>
                  <a:gd name="T25" fmla="*/ 0 h 259"/>
                  <a:gd name="T26" fmla="*/ 0 w 281"/>
                  <a:gd name="T27" fmla="*/ 0 h 259"/>
                  <a:gd name="T28" fmla="*/ 0 w 281"/>
                  <a:gd name="T29" fmla="*/ 0 h 259"/>
                  <a:gd name="T30" fmla="*/ 0 w 281"/>
                  <a:gd name="T31" fmla="*/ 0 h 259"/>
                  <a:gd name="T32" fmla="*/ 0 w 281"/>
                  <a:gd name="T33" fmla="*/ 0 h 259"/>
                  <a:gd name="T34" fmla="*/ 0 w 281"/>
                  <a:gd name="T35" fmla="*/ 0 h 259"/>
                  <a:gd name="T36" fmla="*/ 0 w 281"/>
                  <a:gd name="T37" fmla="*/ 0 h 259"/>
                  <a:gd name="T38" fmla="*/ 0 w 281"/>
                  <a:gd name="T39" fmla="*/ 0 h 259"/>
                  <a:gd name="T40" fmla="*/ 0 w 281"/>
                  <a:gd name="T41" fmla="*/ 0 h 259"/>
                  <a:gd name="T42" fmla="*/ 0 w 281"/>
                  <a:gd name="T43" fmla="*/ 0 h 259"/>
                  <a:gd name="T44" fmla="*/ 0 w 281"/>
                  <a:gd name="T45" fmla="*/ 0 h 259"/>
                  <a:gd name="T46" fmla="*/ 0 w 281"/>
                  <a:gd name="T47" fmla="*/ 0 h 259"/>
                  <a:gd name="T48" fmla="*/ 0 w 281"/>
                  <a:gd name="T49" fmla="*/ 0 h 25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281"/>
                  <a:gd name="T76" fmla="*/ 0 h 259"/>
                  <a:gd name="T77" fmla="*/ 281 w 281"/>
                  <a:gd name="T78" fmla="*/ 259 h 25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281" h="259">
                    <a:moveTo>
                      <a:pt x="149" y="20"/>
                    </a:moveTo>
                    <a:lnTo>
                      <a:pt x="169" y="43"/>
                    </a:lnTo>
                    <a:lnTo>
                      <a:pt x="191" y="77"/>
                    </a:lnTo>
                    <a:lnTo>
                      <a:pt x="214" y="114"/>
                    </a:lnTo>
                    <a:lnTo>
                      <a:pt x="236" y="155"/>
                    </a:lnTo>
                    <a:lnTo>
                      <a:pt x="254" y="192"/>
                    </a:lnTo>
                    <a:lnTo>
                      <a:pt x="269" y="225"/>
                    </a:lnTo>
                    <a:lnTo>
                      <a:pt x="278" y="249"/>
                    </a:lnTo>
                    <a:lnTo>
                      <a:pt x="281" y="259"/>
                    </a:lnTo>
                    <a:lnTo>
                      <a:pt x="265" y="251"/>
                    </a:lnTo>
                    <a:lnTo>
                      <a:pt x="230" y="231"/>
                    </a:lnTo>
                    <a:lnTo>
                      <a:pt x="182" y="200"/>
                    </a:lnTo>
                    <a:lnTo>
                      <a:pt x="127" y="165"/>
                    </a:lnTo>
                    <a:lnTo>
                      <a:pt x="73" y="128"/>
                    </a:lnTo>
                    <a:lnTo>
                      <a:pt x="29" y="95"/>
                    </a:lnTo>
                    <a:lnTo>
                      <a:pt x="1" y="66"/>
                    </a:lnTo>
                    <a:lnTo>
                      <a:pt x="0" y="51"/>
                    </a:lnTo>
                    <a:lnTo>
                      <a:pt x="10" y="41"/>
                    </a:lnTo>
                    <a:lnTo>
                      <a:pt x="26" y="29"/>
                    </a:lnTo>
                    <a:lnTo>
                      <a:pt x="44" y="17"/>
                    </a:lnTo>
                    <a:lnTo>
                      <a:pt x="65" y="8"/>
                    </a:lnTo>
                    <a:lnTo>
                      <a:pt x="85" y="1"/>
                    </a:lnTo>
                    <a:lnTo>
                      <a:pt x="108" y="0"/>
                    </a:lnTo>
                    <a:lnTo>
                      <a:pt x="129" y="6"/>
                    </a:lnTo>
                    <a:lnTo>
                      <a:pt x="149" y="20"/>
                    </a:lnTo>
                    <a:close/>
                  </a:path>
                </a:pathLst>
              </a:custGeom>
              <a:solidFill>
                <a:srgbClr val="05E60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85" name="Freeform 470">
                <a:extLst>
                  <a:ext uri="{FF2B5EF4-FFF2-40B4-BE49-F238E27FC236}">
                    <a16:creationId xmlns:a16="http://schemas.microsoft.com/office/drawing/2014/main" id="{0AD8C742-B974-40A6-A9CA-D949F69635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2" y="2268"/>
                <a:ext cx="43" cy="40"/>
              </a:xfrm>
              <a:custGeom>
                <a:avLst/>
                <a:gdLst>
                  <a:gd name="T0" fmla="*/ 0 w 256"/>
                  <a:gd name="T1" fmla="*/ 0 h 240"/>
                  <a:gd name="T2" fmla="*/ 0 w 256"/>
                  <a:gd name="T3" fmla="*/ 0 h 240"/>
                  <a:gd name="T4" fmla="*/ 0 w 256"/>
                  <a:gd name="T5" fmla="*/ 0 h 240"/>
                  <a:gd name="T6" fmla="*/ 0 w 256"/>
                  <a:gd name="T7" fmla="*/ 0 h 240"/>
                  <a:gd name="T8" fmla="*/ 0 w 256"/>
                  <a:gd name="T9" fmla="*/ 0 h 240"/>
                  <a:gd name="T10" fmla="*/ 0 w 256"/>
                  <a:gd name="T11" fmla="*/ 0 h 240"/>
                  <a:gd name="T12" fmla="*/ 0 w 256"/>
                  <a:gd name="T13" fmla="*/ 0 h 240"/>
                  <a:gd name="T14" fmla="*/ 0 w 256"/>
                  <a:gd name="T15" fmla="*/ 0 h 240"/>
                  <a:gd name="T16" fmla="*/ 0 w 256"/>
                  <a:gd name="T17" fmla="*/ 0 h 240"/>
                  <a:gd name="T18" fmla="*/ 0 w 256"/>
                  <a:gd name="T19" fmla="*/ 0 h 240"/>
                  <a:gd name="T20" fmla="*/ 0 w 256"/>
                  <a:gd name="T21" fmla="*/ 0 h 240"/>
                  <a:gd name="T22" fmla="*/ 0 w 256"/>
                  <a:gd name="T23" fmla="*/ 0 h 240"/>
                  <a:gd name="T24" fmla="*/ 0 w 256"/>
                  <a:gd name="T25" fmla="*/ 0 h 240"/>
                  <a:gd name="T26" fmla="*/ 0 w 256"/>
                  <a:gd name="T27" fmla="*/ 0 h 240"/>
                  <a:gd name="T28" fmla="*/ 0 w 256"/>
                  <a:gd name="T29" fmla="*/ 0 h 240"/>
                  <a:gd name="T30" fmla="*/ 0 w 256"/>
                  <a:gd name="T31" fmla="*/ 0 h 240"/>
                  <a:gd name="T32" fmla="*/ 0 w 256"/>
                  <a:gd name="T33" fmla="*/ 0 h 240"/>
                  <a:gd name="T34" fmla="*/ 0 w 256"/>
                  <a:gd name="T35" fmla="*/ 0 h 240"/>
                  <a:gd name="T36" fmla="*/ 0 w 256"/>
                  <a:gd name="T37" fmla="*/ 0 h 240"/>
                  <a:gd name="T38" fmla="*/ 0 w 256"/>
                  <a:gd name="T39" fmla="*/ 0 h 240"/>
                  <a:gd name="T40" fmla="*/ 0 w 256"/>
                  <a:gd name="T41" fmla="*/ 0 h 240"/>
                  <a:gd name="T42" fmla="*/ 0 w 256"/>
                  <a:gd name="T43" fmla="*/ 0 h 240"/>
                  <a:gd name="T44" fmla="*/ 0 w 256"/>
                  <a:gd name="T45" fmla="*/ 0 h 240"/>
                  <a:gd name="T46" fmla="*/ 0 w 256"/>
                  <a:gd name="T47" fmla="*/ 0 h 240"/>
                  <a:gd name="T48" fmla="*/ 0 w 256"/>
                  <a:gd name="T49" fmla="*/ 0 h 24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256"/>
                  <a:gd name="T76" fmla="*/ 0 h 240"/>
                  <a:gd name="T77" fmla="*/ 256 w 256"/>
                  <a:gd name="T78" fmla="*/ 240 h 24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256" h="240">
                    <a:moveTo>
                      <a:pt x="130" y="17"/>
                    </a:moveTo>
                    <a:lnTo>
                      <a:pt x="147" y="37"/>
                    </a:lnTo>
                    <a:lnTo>
                      <a:pt x="167" y="68"/>
                    </a:lnTo>
                    <a:lnTo>
                      <a:pt x="189" y="103"/>
                    </a:lnTo>
                    <a:lnTo>
                      <a:pt x="210" y="142"/>
                    </a:lnTo>
                    <a:lnTo>
                      <a:pt x="228" y="177"/>
                    </a:lnTo>
                    <a:lnTo>
                      <a:pt x="244" y="208"/>
                    </a:lnTo>
                    <a:lnTo>
                      <a:pt x="253" y="230"/>
                    </a:lnTo>
                    <a:lnTo>
                      <a:pt x="256" y="240"/>
                    </a:lnTo>
                    <a:lnTo>
                      <a:pt x="243" y="233"/>
                    </a:lnTo>
                    <a:lnTo>
                      <a:pt x="211" y="214"/>
                    </a:lnTo>
                    <a:lnTo>
                      <a:pt x="166" y="186"/>
                    </a:lnTo>
                    <a:lnTo>
                      <a:pt x="117" y="152"/>
                    </a:lnTo>
                    <a:lnTo>
                      <a:pt x="67" y="116"/>
                    </a:lnTo>
                    <a:lnTo>
                      <a:pt x="28" y="85"/>
                    </a:lnTo>
                    <a:lnTo>
                      <a:pt x="2" y="59"/>
                    </a:lnTo>
                    <a:lnTo>
                      <a:pt x="0" y="44"/>
                    </a:lnTo>
                    <a:lnTo>
                      <a:pt x="10" y="35"/>
                    </a:lnTo>
                    <a:lnTo>
                      <a:pt x="23" y="26"/>
                    </a:lnTo>
                    <a:lnTo>
                      <a:pt x="38" y="16"/>
                    </a:lnTo>
                    <a:lnTo>
                      <a:pt x="57" y="8"/>
                    </a:lnTo>
                    <a:lnTo>
                      <a:pt x="74" y="1"/>
                    </a:lnTo>
                    <a:lnTo>
                      <a:pt x="93" y="0"/>
                    </a:lnTo>
                    <a:lnTo>
                      <a:pt x="112" y="5"/>
                    </a:lnTo>
                    <a:lnTo>
                      <a:pt x="130" y="17"/>
                    </a:lnTo>
                    <a:close/>
                  </a:path>
                </a:pathLst>
              </a:custGeom>
              <a:solidFill>
                <a:srgbClr val="29D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86" name="Freeform 471">
                <a:extLst>
                  <a:ext uri="{FF2B5EF4-FFF2-40B4-BE49-F238E27FC236}">
                    <a16:creationId xmlns:a16="http://schemas.microsoft.com/office/drawing/2014/main" id="{AA2403C7-1DD0-4C97-9A21-EA35161B0A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5" y="2269"/>
                <a:ext cx="39" cy="38"/>
              </a:xfrm>
              <a:custGeom>
                <a:avLst/>
                <a:gdLst>
                  <a:gd name="T0" fmla="*/ 0 w 234"/>
                  <a:gd name="T1" fmla="*/ 0 h 225"/>
                  <a:gd name="T2" fmla="*/ 0 w 234"/>
                  <a:gd name="T3" fmla="*/ 0 h 225"/>
                  <a:gd name="T4" fmla="*/ 0 w 234"/>
                  <a:gd name="T5" fmla="*/ 0 h 225"/>
                  <a:gd name="T6" fmla="*/ 0 w 234"/>
                  <a:gd name="T7" fmla="*/ 0 h 225"/>
                  <a:gd name="T8" fmla="*/ 0 w 234"/>
                  <a:gd name="T9" fmla="*/ 0 h 225"/>
                  <a:gd name="T10" fmla="*/ 0 w 234"/>
                  <a:gd name="T11" fmla="*/ 0 h 225"/>
                  <a:gd name="T12" fmla="*/ 0 w 234"/>
                  <a:gd name="T13" fmla="*/ 0 h 225"/>
                  <a:gd name="T14" fmla="*/ 0 w 234"/>
                  <a:gd name="T15" fmla="*/ 0 h 225"/>
                  <a:gd name="T16" fmla="*/ 0 w 234"/>
                  <a:gd name="T17" fmla="*/ 0 h 225"/>
                  <a:gd name="T18" fmla="*/ 0 w 234"/>
                  <a:gd name="T19" fmla="*/ 0 h 225"/>
                  <a:gd name="T20" fmla="*/ 0 w 234"/>
                  <a:gd name="T21" fmla="*/ 0 h 225"/>
                  <a:gd name="T22" fmla="*/ 0 w 234"/>
                  <a:gd name="T23" fmla="*/ 0 h 225"/>
                  <a:gd name="T24" fmla="*/ 0 w 234"/>
                  <a:gd name="T25" fmla="*/ 0 h 225"/>
                  <a:gd name="T26" fmla="*/ 0 w 234"/>
                  <a:gd name="T27" fmla="*/ 0 h 225"/>
                  <a:gd name="T28" fmla="*/ 0 w 234"/>
                  <a:gd name="T29" fmla="*/ 0 h 225"/>
                  <a:gd name="T30" fmla="*/ 0 w 234"/>
                  <a:gd name="T31" fmla="*/ 0 h 225"/>
                  <a:gd name="T32" fmla="*/ 0 w 234"/>
                  <a:gd name="T33" fmla="*/ 0 h 225"/>
                  <a:gd name="T34" fmla="*/ 0 w 234"/>
                  <a:gd name="T35" fmla="*/ 0 h 225"/>
                  <a:gd name="T36" fmla="*/ 0 w 234"/>
                  <a:gd name="T37" fmla="*/ 0 h 225"/>
                  <a:gd name="T38" fmla="*/ 0 w 234"/>
                  <a:gd name="T39" fmla="*/ 0 h 225"/>
                  <a:gd name="T40" fmla="*/ 0 w 234"/>
                  <a:gd name="T41" fmla="*/ 0 h 225"/>
                  <a:gd name="T42" fmla="*/ 0 w 234"/>
                  <a:gd name="T43" fmla="*/ 0 h 225"/>
                  <a:gd name="T44" fmla="*/ 0 w 234"/>
                  <a:gd name="T45" fmla="*/ 0 h 225"/>
                  <a:gd name="T46" fmla="*/ 0 w 234"/>
                  <a:gd name="T47" fmla="*/ 0 h 225"/>
                  <a:gd name="T48" fmla="*/ 0 w 234"/>
                  <a:gd name="T49" fmla="*/ 0 h 22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234"/>
                  <a:gd name="T76" fmla="*/ 0 h 225"/>
                  <a:gd name="T77" fmla="*/ 234 w 234"/>
                  <a:gd name="T78" fmla="*/ 225 h 22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234" h="225">
                    <a:moveTo>
                      <a:pt x="109" y="14"/>
                    </a:moveTo>
                    <a:lnTo>
                      <a:pt x="123" y="32"/>
                    </a:lnTo>
                    <a:lnTo>
                      <a:pt x="143" y="60"/>
                    </a:lnTo>
                    <a:lnTo>
                      <a:pt x="163" y="93"/>
                    </a:lnTo>
                    <a:lnTo>
                      <a:pt x="184" y="130"/>
                    </a:lnTo>
                    <a:lnTo>
                      <a:pt x="203" y="163"/>
                    </a:lnTo>
                    <a:lnTo>
                      <a:pt x="219" y="194"/>
                    </a:lnTo>
                    <a:lnTo>
                      <a:pt x="229" y="215"/>
                    </a:lnTo>
                    <a:lnTo>
                      <a:pt x="234" y="225"/>
                    </a:lnTo>
                    <a:lnTo>
                      <a:pt x="221" y="217"/>
                    </a:lnTo>
                    <a:lnTo>
                      <a:pt x="192" y="198"/>
                    </a:lnTo>
                    <a:lnTo>
                      <a:pt x="152" y="170"/>
                    </a:lnTo>
                    <a:lnTo>
                      <a:pt x="107" y="139"/>
                    </a:lnTo>
                    <a:lnTo>
                      <a:pt x="62" y="105"/>
                    </a:lnTo>
                    <a:lnTo>
                      <a:pt x="24" y="76"/>
                    </a:lnTo>
                    <a:lnTo>
                      <a:pt x="2" y="52"/>
                    </a:lnTo>
                    <a:lnTo>
                      <a:pt x="0" y="40"/>
                    </a:lnTo>
                    <a:lnTo>
                      <a:pt x="8" y="32"/>
                    </a:lnTo>
                    <a:lnTo>
                      <a:pt x="20" y="24"/>
                    </a:lnTo>
                    <a:lnTo>
                      <a:pt x="32" y="15"/>
                    </a:lnTo>
                    <a:lnTo>
                      <a:pt x="48" y="8"/>
                    </a:lnTo>
                    <a:lnTo>
                      <a:pt x="63" y="3"/>
                    </a:lnTo>
                    <a:lnTo>
                      <a:pt x="78" y="0"/>
                    </a:lnTo>
                    <a:lnTo>
                      <a:pt x="94" y="4"/>
                    </a:lnTo>
                    <a:lnTo>
                      <a:pt x="109" y="14"/>
                    </a:lnTo>
                    <a:close/>
                  </a:path>
                </a:pathLst>
              </a:custGeom>
              <a:solidFill>
                <a:srgbClr val="4FD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87" name="Freeform 472">
                <a:extLst>
                  <a:ext uri="{FF2B5EF4-FFF2-40B4-BE49-F238E27FC236}">
                    <a16:creationId xmlns:a16="http://schemas.microsoft.com/office/drawing/2014/main" id="{842D7DCC-2735-4B9F-9D27-86569779A3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8" y="2271"/>
                <a:ext cx="34" cy="35"/>
              </a:xfrm>
              <a:custGeom>
                <a:avLst/>
                <a:gdLst>
                  <a:gd name="T0" fmla="*/ 0 w 206"/>
                  <a:gd name="T1" fmla="*/ 0 h 204"/>
                  <a:gd name="T2" fmla="*/ 0 w 206"/>
                  <a:gd name="T3" fmla="*/ 0 h 204"/>
                  <a:gd name="T4" fmla="*/ 0 w 206"/>
                  <a:gd name="T5" fmla="*/ 0 h 204"/>
                  <a:gd name="T6" fmla="*/ 0 w 206"/>
                  <a:gd name="T7" fmla="*/ 0 h 204"/>
                  <a:gd name="T8" fmla="*/ 0 w 206"/>
                  <a:gd name="T9" fmla="*/ 0 h 204"/>
                  <a:gd name="T10" fmla="*/ 0 w 206"/>
                  <a:gd name="T11" fmla="*/ 0 h 204"/>
                  <a:gd name="T12" fmla="*/ 0 w 206"/>
                  <a:gd name="T13" fmla="*/ 0 h 204"/>
                  <a:gd name="T14" fmla="*/ 0 w 206"/>
                  <a:gd name="T15" fmla="*/ 0 h 204"/>
                  <a:gd name="T16" fmla="*/ 0 w 206"/>
                  <a:gd name="T17" fmla="*/ 0 h 204"/>
                  <a:gd name="T18" fmla="*/ 0 w 206"/>
                  <a:gd name="T19" fmla="*/ 0 h 204"/>
                  <a:gd name="T20" fmla="*/ 0 w 206"/>
                  <a:gd name="T21" fmla="*/ 0 h 204"/>
                  <a:gd name="T22" fmla="*/ 0 w 206"/>
                  <a:gd name="T23" fmla="*/ 0 h 204"/>
                  <a:gd name="T24" fmla="*/ 0 w 206"/>
                  <a:gd name="T25" fmla="*/ 0 h 204"/>
                  <a:gd name="T26" fmla="*/ 0 w 206"/>
                  <a:gd name="T27" fmla="*/ 0 h 204"/>
                  <a:gd name="T28" fmla="*/ 0 w 206"/>
                  <a:gd name="T29" fmla="*/ 0 h 204"/>
                  <a:gd name="T30" fmla="*/ 0 w 206"/>
                  <a:gd name="T31" fmla="*/ 0 h 204"/>
                  <a:gd name="T32" fmla="*/ 0 w 206"/>
                  <a:gd name="T33" fmla="*/ 0 h 204"/>
                  <a:gd name="T34" fmla="*/ 0 w 206"/>
                  <a:gd name="T35" fmla="*/ 0 h 204"/>
                  <a:gd name="T36" fmla="*/ 0 w 206"/>
                  <a:gd name="T37" fmla="*/ 0 h 204"/>
                  <a:gd name="T38" fmla="*/ 0 w 206"/>
                  <a:gd name="T39" fmla="*/ 0 h 204"/>
                  <a:gd name="T40" fmla="*/ 0 w 206"/>
                  <a:gd name="T41" fmla="*/ 0 h 204"/>
                  <a:gd name="T42" fmla="*/ 0 w 206"/>
                  <a:gd name="T43" fmla="*/ 0 h 204"/>
                  <a:gd name="T44" fmla="*/ 0 w 206"/>
                  <a:gd name="T45" fmla="*/ 0 h 204"/>
                  <a:gd name="T46" fmla="*/ 0 w 206"/>
                  <a:gd name="T47" fmla="*/ 0 h 204"/>
                  <a:gd name="T48" fmla="*/ 0 w 206"/>
                  <a:gd name="T49" fmla="*/ 0 h 20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206"/>
                  <a:gd name="T76" fmla="*/ 0 h 204"/>
                  <a:gd name="T77" fmla="*/ 206 w 206"/>
                  <a:gd name="T78" fmla="*/ 204 h 204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206" h="204">
                    <a:moveTo>
                      <a:pt x="86" y="9"/>
                    </a:moveTo>
                    <a:lnTo>
                      <a:pt x="98" y="23"/>
                    </a:lnTo>
                    <a:lnTo>
                      <a:pt x="116" y="48"/>
                    </a:lnTo>
                    <a:lnTo>
                      <a:pt x="135" y="78"/>
                    </a:lnTo>
                    <a:lnTo>
                      <a:pt x="156" y="113"/>
                    </a:lnTo>
                    <a:lnTo>
                      <a:pt x="175" y="145"/>
                    </a:lnTo>
                    <a:lnTo>
                      <a:pt x="191" y="174"/>
                    </a:lnTo>
                    <a:lnTo>
                      <a:pt x="201" y="194"/>
                    </a:lnTo>
                    <a:lnTo>
                      <a:pt x="206" y="204"/>
                    </a:lnTo>
                    <a:lnTo>
                      <a:pt x="195" y="197"/>
                    </a:lnTo>
                    <a:lnTo>
                      <a:pt x="170" y="177"/>
                    </a:lnTo>
                    <a:lnTo>
                      <a:pt x="134" y="150"/>
                    </a:lnTo>
                    <a:lnTo>
                      <a:pt x="94" y="121"/>
                    </a:lnTo>
                    <a:lnTo>
                      <a:pt x="54" y="89"/>
                    </a:lnTo>
                    <a:lnTo>
                      <a:pt x="21" y="61"/>
                    </a:lnTo>
                    <a:lnTo>
                      <a:pt x="1" y="39"/>
                    </a:lnTo>
                    <a:lnTo>
                      <a:pt x="0" y="29"/>
                    </a:lnTo>
                    <a:lnTo>
                      <a:pt x="5" y="23"/>
                    </a:lnTo>
                    <a:lnTo>
                      <a:pt x="15" y="18"/>
                    </a:lnTo>
                    <a:lnTo>
                      <a:pt x="26" y="12"/>
                    </a:lnTo>
                    <a:lnTo>
                      <a:pt x="38" y="7"/>
                    </a:lnTo>
                    <a:lnTo>
                      <a:pt x="49" y="1"/>
                    </a:lnTo>
                    <a:lnTo>
                      <a:pt x="62" y="0"/>
                    </a:lnTo>
                    <a:lnTo>
                      <a:pt x="74" y="1"/>
                    </a:lnTo>
                    <a:lnTo>
                      <a:pt x="86" y="9"/>
                    </a:lnTo>
                    <a:close/>
                  </a:path>
                </a:pathLst>
              </a:custGeom>
              <a:solidFill>
                <a:srgbClr val="73D1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88" name="Freeform 473">
                <a:extLst>
                  <a:ext uri="{FF2B5EF4-FFF2-40B4-BE49-F238E27FC236}">
                    <a16:creationId xmlns:a16="http://schemas.microsoft.com/office/drawing/2014/main" id="{1CCEF60C-81B4-4C2F-A88F-53B91457BA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1" y="2273"/>
                <a:ext cx="30" cy="31"/>
              </a:xfrm>
              <a:custGeom>
                <a:avLst/>
                <a:gdLst>
                  <a:gd name="T0" fmla="*/ 0 w 180"/>
                  <a:gd name="T1" fmla="*/ 0 h 187"/>
                  <a:gd name="T2" fmla="*/ 0 w 180"/>
                  <a:gd name="T3" fmla="*/ 0 h 187"/>
                  <a:gd name="T4" fmla="*/ 0 w 180"/>
                  <a:gd name="T5" fmla="*/ 0 h 187"/>
                  <a:gd name="T6" fmla="*/ 0 w 180"/>
                  <a:gd name="T7" fmla="*/ 0 h 187"/>
                  <a:gd name="T8" fmla="*/ 0 w 180"/>
                  <a:gd name="T9" fmla="*/ 0 h 187"/>
                  <a:gd name="T10" fmla="*/ 0 w 180"/>
                  <a:gd name="T11" fmla="*/ 0 h 187"/>
                  <a:gd name="T12" fmla="*/ 0 w 180"/>
                  <a:gd name="T13" fmla="*/ 0 h 187"/>
                  <a:gd name="T14" fmla="*/ 0 w 180"/>
                  <a:gd name="T15" fmla="*/ 0 h 187"/>
                  <a:gd name="T16" fmla="*/ 0 w 180"/>
                  <a:gd name="T17" fmla="*/ 0 h 187"/>
                  <a:gd name="T18" fmla="*/ 0 w 180"/>
                  <a:gd name="T19" fmla="*/ 0 h 187"/>
                  <a:gd name="T20" fmla="*/ 0 w 180"/>
                  <a:gd name="T21" fmla="*/ 0 h 187"/>
                  <a:gd name="T22" fmla="*/ 0 w 180"/>
                  <a:gd name="T23" fmla="*/ 0 h 187"/>
                  <a:gd name="T24" fmla="*/ 0 w 180"/>
                  <a:gd name="T25" fmla="*/ 0 h 187"/>
                  <a:gd name="T26" fmla="*/ 0 w 180"/>
                  <a:gd name="T27" fmla="*/ 0 h 187"/>
                  <a:gd name="T28" fmla="*/ 0 w 180"/>
                  <a:gd name="T29" fmla="*/ 0 h 187"/>
                  <a:gd name="T30" fmla="*/ 0 w 180"/>
                  <a:gd name="T31" fmla="*/ 0 h 187"/>
                  <a:gd name="T32" fmla="*/ 0 w 180"/>
                  <a:gd name="T33" fmla="*/ 0 h 187"/>
                  <a:gd name="T34" fmla="*/ 0 w 180"/>
                  <a:gd name="T35" fmla="*/ 0 h 187"/>
                  <a:gd name="T36" fmla="*/ 0 w 180"/>
                  <a:gd name="T37" fmla="*/ 0 h 187"/>
                  <a:gd name="T38" fmla="*/ 0 w 180"/>
                  <a:gd name="T39" fmla="*/ 0 h 187"/>
                  <a:gd name="T40" fmla="*/ 0 w 180"/>
                  <a:gd name="T41" fmla="*/ 0 h 187"/>
                  <a:gd name="T42" fmla="*/ 0 w 180"/>
                  <a:gd name="T43" fmla="*/ 0 h 187"/>
                  <a:gd name="T44" fmla="*/ 0 w 180"/>
                  <a:gd name="T45" fmla="*/ 0 h 187"/>
                  <a:gd name="T46" fmla="*/ 0 w 180"/>
                  <a:gd name="T47" fmla="*/ 0 h 187"/>
                  <a:gd name="T48" fmla="*/ 0 w 180"/>
                  <a:gd name="T49" fmla="*/ 0 h 18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80"/>
                  <a:gd name="T76" fmla="*/ 0 h 187"/>
                  <a:gd name="T77" fmla="*/ 180 w 180"/>
                  <a:gd name="T78" fmla="*/ 187 h 18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80" h="187">
                    <a:moveTo>
                      <a:pt x="63" y="7"/>
                    </a:moveTo>
                    <a:lnTo>
                      <a:pt x="72" y="19"/>
                    </a:lnTo>
                    <a:lnTo>
                      <a:pt x="89" y="43"/>
                    </a:lnTo>
                    <a:lnTo>
                      <a:pt x="107" y="71"/>
                    </a:lnTo>
                    <a:lnTo>
                      <a:pt x="128" y="103"/>
                    </a:lnTo>
                    <a:lnTo>
                      <a:pt x="147" y="133"/>
                    </a:lnTo>
                    <a:lnTo>
                      <a:pt x="164" y="160"/>
                    </a:lnTo>
                    <a:lnTo>
                      <a:pt x="175" y="178"/>
                    </a:lnTo>
                    <a:lnTo>
                      <a:pt x="180" y="187"/>
                    </a:lnTo>
                    <a:lnTo>
                      <a:pt x="171" y="180"/>
                    </a:lnTo>
                    <a:lnTo>
                      <a:pt x="148" y="163"/>
                    </a:lnTo>
                    <a:lnTo>
                      <a:pt x="117" y="137"/>
                    </a:lnTo>
                    <a:lnTo>
                      <a:pt x="83" y="109"/>
                    </a:lnTo>
                    <a:lnTo>
                      <a:pt x="48" y="79"/>
                    </a:lnTo>
                    <a:lnTo>
                      <a:pt x="20" y="53"/>
                    </a:lnTo>
                    <a:lnTo>
                      <a:pt x="2" y="33"/>
                    </a:lnTo>
                    <a:lnTo>
                      <a:pt x="0" y="25"/>
                    </a:lnTo>
                    <a:lnTo>
                      <a:pt x="4" y="20"/>
                    </a:lnTo>
                    <a:lnTo>
                      <a:pt x="11" y="16"/>
                    </a:lnTo>
                    <a:lnTo>
                      <a:pt x="19" y="10"/>
                    </a:lnTo>
                    <a:lnTo>
                      <a:pt x="29" y="7"/>
                    </a:lnTo>
                    <a:lnTo>
                      <a:pt x="37" y="2"/>
                    </a:lnTo>
                    <a:lnTo>
                      <a:pt x="46" y="0"/>
                    </a:lnTo>
                    <a:lnTo>
                      <a:pt x="55" y="1"/>
                    </a:lnTo>
                    <a:lnTo>
                      <a:pt x="63" y="7"/>
                    </a:lnTo>
                    <a:close/>
                  </a:path>
                </a:pathLst>
              </a:custGeom>
              <a:solidFill>
                <a:srgbClr val="99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89" name="Freeform 474">
                <a:extLst>
                  <a:ext uri="{FF2B5EF4-FFF2-40B4-BE49-F238E27FC236}">
                    <a16:creationId xmlns:a16="http://schemas.microsoft.com/office/drawing/2014/main" id="{2DDDF5D4-1DD4-494A-8C00-2B196691C2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9" y="2252"/>
                <a:ext cx="74" cy="31"/>
              </a:xfrm>
              <a:custGeom>
                <a:avLst/>
                <a:gdLst>
                  <a:gd name="T0" fmla="*/ 0 w 440"/>
                  <a:gd name="T1" fmla="*/ 0 h 184"/>
                  <a:gd name="T2" fmla="*/ 0 w 440"/>
                  <a:gd name="T3" fmla="*/ 0 h 184"/>
                  <a:gd name="T4" fmla="*/ 0 w 440"/>
                  <a:gd name="T5" fmla="*/ 0 h 184"/>
                  <a:gd name="T6" fmla="*/ 0 w 440"/>
                  <a:gd name="T7" fmla="*/ 0 h 184"/>
                  <a:gd name="T8" fmla="*/ 0 w 440"/>
                  <a:gd name="T9" fmla="*/ 0 h 184"/>
                  <a:gd name="T10" fmla="*/ 0 w 440"/>
                  <a:gd name="T11" fmla="*/ 0 h 184"/>
                  <a:gd name="T12" fmla="*/ 0 w 440"/>
                  <a:gd name="T13" fmla="*/ 0 h 184"/>
                  <a:gd name="T14" fmla="*/ 0 w 440"/>
                  <a:gd name="T15" fmla="*/ 0 h 184"/>
                  <a:gd name="T16" fmla="*/ 0 w 440"/>
                  <a:gd name="T17" fmla="*/ 0 h 184"/>
                  <a:gd name="T18" fmla="*/ 0 w 440"/>
                  <a:gd name="T19" fmla="*/ 0 h 184"/>
                  <a:gd name="T20" fmla="*/ 0 w 440"/>
                  <a:gd name="T21" fmla="*/ 0 h 184"/>
                  <a:gd name="T22" fmla="*/ 0 w 440"/>
                  <a:gd name="T23" fmla="*/ 0 h 184"/>
                  <a:gd name="T24" fmla="*/ 0 w 440"/>
                  <a:gd name="T25" fmla="*/ 0 h 184"/>
                  <a:gd name="T26" fmla="*/ 0 w 440"/>
                  <a:gd name="T27" fmla="*/ 0 h 184"/>
                  <a:gd name="T28" fmla="*/ 0 w 440"/>
                  <a:gd name="T29" fmla="*/ 0 h 184"/>
                  <a:gd name="T30" fmla="*/ 0 w 440"/>
                  <a:gd name="T31" fmla="*/ 0 h 184"/>
                  <a:gd name="T32" fmla="*/ 0 w 440"/>
                  <a:gd name="T33" fmla="*/ 0 h 184"/>
                  <a:gd name="T34" fmla="*/ 0 w 440"/>
                  <a:gd name="T35" fmla="*/ 0 h 184"/>
                  <a:gd name="T36" fmla="*/ 0 w 440"/>
                  <a:gd name="T37" fmla="*/ 0 h 184"/>
                  <a:gd name="T38" fmla="*/ 0 w 440"/>
                  <a:gd name="T39" fmla="*/ 0 h 184"/>
                  <a:gd name="T40" fmla="*/ 0 w 440"/>
                  <a:gd name="T41" fmla="*/ 0 h 184"/>
                  <a:gd name="T42" fmla="*/ 0 w 440"/>
                  <a:gd name="T43" fmla="*/ 0 h 184"/>
                  <a:gd name="T44" fmla="*/ 0 w 440"/>
                  <a:gd name="T45" fmla="*/ 0 h 184"/>
                  <a:gd name="T46" fmla="*/ 0 w 440"/>
                  <a:gd name="T47" fmla="*/ 0 h 184"/>
                  <a:gd name="T48" fmla="*/ 0 w 440"/>
                  <a:gd name="T49" fmla="*/ 0 h 184"/>
                  <a:gd name="T50" fmla="*/ 0 w 440"/>
                  <a:gd name="T51" fmla="*/ 0 h 184"/>
                  <a:gd name="T52" fmla="*/ 0 w 440"/>
                  <a:gd name="T53" fmla="*/ 0 h 184"/>
                  <a:gd name="T54" fmla="*/ 0 w 440"/>
                  <a:gd name="T55" fmla="*/ 0 h 184"/>
                  <a:gd name="T56" fmla="*/ 0 w 440"/>
                  <a:gd name="T57" fmla="*/ 0 h 184"/>
                  <a:gd name="T58" fmla="*/ 0 w 440"/>
                  <a:gd name="T59" fmla="*/ 0 h 184"/>
                  <a:gd name="T60" fmla="*/ 0 w 440"/>
                  <a:gd name="T61" fmla="*/ 0 h 184"/>
                  <a:gd name="T62" fmla="*/ 0 w 440"/>
                  <a:gd name="T63" fmla="*/ 0 h 184"/>
                  <a:gd name="T64" fmla="*/ 0 w 440"/>
                  <a:gd name="T65" fmla="*/ 0 h 184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40"/>
                  <a:gd name="T100" fmla="*/ 0 h 184"/>
                  <a:gd name="T101" fmla="*/ 440 w 440"/>
                  <a:gd name="T102" fmla="*/ 184 h 184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40" h="184">
                    <a:moveTo>
                      <a:pt x="305" y="1"/>
                    </a:moveTo>
                    <a:lnTo>
                      <a:pt x="273" y="0"/>
                    </a:lnTo>
                    <a:lnTo>
                      <a:pt x="225" y="9"/>
                    </a:lnTo>
                    <a:lnTo>
                      <a:pt x="168" y="23"/>
                    </a:lnTo>
                    <a:lnTo>
                      <a:pt x="112" y="41"/>
                    </a:lnTo>
                    <a:lnTo>
                      <a:pt x="59" y="59"/>
                    </a:lnTo>
                    <a:lnTo>
                      <a:pt x="21" y="77"/>
                    </a:lnTo>
                    <a:lnTo>
                      <a:pt x="0" y="89"/>
                    </a:lnTo>
                    <a:lnTo>
                      <a:pt x="8" y="93"/>
                    </a:lnTo>
                    <a:lnTo>
                      <a:pt x="20" y="93"/>
                    </a:lnTo>
                    <a:lnTo>
                      <a:pt x="47" y="98"/>
                    </a:lnTo>
                    <a:lnTo>
                      <a:pt x="81" y="103"/>
                    </a:lnTo>
                    <a:lnTo>
                      <a:pt x="123" y="113"/>
                    </a:lnTo>
                    <a:lnTo>
                      <a:pt x="162" y="125"/>
                    </a:lnTo>
                    <a:lnTo>
                      <a:pt x="200" y="139"/>
                    </a:lnTo>
                    <a:lnTo>
                      <a:pt x="228" y="156"/>
                    </a:lnTo>
                    <a:lnTo>
                      <a:pt x="242" y="176"/>
                    </a:lnTo>
                    <a:lnTo>
                      <a:pt x="254" y="184"/>
                    </a:lnTo>
                    <a:lnTo>
                      <a:pt x="278" y="184"/>
                    </a:lnTo>
                    <a:lnTo>
                      <a:pt x="311" y="176"/>
                    </a:lnTo>
                    <a:lnTo>
                      <a:pt x="348" y="164"/>
                    </a:lnTo>
                    <a:lnTo>
                      <a:pt x="383" y="145"/>
                    </a:lnTo>
                    <a:lnTo>
                      <a:pt x="414" y="124"/>
                    </a:lnTo>
                    <a:lnTo>
                      <a:pt x="434" y="99"/>
                    </a:lnTo>
                    <a:lnTo>
                      <a:pt x="440" y="75"/>
                    </a:lnTo>
                    <a:lnTo>
                      <a:pt x="434" y="52"/>
                    </a:lnTo>
                    <a:lnTo>
                      <a:pt x="425" y="36"/>
                    </a:lnTo>
                    <a:lnTo>
                      <a:pt x="411" y="25"/>
                    </a:lnTo>
                    <a:lnTo>
                      <a:pt x="394" y="18"/>
                    </a:lnTo>
                    <a:lnTo>
                      <a:pt x="374" y="12"/>
                    </a:lnTo>
                    <a:lnTo>
                      <a:pt x="353" y="9"/>
                    </a:lnTo>
                    <a:lnTo>
                      <a:pt x="329" y="4"/>
                    </a:lnTo>
                    <a:lnTo>
                      <a:pt x="305" y="1"/>
                    </a:lnTo>
                    <a:close/>
                  </a:path>
                </a:pathLst>
              </a:custGeom>
              <a:solidFill>
                <a:srgbClr val="00C7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90" name="Freeform 475">
                <a:extLst>
                  <a:ext uri="{FF2B5EF4-FFF2-40B4-BE49-F238E27FC236}">
                    <a16:creationId xmlns:a16="http://schemas.microsoft.com/office/drawing/2014/main" id="{22578818-3012-4369-9825-711EF7C55C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9" y="2257"/>
                <a:ext cx="74" cy="26"/>
              </a:xfrm>
              <a:custGeom>
                <a:avLst/>
                <a:gdLst>
                  <a:gd name="T0" fmla="*/ 0 w 440"/>
                  <a:gd name="T1" fmla="*/ 0 h 154"/>
                  <a:gd name="T2" fmla="*/ 0 w 440"/>
                  <a:gd name="T3" fmla="*/ 0 h 154"/>
                  <a:gd name="T4" fmla="*/ 0 w 440"/>
                  <a:gd name="T5" fmla="*/ 0 h 154"/>
                  <a:gd name="T6" fmla="*/ 0 w 440"/>
                  <a:gd name="T7" fmla="*/ 0 h 154"/>
                  <a:gd name="T8" fmla="*/ 0 w 440"/>
                  <a:gd name="T9" fmla="*/ 0 h 154"/>
                  <a:gd name="T10" fmla="*/ 0 w 440"/>
                  <a:gd name="T11" fmla="*/ 0 h 154"/>
                  <a:gd name="T12" fmla="*/ 0 w 440"/>
                  <a:gd name="T13" fmla="*/ 0 h 154"/>
                  <a:gd name="T14" fmla="*/ 0 w 440"/>
                  <a:gd name="T15" fmla="*/ 0 h 154"/>
                  <a:gd name="T16" fmla="*/ 0 w 440"/>
                  <a:gd name="T17" fmla="*/ 0 h 154"/>
                  <a:gd name="T18" fmla="*/ 0 w 440"/>
                  <a:gd name="T19" fmla="*/ 0 h 154"/>
                  <a:gd name="T20" fmla="*/ 0 w 440"/>
                  <a:gd name="T21" fmla="*/ 0 h 154"/>
                  <a:gd name="T22" fmla="*/ 0 w 440"/>
                  <a:gd name="T23" fmla="*/ 0 h 154"/>
                  <a:gd name="T24" fmla="*/ 0 w 440"/>
                  <a:gd name="T25" fmla="*/ 0 h 154"/>
                  <a:gd name="T26" fmla="*/ 0 w 440"/>
                  <a:gd name="T27" fmla="*/ 0 h 154"/>
                  <a:gd name="T28" fmla="*/ 0 w 440"/>
                  <a:gd name="T29" fmla="*/ 0 h 154"/>
                  <a:gd name="T30" fmla="*/ 0 w 440"/>
                  <a:gd name="T31" fmla="*/ 0 h 154"/>
                  <a:gd name="T32" fmla="*/ 0 w 440"/>
                  <a:gd name="T33" fmla="*/ 0 h 154"/>
                  <a:gd name="T34" fmla="*/ 0 w 440"/>
                  <a:gd name="T35" fmla="*/ 0 h 154"/>
                  <a:gd name="T36" fmla="*/ 0 w 440"/>
                  <a:gd name="T37" fmla="*/ 0 h 154"/>
                  <a:gd name="T38" fmla="*/ 0 w 440"/>
                  <a:gd name="T39" fmla="*/ 0 h 154"/>
                  <a:gd name="T40" fmla="*/ 0 w 440"/>
                  <a:gd name="T41" fmla="*/ 0 h 154"/>
                  <a:gd name="T42" fmla="*/ 0 w 440"/>
                  <a:gd name="T43" fmla="*/ 0 h 154"/>
                  <a:gd name="T44" fmla="*/ 0 w 440"/>
                  <a:gd name="T45" fmla="*/ 0 h 154"/>
                  <a:gd name="T46" fmla="*/ 0 w 440"/>
                  <a:gd name="T47" fmla="*/ 0 h 154"/>
                  <a:gd name="T48" fmla="*/ 0 w 440"/>
                  <a:gd name="T49" fmla="*/ 0 h 154"/>
                  <a:gd name="T50" fmla="*/ 0 w 440"/>
                  <a:gd name="T51" fmla="*/ 0 h 154"/>
                  <a:gd name="T52" fmla="*/ 0 w 440"/>
                  <a:gd name="T53" fmla="*/ 0 h 154"/>
                  <a:gd name="T54" fmla="*/ 0 w 440"/>
                  <a:gd name="T55" fmla="*/ 0 h 154"/>
                  <a:gd name="T56" fmla="*/ 0 w 440"/>
                  <a:gd name="T57" fmla="*/ 0 h 154"/>
                  <a:gd name="T58" fmla="*/ 0 w 440"/>
                  <a:gd name="T59" fmla="*/ 0 h 154"/>
                  <a:gd name="T60" fmla="*/ 0 w 440"/>
                  <a:gd name="T61" fmla="*/ 0 h 154"/>
                  <a:gd name="T62" fmla="*/ 0 w 440"/>
                  <a:gd name="T63" fmla="*/ 0 h 154"/>
                  <a:gd name="T64" fmla="*/ 0 w 440"/>
                  <a:gd name="T65" fmla="*/ 0 h 154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40"/>
                  <a:gd name="T100" fmla="*/ 0 h 154"/>
                  <a:gd name="T101" fmla="*/ 440 w 440"/>
                  <a:gd name="T102" fmla="*/ 154 h 154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40" h="154">
                    <a:moveTo>
                      <a:pt x="303" y="2"/>
                    </a:moveTo>
                    <a:lnTo>
                      <a:pt x="269" y="0"/>
                    </a:lnTo>
                    <a:lnTo>
                      <a:pt x="222" y="5"/>
                    </a:lnTo>
                    <a:lnTo>
                      <a:pt x="166" y="14"/>
                    </a:lnTo>
                    <a:lnTo>
                      <a:pt x="110" y="27"/>
                    </a:lnTo>
                    <a:lnTo>
                      <a:pt x="58" y="40"/>
                    </a:lnTo>
                    <a:lnTo>
                      <a:pt x="20" y="52"/>
                    </a:lnTo>
                    <a:lnTo>
                      <a:pt x="0" y="60"/>
                    </a:lnTo>
                    <a:lnTo>
                      <a:pt x="8" y="63"/>
                    </a:lnTo>
                    <a:lnTo>
                      <a:pt x="20" y="63"/>
                    </a:lnTo>
                    <a:lnTo>
                      <a:pt x="47" y="68"/>
                    </a:lnTo>
                    <a:lnTo>
                      <a:pt x="81" y="73"/>
                    </a:lnTo>
                    <a:lnTo>
                      <a:pt x="123" y="83"/>
                    </a:lnTo>
                    <a:lnTo>
                      <a:pt x="162" y="95"/>
                    </a:lnTo>
                    <a:lnTo>
                      <a:pt x="200" y="109"/>
                    </a:lnTo>
                    <a:lnTo>
                      <a:pt x="228" y="126"/>
                    </a:lnTo>
                    <a:lnTo>
                      <a:pt x="242" y="146"/>
                    </a:lnTo>
                    <a:lnTo>
                      <a:pt x="254" y="154"/>
                    </a:lnTo>
                    <a:lnTo>
                      <a:pt x="279" y="154"/>
                    </a:lnTo>
                    <a:lnTo>
                      <a:pt x="313" y="146"/>
                    </a:lnTo>
                    <a:lnTo>
                      <a:pt x="350" y="133"/>
                    </a:lnTo>
                    <a:lnTo>
                      <a:pt x="385" y="114"/>
                    </a:lnTo>
                    <a:lnTo>
                      <a:pt x="416" y="92"/>
                    </a:lnTo>
                    <a:lnTo>
                      <a:pt x="435" y="69"/>
                    </a:lnTo>
                    <a:lnTo>
                      <a:pt x="440" y="45"/>
                    </a:lnTo>
                    <a:lnTo>
                      <a:pt x="432" y="24"/>
                    </a:lnTo>
                    <a:lnTo>
                      <a:pt x="422" y="11"/>
                    </a:lnTo>
                    <a:lnTo>
                      <a:pt x="409" y="5"/>
                    </a:lnTo>
                    <a:lnTo>
                      <a:pt x="392" y="4"/>
                    </a:lnTo>
                    <a:lnTo>
                      <a:pt x="372" y="4"/>
                    </a:lnTo>
                    <a:lnTo>
                      <a:pt x="350" y="5"/>
                    </a:lnTo>
                    <a:lnTo>
                      <a:pt x="327" y="5"/>
                    </a:lnTo>
                    <a:lnTo>
                      <a:pt x="303" y="2"/>
                    </a:lnTo>
                    <a:close/>
                  </a:path>
                </a:pathLst>
              </a:custGeom>
              <a:solidFill>
                <a:srgbClr val="00A1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91" name="Freeform 476">
                <a:extLst>
                  <a:ext uri="{FF2B5EF4-FFF2-40B4-BE49-F238E27FC236}">
                    <a16:creationId xmlns:a16="http://schemas.microsoft.com/office/drawing/2014/main" id="{14FFAA64-D034-487F-8442-645778986D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9" y="2259"/>
                <a:ext cx="74" cy="24"/>
              </a:xfrm>
              <a:custGeom>
                <a:avLst/>
                <a:gdLst>
                  <a:gd name="T0" fmla="*/ 0 w 440"/>
                  <a:gd name="T1" fmla="*/ 0 h 139"/>
                  <a:gd name="T2" fmla="*/ 0 w 440"/>
                  <a:gd name="T3" fmla="*/ 0 h 139"/>
                  <a:gd name="T4" fmla="*/ 0 w 440"/>
                  <a:gd name="T5" fmla="*/ 0 h 139"/>
                  <a:gd name="T6" fmla="*/ 0 w 440"/>
                  <a:gd name="T7" fmla="*/ 0 h 139"/>
                  <a:gd name="T8" fmla="*/ 0 w 440"/>
                  <a:gd name="T9" fmla="*/ 0 h 139"/>
                  <a:gd name="T10" fmla="*/ 0 w 440"/>
                  <a:gd name="T11" fmla="*/ 0 h 139"/>
                  <a:gd name="T12" fmla="*/ 0 w 440"/>
                  <a:gd name="T13" fmla="*/ 0 h 139"/>
                  <a:gd name="T14" fmla="*/ 0 w 440"/>
                  <a:gd name="T15" fmla="*/ 0 h 139"/>
                  <a:gd name="T16" fmla="*/ 0 w 440"/>
                  <a:gd name="T17" fmla="*/ 0 h 139"/>
                  <a:gd name="T18" fmla="*/ 0 w 440"/>
                  <a:gd name="T19" fmla="*/ 0 h 139"/>
                  <a:gd name="T20" fmla="*/ 0 w 440"/>
                  <a:gd name="T21" fmla="*/ 0 h 139"/>
                  <a:gd name="T22" fmla="*/ 0 w 440"/>
                  <a:gd name="T23" fmla="*/ 0 h 139"/>
                  <a:gd name="T24" fmla="*/ 0 w 440"/>
                  <a:gd name="T25" fmla="*/ 0 h 139"/>
                  <a:gd name="T26" fmla="*/ 0 w 440"/>
                  <a:gd name="T27" fmla="*/ 0 h 139"/>
                  <a:gd name="T28" fmla="*/ 0 w 440"/>
                  <a:gd name="T29" fmla="*/ 0 h 139"/>
                  <a:gd name="T30" fmla="*/ 0 w 440"/>
                  <a:gd name="T31" fmla="*/ 0 h 139"/>
                  <a:gd name="T32" fmla="*/ 0 w 440"/>
                  <a:gd name="T33" fmla="*/ 0 h 139"/>
                  <a:gd name="T34" fmla="*/ 0 w 440"/>
                  <a:gd name="T35" fmla="*/ 0 h 139"/>
                  <a:gd name="T36" fmla="*/ 0 w 440"/>
                  <a:gd name="T37" fmla="*/ 0 h 139"/>
                  <a:gd name="T38" fmla="*/ 0 w 440"/>
                  <a:gd name="T39" fmla="*/ 0 h 139"/>
                  <a:gd name="T40" fmla="*/ 0 w 440"/>
                  <a:gd name="T41" fmla="*/ 0 h 139"/>
                  <a:gd name="T42" fmla="*/ 0 w 440"/>
                  <a:gd name="T43" fmla="*/ 0 h 139"/>
                  <a:gd name="T44" fmla="*/ 0 w 440"/>
                  <a:gd name="T45" fmla="*/ 0 h 139"/>
                  <a:gd name="T46" fmla="*/ 0 w 440"/>
                  <a:gd name="T47" fmla="*/ 0 h 139"/>
                  <a:gd name="T48" fmla="*/ 0 w 440"/>
                  <a:gd name="T49" fmla="*/ 0 h 139"/>
                  <a:gd name="T50" fmla="*/ 0 w 440"/>
                  <a:gd name="T51" fmla="*/ 0 h 139"/>
                  <a:gd name="T52" fmla="*/ 0 w 440"/>
                  <a:gd name="T53" fmla="*/ 0 h 139"/>
                  <a:gd name="T54" fmla="*/ 0 w 440"/>
                  <a:gd name="T55" fmla="*/ 0 h 139"/>
                  <a:gd name="T56" fmla="*/ 0 w 440"/>
                  <a:gd name="T57" fmla="*/ 0 h 139"/>
                  <a:gd name="T58" fmla="*/ 0 w 440"/>
                  <a:gd name="T59" fmla="*/ 0 h 139"/>
                  <a:gd name="T60" fmla="*/ 0 w 440"/>
                  <a:gd name="T61" fmla="*/ 0 h 139"/>
                  <a:gd name="T62" fmla="*/ 0 w 440"/>
                  <a:gd name="T63" fmla="*/ 0 h 139"/>
                  <a:gd name="T64" fmla="*/ 0 w 440"/>
                  <a:gd name="T65" fmla="*/ 0 h 13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40"/>
                  <a:gd name="T100" fmla="*/ 0 h 139"/>
                  <a:gd name="T101" fmla="*/ 440 w 440"/>
                  <a:gd name="T102" fmla="*/ 139 h 13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40" h="139">
                    <a:moveTo>
                      <a:pt x="301" y="18"/>
                    </a:moveTo>
                    <a:lnTo>
                      <a:pt x="267" y="13"/>
                    </a:lnTo>
                    <a:lnTo>
                      <a:pt x="220" y="14"/>
                    </a:lnTo>
                    <a:lnTo>
                      <a:pt x="164" y="19"/>
                    </a:lnTo>
                    <a:lnTo>
                      <a:pt x="108" y="27"/>
                    </a:lnTo>
                    <a:lnTo>
                      <a:pt x="57" y="34"/>
                    </a:lnTo>
                    <a:lnTo>
                      <a:pt x="20" y="41"/>
                    </a:lnTo>
                    <a:lnTo>
                      <a:pt x="0" y="46"/>
                    </a:lnTo>
                    <a:lnTo>
                      <a:pt x="8" y="48"/>
                    </a:lnTo>
                    <a:lnTo>
                      <a:pt x="20" y="48"/>
                    </a:lnTo>
                    <a:lnTo>
                      <a:pt x="45" y="53"/>
                    </a:lnTo>
                    <a:lnTo>
                      <a:pt x="80" y="58"/>
                    </a:lnTo>
                    <a:lnTo>
                      <a:pt x="122" y="68"/>
                    </a:lnTo>
                    <a:lnTo>
                      <a:pt x="161" y="80"/>
                    </a:lnTo>
                    <a:lnTo>
                      <a:pt x="198" y="94"/>
                    </a:lnTo>
                    <a:lnTo>
                      <a:pt x="227" y="111"/>
                    </a:lnTo>
                    <a:lnTo>
                      <a:pt x="242" y="131"/>
                    </a:lnTo>
                    <a:lnTo>
                      <a:pt x="254" y="139"/>
                    </a:lnTo>
                    <a:lnTo>
                      <a:pt x="279" y="139"/>
                    </a:lnTo>
                    <a:lnTo>
                      <a:pt x="313" y="131"/>
                    </a:lnTo>
                    <a:lnTo>
                      <a:pt x="350" y="118"/>
                    </a:lnTo>
                    <a:lnTo>
                      <a:pt x="385" y="99"/>
                    </a:lnTo>
                    <a:lnTo>
                      <a:pt x="416" y="77"/>
                    </a:lnTo>
                    <a:lnTo>
                      <a:pt x="435" y="54"/>
                    </a:lnTo>
                    <a:lnTo>
                      <a:pt x="440" y="30"/>
                    </a:lnTo>
                    <a:lnTo>
                      <a:pt x="432" y="10"/>
                    </a:lnTo>
                    <a:lnTo>
                      <a:pt x="421" y="2"/>
                    </a:lnTo>
                    <a:lnTo>
                      <a:pt x="407" y="0"/>
                    </a:lnTo>
                    <a:lnTo>
                      <a:pt x="390" y="5"/>
                    </a:lnTo>
                    <a:lnTo>
                      <a:pt x="369" y="11"/>
                    </a:lnTo>
                    <a:lnTo>
                      <a:pt x="348" y="17"/>
                    </a:lnTo>
                    <a:lnTo>
                      <a:pt x="324" y="19"/>
                    </a:lnTo>
                    <a:lnTo>
                      <a:pt x="301" y="18"/>
                    </a:lnTo>
                    <a:close/>
                  </a:path>
                </a:pathLst>
              </a:custGeom>
              <a:solidFill>
                <a:srgbClr val="007D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92" name="Freeform 477">
                <a:extLst>
                  <a:ext uri="{FF2B5EF4-FFF2-40B4-BE49-F238E27FC236}">
                    <a16:creationId xmlns:a16="http://schemas.microsoft.com/office/drawing/2014/main" id="{DA37A81A-2A3B-43DC-BAEB-37DBDC12DB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9" y="2261"/>
                <a:ext cx="74" cy="22"/>
              </a:xfrm>
              <a:custGeom>
                <a:avLst/>
                <a:gdLst>
                  <a:gd name="T0" fmla="*/ 0 w 441"/>
                  <a:gd name="T1" fmla="*/ 0 h 130"/>
                  <a:gd name="T2" fmla="*/ 0 w 441"/>
                  <a:gd name="T3" fmla="*/ 0 h 130"/>
                  <a:gd name="T4" fmla="*/ 0 w 441"/>
                  <a:gd name="T5" fmla="*/ 0 h 130"/>
                  <a:gd name="T6" fmla="*/ 0 w 441"/>
                  <a:gd name="T7" fmla="*/ 0 h 130"/>
                  <a:gd name="T8" fmla="*/ 0 w 441"/>
                  <a:gd name="T9" fmla="*/ 0 h 130"/>
                  <a:gd name="T10" fmla="*/ 0 w 441"/>
                  <a:gd name="T11" fmla="*/ 0 h 130"/>
                  <a:gd name="T12" fmla="*/ 0 w 441"/>
                  <a:gd name="T13" fmla="*/ 0 h 130"/>
                  <a:gd name="T14" fmla="*/ 0 w 441"/>
                  <a:gd name="T15" fmla="*/ 0 h 130"/>
                  <a:gd name="T16" fmla="*/ 0 w 441"/>
                  <a:gd name="T17" fmla="*/ 0 h 130"/>
                  <a:gd name="T18" fmla="*/ 0 w 441"/>
                  <a:gd name="T19" fmla="*/ 0 h 130"/>
                  <a:gd name="T20" fmla="*/ 0 w 441"/>
                  <a:gd name="T21" fmla="*/ 0 h 130"/>
                  <a:gd name="T22" fmla="*/ 0 w 441"/>
                  <a:gd name="T23" fmla="*/ 0 h 130"/>
                  <a:gd name="T24" fmla="*/ 0 w 441"/>
                  <a:gd name="T25" fmla="*/ 0 h 130"/>
                  <a:gd name="T26" fmla="*/ 0 w 441"/>
                  <a:gd name="T27" fmla="*/ 0 h 130"/>
                  <a:gd name="T28" fmla="*/ 0 w 441"/>
                  <a:gd name="T29" fmla="*/ 0 h 130"/>
                  <a:gd name="T30" fmla="*/ 0 w 441"/>
                  <a:gd name="T31" fmla="*/ 0 h 130"/>
                  <a:gd name="T32" fmla="*/ 0 w 441"/>
                  <a:gd name="T33" fmla="*/ 0 h 130"/>
                  <a:gd name="T34" fmla="*/ 0 w 441"/>
                  <a:gd name="T35" fmla="*/ 0 h 130"/>
                  <a:gd name="T36" fmla="*/ 0 w 441"/>
                  <a:gd name="T37" fmla="*/ 0 h 130"/>
                  <a:gd name="T38" fmla="*/ 0 w 441"/>
                  <a:gd name="T39" fmla="*/ 0 h 130"/>
                  <a:gd name="T40" fmla="*/ 0 w 441"/>
                  <a:gd name="T41" fmla="*/ 0 h 130"/>
                  <a:gd name="T42" fmla="*/ 0 w 441"/>
                  <a:gd name="T43" fmla="*/ 0 h 130"/>
                  <a:gd name="T44" fmla="*/ 0 w 441"/>
                  <a:gd name="T45" fmla="*/ 0 h 130"/>
                  <a:gd name="T46" fmla="*/ 0 w 441"/>
                  <a:gd name="T47" fmla="*/ 0 h 130"/>
                  <a:gd name="T48" fmla="*/ 0 w 441"/>
                  <a:gd name="T49" fmla="*/ 0 h 130"/>
                  <a:gd name="T50" fmla="*/ 0 w 441"/>
                  <a:gd name="T51" fmla="*/ 0 h 130"/>
                  <a:gd name="T52" fmla="*/ 0 w 441"/>
                  <a:gd name="T53" fmla="*/ 0 h 130"/>
                  <a:gd name="T54" fmla="*/ 0 w 441"/>
                  <a:gd name="T55" fmla="*/ 0 h 130"/>
                  <a:gd name="T56" fmla="*/ 0 w 441"/>
                  <a:gd name="T57" fmla="*/ 0 h 130"/>
                  <a:gd name="T58" fmla="*/ 0 w 441"/>
                  <a:gd name="T59" fmla="*/ 0 h 130"/>
                  <a:gd name="T60" fmla="*/ 0 w 441"/>
                  <a:gd name="T61" fmla="*/ 0 h 130"/>
                  <a:gd name="T62" fmla="*/ 0 w 441"/>
                  <a:gd name="T63" fmla="*/ 0 h 130"/>
                  <a:gd name="T64" fmla="*/ 0 w 441"/>
                  <a:gd name="T65" fmla="*/ 0 h 13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41"/>
                  <a:gd name="T100" fmla="*/ 0 h 130"/>
                  <a:gd name="T101" fmla="*/ 441 w 441"/>
                  <a:gd name="T102" fmla="*/ 130 h 13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41" h="130">
                    <a:moveTo>
                      <a:pt x="298" y="39"/>
                    </a:moveTo>
                    <a:lnTo>
                      <a:pt x="265" y="34"/>
                    </a:lnTo>
                    <a:lnTo>
                      <a:pt x="217" y="31"/>
                    </a:lnTo>
                    <a:lnTo>
                      <a:pt x="162" y="30"/>
                    </a:lnTo>
                    <a:lnTo>
                      <a:pt x="107" y="32"/>
                    </a:lnTo>
                    <a:lnTo>
                      <a:pt x="57" y="35"/>
                    </a:lnTo>
                    <a:lnTo>
                      <a:pt x="19" y="37"/>
                    </a:lnTo>
                    <a:lnTo>
                      <a:pt x="0" y="38"/>
                    </a:lnTo>
                    <a:lnTo>
                      <a:pt x="9" y="39"/>
                    </a:lnTo>
                    <a:lnTo>
                      <a:pt x="21" y="39"/>
                    </a:lnTo>
                    <a:lnTo>
                      <a:pt x="46" y="44"/>
                    </a:lnTo>
                    <a:lnTo>
                      <a:pt x="81" y="49"/>
                    </a:lnTo>
                    <a:lnTo>
                      <a:pt x="123" y="59"/>
                    </a:lnTo>
                    <a:lnTo>
                      <a:pt x="162" y="71"/>
                    </a:lnTo>
                    <a:lnTo>
                      <a:pt x="199" y="85"/>
                    </a:lnTo>
                    <a:lnTo>
                      <a:pt x="228" y="102"/>
                    </a:lnTo>
                    <a:lnTo>
                      <a:pt x="243" y="122"/>
                    </a:lnTo>
                    <a:lnTo>
                      <a:pt x="255" y="130"/>
                    </a:lnTo>
                    <a:lnTo>
                      <a:pt x="280" y="130"/>
                    </a:lnTo>
                    <a:lnTo>
                      <a:pt x="314" y="122"/>
                    </a:lnTo>
                    <a:lnTo>
                      <a:pt x="352" y="109"/>
                    </a:lnTo>
                    <a:lnTo>
                      <a:pt x="387" y="90"/>
                    </a:lnTo>
                    <a:lnTo>
                      <a:pt x="418" y="67"/>
                    </a:lnTo>
                    <a:lnTo>
                      <a:pt x="437" y="44"/>
                    </a:lnTo>
                    <a:lnTo>
                      <a:pt x="441" y="21"/>
                    </a:lnTo>
                    <a:lnTo>
                      <a:pt x="433" y="4"/>
                    </a:lnTo>
                    <a:lnTo>
                      <a:pt x="422" y="0"/>
                    </a:lnTo>
                    <a:lnTo>
                      <a:pt x="406" y="3"/>
                    </a:lnTo>
                    <a:lnTo>
                      <a:pt x="388" y="13"/>
                    </a:lnTo>
                    <a:lnTo>
                      <a:pt x="367" y="25"/>
                    </a:lnTo>
                    <a:lnTo>
                      <a:pt x="345" y="36"/>
                    </a:lnTo>
                    <a:lnTo>
                      <a:pt x="321" y="40"/>
                    </a:lnTo>
                    <a:lnTo>
                      <a:pt x="298" y="39"/>
                    </a:lnTo>
                    <a:close/>
                  </a:path>
                </a:pathLst>
              </a:custGeom>
              <a:solidFill>
                <a:srgbClr val="005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93" name="Freeform 478">
                <a:extLst>
                  <a:ext uri="{FF2B5EF4-FFF2-40B4-BE49-F238E27FC236}">
                    <a16:creationId xmlns:a16="http://schemas.microsoft.com/office/drawing/2014/main" id="{A66DA2B2-D2E3-43E4-BC2B-39F25FA406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9" y="2262"/>
                <a:ext cx="74" cy="21"/>
              </a:xfrm>
              <a:custGeom>
                <a:avLst/>
                <a:gdLst>
                  <a:gd name="T0" fmla="*/ 0 w 441"/>
                  <a:gd name="T1" fmla="*/ 0 h 126"/>
                  <a:gd name="T2" fmla="*/ 0 w 441"/>
                  <a:gd name="T3" fmla="*/ 0 h 126"/>
                  <a:gd name="T4" fmla="*/ 0 w 441"/>
                  <a:gd name="T5" fmla="*/ 0 h 126"/>
                  <a:gd name="T6" fmla="*/ 0 w 441"/>
                  <a:gd name="T7" fmla="*/ 0 h 126"/>
                  <a:gd name="T8" fmla="*/ 0 w 441"/>
                  <a:gd name="T9" fmla="*/ 0 h 126"/>
                  <a:gd name="T10" fmla="*/ 0 w 441"/>
                  <a:gd name="T11" fmla="*/ 0 h 126"/>
                  <a:gd name="T12" fmla="*/ 0 w 441"/>
                  <a:gd name="T13" fmla="*/ 0 h 126"/>
                  <a:gd name="T14" fmla="*/ 0 w 441"/>
                  <a:gd name="T15" fmla="*/ 0 h 126"/>
                  <a:gd name="T16" fmla="*/ 0 w 441"/>
                  <a:gd name="T17" fmla="*/ 0 h 126"/>
                  <a:gd name="T18" fmla="*/ 0 w 441"/>
                  <a:gd name="T19" fmla="*/ 0 h 126"/>
                  <a:gd name="T20" fmla="*/ 0 w 441"/>
                  <a:gd name="T21" fmla="*/ 0 h 126"/>
                  <a:gd name="T22" fmla="*/ 0 w 441"/>
                  <a:gd name="T23" fmla="*/ 0 h 126"/>
                  <a:gd name="T24" fmla="*/ 0 w 441"/>
                  <a:gd name="T25" fmla="*/ 0 h 126"/>
                  <a:gd name="T26" fmla="*/ 0 w 441"/>
                  <a:gd name="T27" fmla="*/ 0 h 126"/>
                  <a:gd name="T28" fmla="*/ 0 w 441"/>
                  <a:gd name="T29" fmla="*/ 0 h 126"/>
                  <a:gd name="T30" fmla="*/ 0 w 441"/>
                  <a:gd name="T31" fmla="*/ 0 h 126"/>
                  <a:gd name="T32" fmla="*/ 0 w 441"/>
                  <a:gd name="T33" fmla="*/ 0 h 126"/>
                  <a:gd name="T34" fmla="*/ 0 w 441"/>
                  <a:gd name="T35" fmla="*/ 0 h 126"/>
                  <a:gd name="T36" fmla="*/ 0 w 441"/>
                  <a:gd name="T37" fmla="*/ 0 h 126"/>
                  <a:gd name="T38" fmla="*/ 0 w 441"/>
                  <a:gd name="T39" fmla="*/ 0 h 126"/>
                  <a:gd name="T40" fmla="*/ 0 w 441"/>
                  <a:gd name="T41" fmla="*/ 0 h 126"/>
                  <a:gd name="T42" fmla="*/ 0 w 441"/>
                  <a:gd name="T43" fmla="*/ 0 h 126"/>
                  <a:gd name="T44" fmla="*/ 0 w 441"/>
                  <a:gd name="T45" fmla="*/ 0 h 126"/>
                  <a:gd name="T46" fmla="*/ 0 w 441"/>
                  <a:gd name="T47" fmla="*/ 0 h 126"/>
                  <a:gd name="T48" fmla="*/ 0 w 441"/>
                  <a:gd name="T49" fmla="*/ 0 h 126"/>
                  <a:gd name="T50" fmla="*/ 0 w 441"/>
                  <a:gd name="T51" fmla="*/ 0 h 126"/>
                  <a:gd name="T52" fmla="*/ 0 w 441"/>
                  <a:gd name="T53" fmla="*/ 0 h 126"/>
                  <a:gd name="T54" fmla="*/ 0 w 441"/>
                  <a:gd name="T55" fmla="*/ 0 h 126"/>
                  <a:gd name="T56" fmla="*/ 0 w 441"/>
                  <a:gd name="T57" fmla="*/ 0 h 126"/>
                  <a:gd name="T58" fmla="*/ 0 w 441"/>
                  <a:gd name="T59" fmla="*/ 0 h 126"/>
                  <a:gd name="T60" fmla="*/ 0 w 441"/>
                  <a:gd name="T61" fmla="*/ 0 h 126"/>
                  <a:gd name="T62" fmla="*/ 0 w 441"/>
                  <a:gd name="T63" fmla="*/ 0 h 126"/>
                  <a:gd name="T64" fmla="*/ 0 w 441"/>
                  <a:gd name="T65" fmla="*/ 0 h 12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41"/>
                  <a:gd name="T100" fmla="*/ 0 h 126"/>
                  <a:gd name="T101" fmla="*/ 441 w 441"/>
                  <a:gd name="T102" fmla="*/ 126 h 12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41" h="126">
                    <a:moveTo>
                      <a:pt x="294" y="66"/>
                    </a:moveTo>
                    <a:lnTo>
                      <a:pt x="260" y="58"/>
                    </a:lnTo>
                    <a:lnTo>
                      <a:pt x="214" y="52"/>
                    </a:lnTo>
                    <a:lnTo>
                      <a:pt x="159" y="46"/>
                    </a:lnTo>
                    <a:lnTo>
                      <a:pt x="105" y="43"/>
                    </a:lnTo>
                    <a:lnTo>
                      <a:pt x="54" y="40"/>
                    </a:lnTo>
                    <a:lnTo>
                      <a:pt x="18" y="37"/>
                    </a:lnTo>
                    <a:lnTo>
                      <a:pt x="0" y="35"/>
                    </a:lnTo>
                    <a:lnTo>
                      <a:pt x="9" y="35"/>
                    </a:lnTo>
                    <a:lnTo>
                      <a:pt x="21" y="35"/>
                    </a:lnTo>
                    <a:lnTo>
                      <a:pt x="46" y="40"/>
                    </a:lnTo>
                    <a:lnTo>
                      <a:pt x="81" y="45"/>
                    </a:lnTo>
                    <a:lnTo>
                      <a:pt x="123" y="55"/>
                    </a:lnTo>
                    <a:lnTo>
                      <a:pt x="162" y="67"/>
                    </a:lnTo>
                    <a:lnTo>
                      <a:pt x="199" y="81"/>
                    </a:lnTo>
                    <a:lnTo>
                      <a:pt x="228" y="98"/>
                    </a:lnTo>
                    <a:lnTo>
                      <a:pt x="243" y="118"/>
                    </a:lnTo>
                    <a:lnTo>
                      <a:pt x="255" y="126"/>
                    </a:lnTo>
                    <a:lnTo>
                      <a:pt x="282" y="126"/>
                    </a:lnTo>
                    <a:lnTo>
                      <a:pt x="315" y="118"/>
                    </a:lnTo>
                    <a:lnTo>
                      <a:pt x="354" y="105"/>
                    </a:lnTo>
                    <a:lnTo>
                      <a:pt x="388" y="86"/>
                    </a:lnTo>
                    <a:lnTo>
                      <a:pt x="419" y="63"/>
                    </a:lnTo>
                    <a:lnTo>
                      <a:pt x="438" y="40"/>
                    </a:lnTo>
                    <a:lnTo>
                      <a:pt x="441" y="17"/>
                    </a:lnTo>
                    <a:lnTo>
                      <a:pt x="432" y="1"/>
                    </a:lnTo>
                    <a:lnTo>
                      <a:pt x="420" y="0"/>
                    </a:lnTo>
                    <a:lnTo>
                      <a:pt x="404" y="9"/>
                    </a:lnTo>
                    <a:lnTo>
                      <a:pt x="386" y="26"/>
                    </a:lnTo>
                    <a:lnTo>
                      <a:pt x="364" y="43"/>
                    </a:lnTo>
                    <a:lnTo>
                      <a:pt x="341" y="58"/>
                    </a:lnTo>
                    <a:lnTo>
                      <a:pt x="318" y="67"/>
                    </a:lnTo>
                    <a:lnTo>
                      <a:pt x="294" y="66"/>
                    </a:lnTo>
                    <a:close/>
                  </a:path>
                </a:pathLst>
              </a:custGeom>
              <a:solidFill>
                <a:srgbClr val="0036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94" name="Freeform 479">
                <a:extLst>
                  <a:ext uri="{FF2B5EF4-FFF2-40B4-BE49-F238E27FC236}">
                    <a16:creationId xmlns:a16="http://schemas.microsoft.com/office/drawing/2014/main" id="{8AFBBE5A-E150-4917-B411-99D6CE50CE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1" y="2273"/>
                <a:ext cx="41" cy="42"/>
              </a:xfrm>
              <a:custGeom>
                <a:avLst/>
                <a:gdLst>
                  <a:gd name="T0" fmla="*/ 0 w 243"/>
                  <a:gd name="T1" fmla="*/ 0 h 255"/>
                  <a:gd name="T2" fmla="*/ 0 w 243"/>
                  <a:gd name="T3" fmla="*/ 0 h 255"/>
                  <a:gd name="T4" fmla="*/ 0 w 243"/>
                  <a:gd name="T5" fmla="*/ 0 h 255"/>
                  <a:gd name="T6" fmla="*/ 0 w 243"/>
                  <a:gd name="T7" fmla="*/ 0 h 255"/>
                  <a:gd name="T8" fmla="*/ 0 w 243"/>
                  <a:gd name="T9" fmla="*/ 0 h 255"/>
                  <a:gd name="T10" fmla="*/ 0 w 243"/>
                  <a:gd name="T11" fmla="*/ 0 h 255"/>
                  <a:gd name="T12" fmla="*/ 0 w 243"/>
                  <a:gd name="T13" fmla="*/ 0 h 255"/>
                  <a:gd name="T14" fmla="*/ 0 w 243"/>
                  <a:gd name="T15" fmla="*/ 0 h 255"/>
                  <a:gd name="T16" fmla="*/ 0 w 243"/>
                  <a:gd name="T17" fmla="*/ 0 h 255"/>
                  <a:gd name="T18" fmla="*/ 0 w 243"/>
                  <a:gd name="T19" fmla="*/ 0 h 255"/>
                  <a:gd name="T20" fmla="*/ 0 w 243"/>
                  <a:gd name="T21" fmla="*/ 0 h 255"/>
                  <a:gd name="T22" fmla="*/ 0 w 243"/>
                  <a:gd name="T23" fmla="*/ 0 h 255"/>
                  <a:gd name="T24" fmla="*/ 0 w 243"/>
                  <a:gd name="T25" fmla="*/ 0 h 255"/>
                  <a:gd name="T26" fmla="*/ 0 w 243"/>
                  <a:gd name="T27" fmla="*/ 0 h 255"/>
                  <a:gd name="T28" fmla="*/ 0 w 243"/>
                  <a:gd name="T29" fmla="*/ 0 h 255"/>
                  <a:gd name="T30" fmla="*/ 0 w 243"/>
                  <a:gd name="T31" fmla="*/ 0 h 255"/>
                  <a:gd name="T32" fmla="*/ 0 w 243"/>
                  <a:gd name="T33" fmla="*/ 0 h 255"/>
                  <a:gd name="T34" fmla="*/ 0 w 243"/>
                  <a:gd name="T35" fmla="*/ 0 h 255"/>
                  <a:gd name="T36" fmla="*/ 0 w 243"/>
                  <a:gd name="T37" fmla="*/ 0 h 255"/>
                  <a:gd name="T38" fmla="*/ 0 w 243"/>
                  <a:gd name="T39" fmla="*/ 0 h 255"/>
                  <a:gd name="T40" fmla="*/ 0 w 243"/>
                  <a:gd name="T41" fmla="*/ 0 h 255"/>
                  <a:gd name="T42" fmla="*/ 0 w 243"/>
                  <a:gd name="T43" fmla="*/ 0 h 255"/>
                  <a:gd name="T44" fmla="*/ 0 w 243"/>
                  <a:gd name="T45" fmla="*/ 0 h 255"/>
                  <a:gd name="T46" fmla="*/ 0 w 243"/>
                  <a:gd name="T47" fmla="*/ 0 h 255"/>
                  <a:gd name="T48" fmla="*/ 0 w 243"/>
                  <a:gd name="T49" fmla="*/ 0 h 255"/>
                  <a:gd name="T50" fmla="*/ 0 w 243"/>
                  <a:gd name="T51" fmla="*/ 0 h 255"/>
                  <a:gd name="T52" fmla="*/ 0 w 243"/>
                  <a:gd name="T53" fmla="*/ 0 h 255"/>
                  <a:gd name="T54" fmla="*/ 0 w 243"/>
                  <a:gd name="T55" fmla="*/ 0 h 255"/>
                  <a:gd name="T56" fmla="*/ 0 w 243"/>
                  <a:gd name="T57" fmla="*/ 0 h 255"/>
                  <a:gd name="T58" fmla="*/ 0 w 243"/>
                  <a:gd name="T59" fmla="*/ 0 h 255"/>
                  <a:gd name="T60" fmla="*/ 0 w 243"/>
                  <a:gd name="T61" fmla="*/ 0 h 255"/>
                  <a:gd name="T62" fmla="*/ 0 w 243"/>
                  <a:gd name="T63" fmla="*/ 0 h 255"/>
                  <a:gd name="T64" fmla="*/ 0 w 243"/>
                  <a:gd name="T65" fmla="*/ 0 h 25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43"/>
                  <a:gd name="T100" fmla="*/ 0 h 255"/>
                  <a:gd name="T101" fmla="*/ 243 w 243"/>
                  <a:gd name="T102" fmla="*/ 255 h 255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43" h="255">
                    <a:moveTo>
                      <a:pt x="120" y="51"/>
                    </a:moveTo>
                    <a:lnTo>
                      <a:pt x="102" y="69"/>
                    </a:lnTo>
                    <a:lnTo>
                      <a:pt x="82" y="100"/>
                    </a:lnTo>
                    <a:lnTo>
                      <a:pt x="59" y="133"/>
                    </a:lnTo>
                    <a:lnTo>
                      <a:pt x="40" y="172"/>
                    </a:lnTo>
                    <a:lnTo>
                      <a:pt x="21" y="207"/>
                    </a:lnTo>
                    <a:lnTo>
                      <a:pt x="7" y="235"/>
                    </a:lnTo>
                    <a:lnTo>
                      <a:pt x="0" y="252"/>
                    </a:lnTo>
                    <a:lnTo>
                      <a:pt x="1" y="255"/>
                    </a:lnTo>
                    <a:lnTo>
                      <a:pt x="13" y="239"/>
                    </a:lnTo>
                    <a:lnTo>
                      <a:pt x="33" y="229"/>
                    </a:lnTo>
                    <a:lnTo>
                      <a:pt x="56" y="221"/>
                    </a:lnTo>
                    <a:lnTo>
                      <a:pt x="83" y="217"/>
                    </a:lnTo>
                    <a:lnTo>
                      <a:pt x="109" y="211"/>
                    </a:lnTo>
                    <a:lnTo>
                      <a:pt x="132" y="207"/>
                    </a:lnTo>
                    <a:lnTo>
                      <a:pt x="151" y="198"/>
                    </a:lnTo>
                    <a:lnTo>
                      <a:pt x="165" y="186"/>
                    </a:lnTo>
                    <a:lnTo>
                      <a:pt x="176" y="164"/>
                    </a:lnTo>
                    <a:lnTo>
                      <a:pt x="192" y="138"/>
                    </a:lnTo>
                    <a:lnTo>
                      <a:pt x="207" y="109"/>
                    </a:lnTo>
                    <a:lnTo>
                      <a:pt x="222" y="79"/>
                    </a:lnTo>
                    <a:lnTo>
                      <a:pt x="234" y="51"/>
                    </a:lnTo>
                    <a:lnTo>
                      <a:pt x="241" y="28"/>
                    </a:lnTo>
                    <a:lnTo>
                      <a:pt x="243" y="11"/>
                    </a:lnTo>
                    <a:lnTo>
                      <a:pt x="237" y="3"/>
                    </a:lnTo>
                    <a:lnTo>
                      <a:pt x="223" y="0"/>
                    </a:lnTo>
                    <a:lnTo>
                      <a:pt x="210" y="0"/>
                    </a:lnTo>
                    <a:lnTo>
                      <a:pt x="195" y="2"/>
                    </a:lnTo>
                    <a:lnTo>
                      <a:pt x="182" y="9"/>
                    </a:lnTo>
                    <a:lnTo>
                      <a:pt x="166" y="15"/>
                    </a:lnTo>
                    <a:lnTo>
                      <a:pt x="151" y="26"/>
                    </a:lnTo>
                    <a:lnTo>
                      <a:pt x="136" y="37"/>
                    </a:lnTo>
                    <a:lnTo>
                      <a:pt x="120" y="51"/>
                    </a:lnTo>
                    <a:close/>
                  </a:path>
                </a:pathLst>
              </a:custGeom>
              <a:solidFill>
                <a:srgbClr val="00B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95" name="Freeform 480">
                <a:extLst>
                  <a:ext uri="{FF2B5EF4-FFF2-40B4-BE49-F238E27FC236}">
                    <a16:creationId xmlns:a16="http://schemas.microsoft.com/office/drawing/2014/main" id="{49D5C360-D9FD-4098-B513-69B17977E1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1" y="2275"/>
                <a:ext cx="39" cy="39"/>
              </a:xfrm>
              <a:custGeom>
                <a:avLst/>
                <a:gdLst>
                  <a:gd name="T0" fmla="*/ 0 w 230"/>
                  <a:gd name="T1" fmla="*/ 0 h 238"/>
                  <a:gd name="T2" fmla="*/ 0 w 230"/>
                  <a:gd name="T3" fmla="*/ 0 h 238"/>
                  <a:gd name="T4" fmla="*/ 0 w 230"/>
                  <a:gd name="T5" fmla="*/ 0 h 238"/>
                  <a:gd name="T6" fmla="*/ 0 w 230"/>
                  <a:gd name="T7" fmla="*/ 0 h 238"/>
                  <a:gd name="T8" fmla="*/ 0 w 230"/>
                  <a:gd name="T9" fmla="*/ 0 h 238"/>
                  <a:gd name="T10" fmla="*/ 0 w 230"/>
                  <a:gd name="T11" fmla="*/ 0 h 238"/>
                  <a:gd name="T12" fmla="*/ 0 w 230"/>
                  <a:gd name="T13" fmla="*/ 0 h 238"/>
                  <a:gd name="T14" fmla="*/ 0 w 230"/>
                  <a:gd name="T15" fmla="*/ 0 h 238"/>
                  <a:gd name="T16" fmla="*/ 0 w 230"/>
                  <a:gd name="T17" fmla="*/ 0 h 238"/>
                  <a:gd name="T18" fmla="*/ 0 w 230"/>
                  <a:gd name="T19" fmla="*/ 0 h 238"/>
                  <a:gd name="T20" fmla="*/ 0 w 230"/>
                  <a:gd name="T21" fmla="*/ 0 h 238"/>
                  <a:gd name="T22" fmla="*/ 0 w 230"/>
                  <a:gd name="T23" fmla="*/ 0 h 238"/>
                  <a:gd name="T24" fmla="*/ 0 w 230"/>
                  <a:gd name="T25" fmla="*/ 0 h 238"/>
                  <a:gd name="T26" fmla="*/ 0 w 230"/>
                  <a:gd name="T27" fmla="*/ 0 h 238"/>
                  <a:gd name="T28" fmla="*/ 0 w 230"/>
                  <a:gd name="T29" fmla="*/ 0 h 238"/>
                  <a:gd name="T30" fmla="*/ 0 w 230"/>
                  <a:gd name="T31" fmla="*/ 0 h 238"/>
                  <a:gd name="T32" fmla="*/ 0 w 230"/>
                  <a:gd name="T33" fmla="*/ 0 h 238"/>
                  <a:gd name="T34" fmla="*/ 0 w 230"/>
                  <a:gd name="T35" fmla="*/ 0 h 238"/>
                  <a:gd name="T36" fmla="*/ 0 w 230"/>
                  <a:gd name="T37" fmla="*/ 0 h 238"/>
                  <a:gd name="T38" fmla="*/ 0 w 230"/>
                  <a:gd name="T39" fmla="*/ 0 h 238"/>
                  <a:gd name="T40" fmla="*/ 0 w 230"/>
                  <a:gd name="T41" fmla="*/ 0 h 238"/>
                  <a:gd name="T42" fmla="*/ 0 w 230"/>
                  <a:gd name="T43" fmla="*/ 0 h 238"/>
                  <a:gd name="T44" fmla="*/ 0 w 230"/>
                  <a:gd name="T45" fmla="*/ 0 h 238"/>
                  <a:gd name="T46" fmla="*/ 0 w 230"/>
                  <a:gd name="T47" fmla="*/ 0 h 238"/>
                  <a:gd name="T48" fmla="*/ 0 w 230"/>
                  <a:gd name="T49" fmla="*/ 0 h 238"/>
                  <a:gd name="T50" fmla="*/ 0 w 230"/>
                  <a:gd name="T51" fmla="*/ 0 h 238"/>
                  <a:gd name="T52" fmla="*/ 0 w 230"/>
                  <a:gd name="T53" fmla="*/ 0 h 238"/>
                  <a:gd name="T54" fmla="*/ 0 w 230"/>
                  <a:gd name="T55" fmla="*/ 0 h 238"/>
                  <a:gd name="T56" fmla="*/ 0 w 230"/>
                  <a:gd name="T57" fmla="*/ 0 h 238"/>
                  <a:gd name="T58" fmla="*/ 0 w 230"/>
                  <a:gd name="T59" fmla="*/ 0 h 238"/>
                  <a:gd name="T60" fmla="*/ 0 w 230"/>
                  <a:gd name="T61" fmla="*/ 0 h 238"/>
                  <a:gd name="T62" fmla="*/ 0 w 230"/>
                  <a:gd name="T63" fmla="*/ 0 h 238"/>
                  <a:gd name="T64" fmla="*/ 0 w 230"/>
                  <a:gd name="T65" fmla="*/ 0 h 23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30"/>
                  <a:gd name="T100" fmla="*/ 0 h 238"/>
                  <a:gd name="T101" fmla="*/ 230 w 230"/>
                  <a:gd name="T102" fmla="*/ 238 h 23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30" h="238">
                    <a:moveTo>
                      <a:pt x="120" y="46"/>
                    </a:moveTo>
                    <a:lnTo>
                      <a:pt x="102" y="63"/>
                    </a:lnTo>
                    <a:lnTo>
                      <a:pt x="82" y="91"/>
                    </a:lnTo>
                    <a:lnTo>
                      <a:pt x="61" y="124"/>
                    </a:lnTo>
                    <a:lnTo>
                      <a:pt x="41" y="160"/>
                    </a:lnTo>
                    <a:lnTo>
                      <a:pt x="22" y="192"/>
                    </a:lnTo>
                    <a:lnTo>
                      <a:pt x="9" y="219"/>
                    </a:lnTo>
                    <a:lnTo>
                      <a:pt x="0" y="236"/>
                    </a:lnTo>
                    <a:lnTo>
                      <a:pt x="1" y="238"/>
                    </a:lnTo>
                    <a:lnTo>
                      <a:pt x="13" y="225"/>
                    </a:lnTo>
                    <a:lnTo>
                      <a:pt x="32" y="215"/>
                    </a:lnTo>
                    <a:lnTo>
                      <a:pt x="55" y="207"/>
                    </a:lnTo>
                    <a:lnTo>
                      <a:pt x="81" y="202"/>
                    </a:lnTo>
                    <a:lnTo>
                      <a:pt x="106" y="196"/>
                    </a:lnTo>
                    <a:lnTo>
                      <a:pt x="129" y="189"/>
                    </a:lnTo>
                    <a:lnTo>
                      <a:pt x="148" y="181"/>
                    </a:lnTo>
                    <a:lnTo>
                      <a:pt x="161" y="170"/>
                    </a:lnTo>
                    <a:lnTo>
                      <a:pt x="171" y="149"/>
                    </a:lnTo>
                    <a:lnTo>
                      <a:pt x="184" y="126"/>
                    </a:lnTo>
                    <a:lnTo>
                      <a:pt x="198" y="99"/>
                    </a:lnTo>
                    <a:lnTo>
                      <a:pt x="212" y="73"/>
                    </a:lnTo>
                    <a:lnTo>
                      <a:pt x="223" y="47"/>
                    </a:lnTo>
                    <a:lnTo>
                      <a:pt x="229" y="26"/>
                    </a:lnTo>
                    <a:lnTo>
                      <a:pt x="230" y="10"/>
                    </a:lnTo>
                    <a:lnTo>
                      <a:pt x="225" y="2"/>
                    </a:lnTo>
                    <a:lnTo>
                      <a:pt x="212" y="0"/>
                    </a:lnTo>
                    <a:lnTo>
                      <a:pt x="201" y="1"/>
                    </a:lnTo>
                    <a:lnTo>
                      <a:pt x="189" y="3"/>
                    </a:lnTo>
                    <a:lnTo>
                      <a:pt x="176" y="9"/>
                    </a:lnTo>
                    <a:lnTo>
                      <a:pt x="163" y="15"/>
                    </a:lnTo>
                    <a:lnTo>
                      <a:pt x="149" y="24"/>
                    </a:lnTo>
                    <a:lnTo>
                      <a:pt x="135" y="33"/>
                    </a:lnTo>
                    <a:lnTo>
                      <a:pt x="120" y="46"/>
                    </a:lnTo>
                    <a:close/>
                  </a:path>
                </a:pathLst>
              </a:custGeom>
              <a:solidFill>
                <a:srgbClr val="00C2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96" name="Freeform 481">
                <a:extLst>
                  <a:ext uri="{FF2B5EF4-FFF2-40B4-BE49-F238E27FC236}">
                    <a16:creationId xmlns:a16="http://schemas.microsoft.com/office/drawing/2014/main" id="{314344B4-CA5E-4458-A0D4-0B6A292E9D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2" y="2277"/>
                <a:ext cx="36" cy="37"/>
              </a:xfrm>
              <a:custGeom>
                <a:avLst/>
                <a:gdLst>
                  <a:gd name="T0" fmla="*/ 0 w 219"/>
                  <a:gd name="T1" fmla="*/ 0 h 222"/>
                  <a:gd name="T2" fmla="*/ 0 w 219"/>
                  <a:gd name="T3" fmla="*/ 0 h 222"/>
                  <a:gd name="T4" fmla="*/ 0 w 219"/>
                  <a:gd name="T5" fmla="*/ 0 h 222"/>
                  <a:gd name="T6" fmla="*/ 0 w 219"/>
                  <a:gd name="T7" fmla="*/ 0 h 222"/>
                  <a:gd name="T8" fmla="*/ 0 w 219"/>
                  <a:gd name="T9" fmla="*/ 0 h 222"/>
                  <a:gd name="T10" fmla="*/ 0 w 219"/>
                  <a:gd name="T11" fmla="*/ 0 h 222"/>
                  <a:gd name="T12" fmla="*/ 0 w 219"/>
                  <a:gd name="T13" fmla="*/ 0 h 222"/>
                  <a:gd name="T14" fmla="*/ 0 w 219"/>
                  <a:gd name="T15" fmla="*/ 0 h 222"/>
                  <a:gd name="T16" fmla="*/ 0 w 219"/>
                  <a:gd name="T17" fmla="*/ 0 h 222"/>
                  <a:gd name="T18" fmla="*/ 0 w 219"/>
                  <a:gd name="T19" fmla="*/ 0 h 222"/>
                  <a:gd name="T20" fmla="*/ 0 w 219"/>
                  <a:gd name="T21" fmla="*/ 0 h 222"/>
                  <a:gd name="T22" fmla="*/ 0 w 219"/>
                  <a:gd name="T23" fmla="*/ 0 h 222"/>
                  <a:gd name="T24" fmla="*/ 0 w 219"/>
                  <a:gd name="T25" fmla="*/ 0 h 222"/>
                  <a:gd name="T26" fmla="*/ 0 w 219"/>
                  <a:gd name="T27" fmla="*/ 0 h 222"/>
                  <a:gd name="T28" fmla="*/ 0 w 219"/>
                  <a:gd name="T29" fmla="*/ 0 h 222"/>
                  <a:gd name="T30" fmla="*/ 0 w 219"/>
                  <a:gd name="T31" fmla="*/ 0 h 222"/>
                  <a:gd name="T32" fmla="*/ 0 w 219"/>
                  <a:gd name="T33" fmla="*/ 0 h 222"/>
                  <a:gd name="T34" fmla="*/ 0 w 219"/>
                  <a:gd name="T35" fmla="*/ 0 h 222"/>
                  <a:gd name="T36" fmla="*/ 0 w 219"/>
                  <a:gd name="T37" fmla="*/ 0 h 222"/>
                  <a:gd name="T38" fmla="*/ 0 w 219"/>
                  <a:gd name="T39" fmla="*/ 0 h 222"/>
                  <a:gd name="T40" fmla="*/ 0 w 219"/>
                  <a:gd name="T41" fmla="*/ 0 h 222"/>
                  <a:gd name="T42" fmla="*/ 0 w 219"/>
                  <a:gd name="T43" fmla="*/ 0 h 222"/>
                  <a:gd name="T44" fmla="*/ 0 w 219"/>
                  <a:gd name="T45" fmla="*/ 0 h 222"/>
                  <a:gd name="T46" fmla="*/ 0 w 219"/>
                  <a:gd name="T47" fmla="*/ 0 h 222"/>
                  <a:gd name="T48" fmla="*/ 0 w 219"/>
                  <a:gd name="T49" fmla="*/ 0 h 222"/>
                  <a:gd name="T50" fmla="*/ 0 w 219"/>
                  <a:gd name="T51" fmla="*/ 0 h 222"/>
                  <a:gd name="T52" fmla="*/ 0 w 219"/>
                  <a:gd name="T53" fmla="*/ 0 h 222"/>
                  <a:gd name="T54" fmla="*/ 0 w 219"/>
                  <a:gd name="T55" fmla="*/ 0 h 222"/>
                  <a:gd name="T56" fmla="*/ 0 w 219"/>
                  <a:gd name="T57" fmla="*/ 0 h 222"/>
                  <a:gd name="T58" fmla="*/ 0 w 219"/>
                  <a:gd name="T59" fmla="*/ 0 h 222"/>
                  <a:gd name="T60" fmla="*/ 0 w 219"/>
                  <a:gd name="T61" fmla="*/ 0 h 222"/>
                  <a:gd name="T62" fmla="*/ 0 w 219"/>
                  <a:gd name="T63" fmla="*/ 0 h 222"/>
                  <a:gd name="T64" fmla="*/ 0 w 219"/>
                  <a:gd name="T65" fmla="*/ 0 h 22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19"/>
                  <a:gd name="T100" fmla="*/ 0 h 222"/>
                  <a:gd name="T101" fmla="*/ 219 w 219"/>
                  <a:gd name="T102" fmla="*/ 222 h 22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19" h="222">
                    <a:moveTo>
                      <a:pt x="118" y="42"/>
                    </a:moveTo>
                    <a:lnTo>
                      <a:pt x="101" y="58"/>
                    </a:lnTo>
                    <a:lnTo>
                      <a:pt x="82" y="83"/>
                    </a:lnTo>
                    <a:lnTo>
                      <a:pt x="61" y="114"/>
                    </a:lnTo>
                    <a:lnTo>
                      <a:pt x="42" y="149"/>
                    </a:lnTo>
                    <a:lnTo>
                      <a:pt x="23" y="179"/>
                    </a:lnTo>
                    <a:lnTo>
                      <a:pt x="9" y="205"/>
                    </a:lnTo>
                    <a:lnTo>
                      <a:pt x="0" y="220"/>
                    </a:lnTo>
                    <a:lnTo>
                      <a:pt x="1" y="222"/>
                    </a:lnTo>
                    <a:lnTo>
                      <a:pt x="12" y="208"/>
                    </a:lnTo>
                    <a:lnTo>
                      <a:pt x="32" y="199"/>
                    </a:lnTo>
                    <a:lnTo>
                      <a:pt x="53" y="191"/>
                    </a:lnTo>
                    <a:lnTo>
                      <a:pt x="79" y="185"/>
                    </a:lnTo>
                    <a:lnTo>
                      <a:pt x="104" y="178"/>
                    </a:lnTo>
                    <a:lnTo>
                      <a:pt x="126" y="172"/>
                    </a:lnTo>
                    <a:lnTo>
                      <a:pt x="144" y="164"/>
                    </a:lnTo>
                    <a:lnTo>
                      <a:pt x="156" y="155"/>
                    </a:lnTo>
                    <a:lnTo>
                      <a:pt x="165" y="136"/>
                    </a:lnTo>
                    <a:lnTo>
                      <a:pt x="178" y="115"/>
                    </a:lnTo>
                    <a:lnTo>
                      <a:pt x="190" y="90"/>
                    </a:lnTo>
                    <a:lnTo>
                      <a:pt x="203" y="67"/>
                    </a:lnTo>
                    <a:lnTo>
                      <a:pt x="212" y="43"/>
                    </a:lnTo>
                    <a:lnTo>
                      <a:pt x="218" y="24"/>
                    </a:lnTo>
                    <a:lnTo>
                      <a:pt x="219" y="9"/>
                    </a:lnTo>
                    <a:lnTo>
                      <a:pt x="215" y="4"/>
                    </a:lnTo>
                    <a:lnTo>
                      <a:pt x="204" y="0"/>
                    </a:lnTo>
                    <a:lnTo>
                      <a:pt x="194" y="0"/>
                    </a:lnTo>
                    <a:lnTo>
                      <a:pt x="182" y="3"/>
                    </a:lnTo>
                    <a:lnTo>
                      <a:pt x="171" y="7"/>
                    </a:lnTo>
                    <a:lnTo>
                      <a:pt x="158" y="13"/>
                    </a:lnTo>
                    <a:lnTo>
                      <a:pt x="145" y="21"/>
                    </a:lnTo>
                    <a:lnTo>
                      <a:pt x="132" y="30"/>
                    </a:lnTo>
                    <a:lnTo>
                      <a:pt x="118" y="42"/>
                    </a:lnTo>
                    <a:close/>
                  </a:path>
                </a:pathLst>
              </a:custGeom>
              <a:solidFill>
                <a:srgbClr val="00D1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97" name="Freeform 482">
                <a:extLst>
                  <a:ext uri="{FF2B5EF4-FFF2-40B4-BE49-F238E27FC236}">
                    <a16:creationId xmlns:a16="http://schemas.microsoft.com/office/drawing/2014/main" id="{01EE134C-674C-4838-9D7C-0E154EE80A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3" y="2278"/>
                <a:ext cx="34" cy="35"/>
              </a:xfrm>
              <a:custGeom>
                <a:avLst/>
                <a:gdLst>
                  <a:gd name="T0" fmla="*/ 0 w 203"/>
                  <a:gd name="T1" fmla="*/ 0 h 206"/>
                  <a:gd name="T2" fmla="*/ 0 w 203"/>
                  <a:gd name="T3" fmla="*/ 0 h 206"/>
                  <a:gd name="T4" fmla="*/ 0 w 203"/>
                  <a:gd name="T5" fmla="*/ 0 h 206"/>
                  <a:gd name="T6" fmla="*/ 0 w 203"/>
                  <a:gd name="T7" fmla="*/ 0 h 206"/>
                  <a:gd name="T8" fmla="*/ 0 w 203"/>
                  <a:gd name="T9" fmla="*/ 0 h 206"/>
                  <a:gd name="T10" fmla="*/ 0 w 203"/>
                  <a:gd name="T11" fmla="*/ 0 h 206"/>
                  <a:gd name="T12" fmla="*/ 0 w 203"/>
                  <a:gd name="T13" fmla="*/ 0 h 206"/>
                  <a:gd name="T14" fmla="*/ 0 w 203"/>
                  <a:gd name="T15" fmla="*/ 0 h 206"/>
                  <a:gd name="T16" fmla="*/ 0 w 203"/>
                  <a:gd name="T17" fmla="*/ 0 h 206"/>
                  <a:gd name="T18" fmla="*/ 0 w 203"/>
                  <a:gd name="T19" fmla="*/ 0 h 206"/>
                  <a:gd name="T20" fmla="*/ 0 w 203"/>
                  <a:gd name="T21" fmla="*/ 0 h 206"/>
                  <a:gd name="T22" fmla="*/ 0 w 203"/>
                  <a:gd name="T23" fmla="*/ 0 h 206"/>
                  <a:gd name="T24" fmla="*/ 0 w 203"/>
                  <a:gd name="T25" fmla="*/ 0 h 206"/>
                  <a:gd name="T26" fmla="*/ 0 w 203"/>
                  <a:gd name="T27" fmla="*/ 0 h 206"/>
                  <a:gd name="T28" fmla="*/ 0 w 203"/>
                  <a:gd name="T29" fmla="*/ 0 h 206"/>
                  <a:gd name="T30" fmla="*/ 0 w 203"/>
                  <a:gd name="T31" fmla="*/ 0 h 206"/>
                  <a:gd name="T32" fmla="*/ 0 w 203"/>
                  <a:gd name="T33" fmla="*/ 0 h 206"/>
                  <a:gd name="T34" fmla="*/ 0 w 203"/>
                  <a:gd name="T35" fmla="*/ 0 h 206"/>
                  <a:gd name="T36" fmla="*/ 0 w 203"/>
                  <a:gd name="T37" fmla="*/ 0 h 206"/>
                  <a:gd name="T38" fmla="*/ 0 w 203"/>
                  <a:gd name="T39" fmla="*/ 0 h 206"/>
                  <a:gd name="T40" fmla="*/ 0 w 203"/>
                  <a:gd name="T41" fmla="*/ 0 h 206"/>
                  <a:gd name="T42" fmla="*/ 0 w 203"/>
                  <a:gd name="T43" fmla="*/ 0 h 206"/>
                  <a:gd name="T44" fmla="*/ 0 w 203"/>
                  <a:gd name="T45" fmla="*/ 0 h 206"/>
                  <a:gd name="T46" fmla="*/ 0 w 203"/>
                  <a:gd name="T47" fmla="*/ 0 h 206"/>
                  <a:gd name="T48" fmla="*/ 0 w 203"/>
                  <a:gd name="T49" fmla="*/ 0 h 206"/>
                  <a:gd name="T50" fmla="*/ 0 w 203"/>
                  <a:gd name="T51" fmla="*/ 0 h 206"/>
                  <a:gd name="T52" fmla="*/ 0 w 203"/>
                  <a:gd name="T53" fmla="*/ 0 h 206"/>
                  <a:gd name="T54" fmla="*/ 0 w 203"/>
                  <a:gd name="T55" fmla="*/ 0 h 206"/>
                  <a:gd name="T56" fmla="*/ 0 w 203"/>
                  <a:gd name="T57" fmla="*/ 0 h 206"/>
                  <a:gd name="T58" fmla="*/ 0 w 203"/>
                  <a:gd name="T59" fmla="*/ 0 h 206"/>
                  <a:gd name="T60" fmla="*/ 0 w 203"/>
                  <a:gd name="T61" fmla="*/ 0 h 206"/>
                  <a:gd name="T62" fmla="*/ 0 w 203"/>
                  <a:gd name="T63" fmla="*/ 0 h 206"/>
                  <a:gd name="T64" fmla="*/ 0 w 203"/>
                  <a:gd name="T65" fmla="*/ 0 h 20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03"/>
                  <a:gd name="T100" fmla="*/ 0 h 206"/>
                  <a:gd name="T101" fmla="*/ 203 w 203"/>
                  <a:gd name="T102" fmla="*/ 206 h 20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03" h="206">
                    <a:moveTo>
                      <a:pt x="112" y="39"/>
                    </a:moveTo>
                    <a:lnTo>
                      <a:pt x="98" y="52"/>
                    </a:lnTo>
                    <a:lnTo>
                      <a:pt x="80" y="77"/>
                    </a:lnTo>
                    <a:lnTo>
                      <a:pt x="60" y="106"/>
                    </a:lnTo>
                    <a:lnTo>
                      <a:pt x="41" y="138"/>
                    </a:lnTo>
                    <a:lnTo>
                      <a:pt x="22" y="166"/>
                    </a:lnTo>
                    <a:lnTo>
                      <a:pt x="9" y="189"/>
                    </a:lnTo>
                    <a:lnTo>
                      <a:pt x="0" y="204"/>
                    </a:lnTo>
                    <a:lnTo>
                      <a:pt x="1" y="206"/>
                    </a:lnTo>
                    <a:lnTo>
                      <a:pt x="10" y="194"/>
                    </a:lnTo>
                    <a:lnTo>
                      <a:pt x="28" y="186"/>
                    </a:lnTo>
                    <a:lnTo>
                      <a:pt x="48" y="178"/>
                    </a:lnTo>
                    <a:lnTo>
                      <a:pt x="73" y="172"/>
                    </a:lnTo>
                    <a:lnTo>
                      <a:pt x="95" y="165"/>
                    </a:lnTo>
                    <a:lnTo>
                      <a:pt x="118" y="158"/>
                    </a:lnTo>
                    <a:lnTo>
                      <a:pt x="134" y="150"/>
                    </a:lnTo>
                    <a:lnTo>
                      <a:pt x="145" y="141"/>
                    </a:lnTo>
                    <a:lnTo>
                      <a:pt x="154" y="124"/>
                    </a:lnTo>
                    <a:lnTo>
                      <a:pt x="165" y="105"/>
                    </a:lnTo>
                    <a:lnTo>
                      <a:pt x="176" y="82"/>
                    </a:lnTo>
                    <a:lnTo>
                      <a:pt x="189" y="61"/>
                    </a:lnTo>
                    <a:lnTo>
                      <a:pt x="197" y="40"/>
                    </a:lnTo>
                    <a:lnTo>
                      <a:pt x="202" y="22"/>
                    </a:lnTo>
                    <a:lnTo>
                      <a:pt x="203" y="9"/>
                    </a:lnTo>
                    <a:lnTo>
                      <a:pt x="199" y="4"/>
                    </a:lnTo>
                    <a:lnTo>
                      <a:pt x="189" y="0"/>
                    </a:lnTo>
                    <a:lnTo>
                      <a:pt x="179" y="2"/>
                    </a:lnTo>
                    <a:lnTo>
                      <a:pt x="168" y="3"/>
                    </a:lnTo>
                    <a:lnTo>
                      <a:pt x="158" y="7"/>
                    </a:lnTo>
                    <a:lnTo>
                      <a:pt x="146" y="12"/>
                    </a:lnTo>
                    <a:lnTo>
                      <a:pt x="135" y="20"/>
                    </a:lnTo>
                    <a:lnTo>
                      <a:pt x="123" y="27"/>
                    </a:lnTo>
                    <a:lnTo>
                      <a:pt x="112" y="39"/>
                    </a:lnTo>
                    <a:close/>
                  </a:path>
                </a:pathLst>
              </a:custGeom>
              <a:solidFill>
                <a:srgbClr val="26E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98" name="Freeform 483">
                <a:extLst>
                  <a:ext uri="{FF2B5EF4-FFF2-40B4-BE49-F238E27FC236}">
                    <a16:creationId xmlns:a16="http://schemas.microsoft.com/office/drawing/2014/main" id="{72E48468-5507-4F9F-BC40-3B552ADD27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3" y="2280"/>
                <a:ext cx="32" cy="32"/>
              </a:xfrm>
              <a:custGeom>
                <a:avLst/>
                <a:gdLst>
                  <a:gd name="T0" fmla="*/ 0 w 191"/>
                  <a:gd name="T1" fmla="*/ 0 h 191"/>
                  <a:gd name="T2" fmla="*/ 0 w 191"/>
                  <a:gd name="T3" fmla="*/ 0 h 191"/>
                  <a:gd name="T4" fmla="*/ 0 w 191"/>
                  <a:gd name="T5" fmla="*/ 0 h 191"/>
                  <a:gd name="T6" fmla="*/ 0 w 191"/>
                  <a:gd name="T7" fmla="*/ 0 h 191"/>
                  <a:gd name="T8" fmla="*/ 0 w 191"/>
                  <a:gd name="T9" fmla="*/ 0 h 191"/>
                  <a:gd name="T10" fmla="*/ 0 w 191"/>
                  <a:gd name="T11" fmla="*/ 0 h 191"/>
                  <a:gd name="T12" fmla="*/ 0 w 191"/>
                  <a:gd name="T13" fmla="*/ 0 h 191"/>
                  <a:gd name="T14" fmla="*/ 0 w 191"/>
                  <a:gd name="T15" fmla="*/ 0 h 191"/>
                  <a:gd name="T16" fmla="*/ 0 w 191"/>
                  <a:gd name="T17" fmla="*/ 0 h 191"/>
                  <a:gd name="T18" fmla="*/ 0 w 191"/>
                  <a:gd name="T19" fmla="*/ 0 h 191"/>
                  <a:gd name="T20" fmla="*/ 0 w 191"/>
                  <a:gd name="T21" fmla="*/ 0 h 191"/>
                  <a:gd name="T22" fmla="*/ 0 w 191"/>
                  <a:gd name="T23" fmla="*/ 0 h 191"/>
                  <a:gd name="T24" fmla="*/ 0 w 191"/>
                  <a:gd name="T25" fmla="*/ 0 h 191"/>
                  <a:gd name="T26" fmla="*/ 0 w 191"/>
                  <a:gd name="T27" fmla="*/ 0 h 191"/>
                  <a:gd name="T28" fmla="*/ 0 w 191"/>
                  <a:gd name="T29" fmla="*/ 0 h 191"/>
                  <a:gd name="T30" fmla="*/ 0 w 191"/>
                  <a:gd name="T31" fmla="*/ 0 h 191"/>
                  <a:gd name="T32" fmla="*/ 0 w 191"/>
                  <a:gd name="T33" fmla="*/ 0 h 191"/>
                  <a:gd name="T34" fmla="*/ 0 w 191"/>
                  <a:gd name="T35" fmla="*/ 0 h 191"/>
                  <a:gd name="T36" fmla="*/ 0 w 191"/>
                  <a:gd name="T37" fmla="*/ 0 h 191"/>
                  <a:gd name="T38" fmla="*/ 0 w 191"/>
                  <a:gd name="T39" fmla="*/ 0 h 191"/>
                  <a:gd name="T40" fmla="*/ 0 w 191"/>
                  <a:gd name="T41" fmla="*/ 0 h 191"/>
                  <a:gd name="T42" fmla="*/ 0 w 191"/>
                  <a:gd name="T43" fmla="*/ 0 h 191"/>
                  <a:gd name="T44" fmla="*/ 0 w 191"/>
                  <a:gd name="T45" fmla="*/ 0 h 191"/>
                  <a:gd name="T46" fmla="*/ 0 w 191"/>
                  <a:gd name="T47" fmla="*/ 0 h 191"/>
                  <a:gd name="T48" fmla="*/ 0 w 191"/>
                  <a:gd name="T49" fmla="*/ 0 h 191"/>
                  <a:gd name="T50" fmla="*/ 0 w 191"/>
                  <a:gd name="T51" fmla="*/ 0 h 191"/>
                  <a:gd name="T52" fmla="*/ 0 w 191"/>
                  <a:gd name="T53" fmla="*/ 0 h 191"/>
                  <a:gd name="T54" fmla="*/ 0 w 191"/>
                  <a:gd name="T55" fmla="*/ 0 h 191"/>
                  <a:gd name="T56" fmla="*/ 0 w 191"/>
                  <a:gd name="T57" fmla="*/ 0 h 191"/>
                  <a:gd name="T58" fmla="*/ 0 w 191"/>
                  <a:gd name="T59" fmla="*/ 0 h 191"/>
                  <a:gd name="T60" fmla="*/ 0 w 191"/>
                  <a:gd name="T61" fmla="*/ 0 h 191"/>
                  <a:gd name="T62" fmla="*/ 0 w 191"/>
                  <a:gd name="T63" fmla="*/ 0 h 191"/>
                  <a:gd name="T64" fmla="*/ 0 w 191"/>
                  <a:gd name="T65" fmla="*/ 0 h 19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91"/>
                  <a:gd name="T100" fmla="*/ 0 h 191"/>
                  <a:gd name="T101" fmla="*/ 191 w 191"/>
                  <a:gd name="T102" fmla="*/ 191 h 19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91" h="191">
                    <a:moveTo>
                      <a:pt x="109" y="33"/>
                    </a:moveTo>
                    <a:lnTo>
                      <a:pt x="95" y="47"/>
                    </a:lnTo>
                    <a:lnTo>
                      <a:pt x="78" y="69"/>
                    </a:lnTo>
                    <a:lnTo>
                      <a:pt x="59" y="96"/>
                    </a:lnTo>
                    <a:lnTo>
                      <a:pt x="41" y="125"/>
                    </a:lnTo>
                    <a:lnTo>
                      <a:pt x="23" y="152"/>
                    </a:lnTo>
                    <a:lnTo>
                      <a:pt x="9" y="175"/>
                    </a:lnTo>
                    <a:lnTo>
                      <a:pt x="0" y="188"/>
                    </a:lnTo>
                    <a:lnTo>
                      <a:pt x="0" y="191"/>
                    </a:lnTo>
                    <a:lnTo>
                      <a:pt x="10" y="179"/>
                    </a:lnTo>
                    <a:lnTo>
                      <a:pt x="27" y="172"/>
                    </a:lnTo>
                    <a:lnTo>
                      <a:pt x="47" y="164"/>
                    </a:lnTo>
                    <a:lnTo>
                      <a:pt x="71" y="157"/>
                    </a:lnTo>
                    <a:lnTo>
                      <a:pt x="92" y="149"/>
                    </a:lnTo>
                    <a:lnTo>
                      <a:pt x="114" y="142"/>
                    </a:lnTo>
                    <a:lnTo>
                      <a:pt x="129" y="134"/>
                    </a:lnTo>
                    <a:lnTo>
                      <a:pt x="140" y="127"/>
                    </a:lnTo>
                    <a:lnTo>
                      <a:pt x="147" y="111"/>
                    </a:lnTo>
                    <a:lnTo>
                      <a:pt x="158" y="94"/>
                    </a:lnTo>
                    <a:lnTo>
                      <a:pt x="168" y="74"/>
                    </a:lnTo>
                    <a:lnTo>
                      <a:pt x="179" y="55"/>
                    </a:lnTo>
                    <a:lnTo>
                      <a:pt x="186" y="35"/>
                    </a:lnTo>
                    <a:lnTo>
                      <a:pt x="191" y="20"/>
                    </a:lnTo>
                    <a:lnTo>
                      <a:pt x="191" y="7"/>
                    </a:lnTo>
                    <a:lnTo>
                      <a:pt x="188" y="3"/>
                    </a:lnTo>
                    <a:lnTo>
                      <a:pt x="179" y="0"/>
                    </a:lnTo>
                    <a:lnTo>
                      <a:pt x="171" y="1"/>
                    </a:lnTo>
                    <a:lnTo>
                      <a:pt x="161" y="2"/>
                    </a:lnTo>
                    <a:lnTo>
                      <a:pt x="152" y="6"/>
                    </a:lnTo>
                    <a:lnTo>
                      <a:pt x="141" y="11"/>
                    </a:lnTo>
                    <a:lnTo>
                      <a:pt x="131" y="17"/>
                    </a:lnTo>
                    <a:lnTo>
                      <a:pt x="119" y="24"/>
                    </a:lnTo>
                    <a:lnTo>
                      <a:pt x="109" y="33"/>
                    </a:lnTo>
                    <a:close/>
                  </a:path>
                </a:pathLst>
              </a:custGeom>
              <a:solidFill>
                <a:srgbClr val="52F2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99" name="Freeform 484">
                <a:extLst>
                  <a:ext uri="{FF2B5EF4-FFF2-40B4-BE49-F238E27FC236}">
                    <a16:creationId xmlns:a16="http://schemas.microsoft.com/office/drawing/2014/main" id="{B169929A-F2C7-4000-8FF1-B0A9882F20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1" y="2297"/>
                <a:ext cx="31" cy="26"/>
              </a:xfrm>
              <a:custGeom>
                <a:avLst/>
                <a:gdLst>
                  <a:gd name="T0" fmla="*/ 0 w 188"/>
                  <a:gd name="T1" fmla="*/ 0 h 158"/>
                  <a:gd name="T2" fmla="*/ 0 w 188"/>
                  <a:gd name="T3" fmla="*/ 0 h 158"/>
                  <a:gd name="T4" fmla="*/ 0 w 188"/>
                  <a:gd name="T5" fmla="*/ 0 h 158"/>
                  <a:gd name="T6" fmla="*/ 0 w 188"/>
                  <a:gd name="T7" fmla="*/ 0 h 158"/>
                  <a:gd name="T8" fmla="*/ 0 w 188"/>
                  <a:gd name="T9" fmla="*/ 0 h 158"/>
                  <a:gd name="T10" fmla="*/ 0 w 188"/>
                  <a:gd name="T11" fmla="*/ 0 h 158"/>
                  <a:gd name="T12" fmla="*/ 0 w 188"/>
                  <a:gd name="T13" fmla="*/ 0 h 158"/>
                  <a:gd name="T14" fmla="*/ 0 w 188"/>
                  <a:gd name="T15" fmla="*/ 0 h 158"/>
                  <a:gd name="T16" fmla="*/ 0 w 188"/>
                  <a:gd name="T17" fmla="*/ 0 h 158"/>
                  <a:gd name="T18" fmla="*/ 0 w 188"/>
                  <a:gd name="T19" fmla="*/ 0 h 158"/>
                  <a:gd name="T20" fmla="*/ 0 w 188"/>
                  <a:gd name="T21" fmla="*/ 0 h 158"/>
                  <a:gd name="T22" fmla="*/ 0 w 188"/>
                  <a:gd name="T23" fmla="*/ 0 h 158"/>
                  <a:gd name="T24" fmla="*/ 0 w 188"/>
                  <a:gd name="T25" fmla="*/ 0 h 158"/>
                  <a:gd name="T26" fmla="*/ 0 w 188"/>
                  <a:gd name="T27" fmla="*/ 0 h 158"/>
                  <a:gd name="T28" fmla="*/ 0 w 188"/>
                  <a:gd name="T29" fmla="*/ 0 h 158"/>
                  <a:gd name="T30" fmla="*/ 0 w 188"/>
                  <a:gd name="T31" fmla="*/ 0 h 158"/>
                  <a:gd name="T32" fmla="*/ 0 w 188"/>
                  <a:gd name="T33" fmla="*/ 0 h 158"/>
                  <a:gd name="T34" fmla="*/ 0 w 188"/>
                  <a:gd name="T35" fmla="*/ 0 h 158"/>
                  <a:gd name="T36" fmla="*/ 0 w 188"/>
                  <a:gd name="T37" fmla="*/ 0 h 158"/>
                  <a:gd name="T38" fmla="*/ 0 w 188"/>
                  <a:gd name="T39" fmla="*/ 0 h 158"/>
                  <a:gd name="T40" fmla="*/ 0 w 188"/>
                  <a:gd name="T41" fmla="*/ 0 h 158"/>
                  <a:gd name="T42" fmla="*/ 0 w 188"/>
                  <a:gd name="T43" fmla="*/ 0 h 158"/>
                  <a:gd name="T44" fmla="*/ 0 w 188"/>
                  <a:gd name="T45" fmla="*/ 0 h 158"/>
                  <a:gd name="T46" fmla="*/ 0 w 188"/>
                  <a:gd name="T47" fmla="*/ 0 h 158"/>
                  <a:gd name="T48" fmla="*/ 0 w 188"/>
                  <a:gd name="T49" fmla="*/ 0 h 158"/>
                  <a:gd name="T50" fmla="*/ 0 w 188"/>
                  <a:gd name="T51" fmla="*/ 0 h 158"/>
                  <a:gd name="T52" fmla="*/ 0 w 188"/>
                  <a:gd name="T53" fmla="*/ 0 h 158"/>
                  <a:gd name="T54" fmla="*/ 0 w 188"/>
                  <a:gd name="T55" fmla="*/ 0 h 158"/>
                  <a:gd name="T56" fmla="*/ 0 w 188"/>
                  <a:gd name="T57" fmla="*/ 0 h 158"/>
                  <a:gd name="T58" fmla="*/ 0 w 188"/>
                  <a:gd name="T59" fmla="*/ 0 h 158"/>
                  <a:gd name="T60" fmla="*/ 0 w 188"/>
                  <a:gd name="T61" fmla="*/ 0 h 158"/>
                  <a:gd name="T62" fmla="*/ 0 w 188"/>
                  <a:gd name="T63" fmla="*/ 0 h 158"/>
                  <a:gd name="T64" fmla="*/ 0 w 188"/>
                  <a:gd name="T65" fmla="*/ 0 h 15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88"/>
                  <a:gd name="T100" fmla="*/ 0 h 158"/>
                  <a:gd name="T101" fmla="*/ 188 w 188"/>
                  <a:gd name="T102" fmla="*/ 158 h 15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88" h="158">
                    <a:moveTo>
                      <a:pt x="112" y="27"/>
                    </a:moveTo>
                    <a:lnTo>
                      <a:pt x="129" y="39"/>
                    </a:lnTo>
                    <a:lnTo>
                      <a:pt x="146" y="54"/>
                    </a:lnTo>
                    <a:lnTo>
                      <a:pt x="160" y="69"/>
                    </a:lnTo>
                    <a:lnTo>
                      <a:pt x="172" y="85"/>
                    </a:lnTo>
                    <a:lnTo>
                      <a:pt x="180" y="100"/>
                    </a:lnTo>
                    <a:lnTo>
                      <a:pt x="185" y="115"/>
                    </a:lnTo>
                    <a:lnTo>
                      <a:pt x="188" y="128"/>
                    </a:lnTo>
                    <a:lnTo>
                      <a:pt x="187" y="141"/>
                    </a:lnTo>
                    <a:lnTo>
                      <a:pt x="180" y="149"/>
                    </a:lnTo>
                    <a:lnTo>
                      <a:pt x="170" y="155"/>
                    </a:lnTo>
                    <a:lnTo>
                      <a:pt x="157" y="158"/>
                    </a:lnTo>
                    <a:lnTo>
                      <a:pt x="144" y="158"/>
                    </a:lnTo>
                    <a:lnTo>
                      <a:pt x="127" y="155"/>
                    </a:lnTo>
                    <a:lnTo>
                      <a:pt x="110" y="149"/>
                    </a:lnTo>
                    <a:lnTo>
                      <a:pt x="92" y="141"/>
                    </a:lnTo>
                    <a:lnTo>
                      <a:pt x="74" y="131"/>
                    </a:lnTo>
                    <a:lnTo>
                      <a:pt x="55" y="117"/>
                    </a:lnTo>
                    <a:lnTo>
                      <a:pt x="39" y="103"/>
                    </a:lnTo>
                    <a:lnTo>
                      <a:pt x="25" y="87"/>
                    </a:lnTo>
                    <a:lnTo>
                      <a:pt x="14" y="73"/>
                    </a:lnTo>
                    <a:lnTo>
                      <a:pt x="5" y="57"/>
                    </a:lnTo>
                    <a:lnTo>
                      <a:pt x="1" y="43"/>
                    </a:lnTo>
                    <a:lnTo>
                      <a:pt x="0" y="30"/>
                    </a:lnTo>
                    <a:lnTo>
                      <a:pt x="3" y="20"/>
                    </a:lnTo>
                    <a:lnTo>
                      <a:pt x="8" y="10"/>
                    </a:lnTo>
                    <a:lnTo>
                      <a:pt x="17" y="3"/>
                    </a:lnTo>
                    <a:lnTo>
                      <a:pt x="28" y="0"/>
                    </a:lnTo>
                    <a:lnTo>
                      <a:pt x="43" y="0"/>
                    </a:lnTo>
                    <a:lnTo>
                      <a:pt x="58" y="1"/>
                    </a:lnTo>
                    <a:lnTo>
                      <a:pt x="75" y="6"/>
                    </a:lnTo>
                    <a:lnTo>
                      <a:pt x="93" y="14"/>
                    </a:lnTo>
                    <a:lnTo>
                      <a:pt x="112" y="27"/>
                    </a:lnTo>
                    <a:close/>
                  </a:path>
                </a:pathLst>
              </a:custGeom>
              <a:solidFill>
                <a:srgbClr val="F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00" name="Freeform 485">
                <a:extLst>
                  <a:ext uri="{FF2B5EF4-FFF2-40B4-BE49-F238E27FC236}">
                    <a16:creationId xmlns:a16="http://schemas.microsoft.com/office/drawing/2014/main" id="{4436E227-2CDA-4969-9FAC-DC232EA466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8" y="2312"/>
                <a:ext cx="24" cy="18"/>
              </a:xfrm>
              <a:custGeom>
                <a:avLst/>
                <a:gdLst>
                  <a:gd name="T0" fmla="*/ 0 w 144"/>
                  <a:gd name="T1" fmla="*/ 0 h 109"/>
                  <a:gd name="T2" fmla="*/ 0 w 144"/>
                  <a:gd name="T3" fmla="*/ 0 h 109"/>
                  <a:gd name="T4" fmla="*/ 0 w 144"/>
                  <a:gd name="T5" fmla="*/ 0 h 109"/>
                  <a:gd name="T6" fmla="*/ 0 w 144"/>
                  <a:gd name="T7" fmla="*/ 0 h 109"/>
                  <a:gd name="T8" fmla="*/ 0 w 144"/>
                  <a:gd name="T9" fmla="*/ 0 h 109"/>
                  <a:gd name="T10" fmla="*/ 0 w 144"/>
                  <a:gd name="T11" fmla="*/ 0 h 109"/>
                  <a:gd name="T12" fmla="*/ 0 w 144"/>
                  <a:gd name="T13" fmla="*/ 0 h 109"/>
                  <a:gd name="T14" fmla="*/ 0 w 144"/>
                  <a:gd name="T15" fmla="*/ 0 h 109"/>
                  <a:gd name="T16" fmla="*/ 0 w 144"/>
                  <a:gd name="T17" fmla="*/ 0 h 109"/>
                  <a:gd name="T18" fmla="*/ 0 w 144"/>
                  <a:gd name="T19" fmla="*/ 0 h 109"/>
                  <a:gd name="T20" fmla="*/ 0 w 144"/>
                  <a:gd name="T21" fmla="*/ 0 h 109"/>
                  <a:gd name="T22" fmla="*/ 0 w 144"/>
                  <a:gd name="T23" fmla="*/ 0 h 109"/>
                  <a:gd name="T24" fmla="*/ 0 w 144"/>
                  <a:gd name="T25" fmla="*/ 0 h 109"/>
                  <a:gd name="T26" fmla="*/ 0 w 144"/>
                  <a:gd name="T27" fmla="*/ 0 h 109"/>
                  <a:gd name="T28" fmla="*/ 0 w 144"/>
                  <a:gd name="T29" fmla="*/ 0 h 109"/>
                  <a:gd name="T30" fmla="*/ 0 w 144"/>
                  <a:gd name="T31" fmla="*/ 0 h 109"/>
                  <a:gd name="T32" fmla="*/ 0 w 144"/>
                  <a:gd name="T33" fmla="*/ 0 h 109"/>
                  <a:gd name="T34" fmla="*/ 0 w 144"/>
                  <a:gd name="T35" fmla="*/ 0 h 109"/>
                  <a:gd name="T36" fmla="*/ 0 w 144"/>
                  <a:gd name="T37" fmla="*/ 0 h 109"/>
                  <a:gd name="T38" fmla="*/ 0 w 144"/>
                  <a:gd name="T39" fmla="*/ 0 h 109"/>
                  <a:gd name="T40" fmla="*/ 0 w 144"/>
                  <a:gd name="T41" fmla="*/ 0 h 109"/>
                  <a:gd name="T42" fmla="*/ 0 w 144"/>
                  <a:gd name="T43" fmla="*/ 0 h 109"/>
                  <a:gd name="T44" fmla="*/ 0 w 144"/>
                  <a:gd name="T45" fmla="*/ 0 h 109"/>
                  <a:gd name="T46" fmla="*/ 0 w 144"/>
                  <a:gd name="T47" fmla="*/ 0 h 109"/>
                  <a:gd name="T48" fmla="*/ 0 w 144"/>
                  <a:gd name="T49" fmla="*/ 0 h 109"/>
                  <a:gd name="T50" fmla="*/ 0 w 144"/>
                  <a:gd name="T51" fmla="*/ 0 h 109"/>
                  <a:gd name="T52" fmla="*/ 0 w 144"/>
                  <a:gd name="T53" fmla="*/ 0 h 109"/>
                  <a:gd name="T54" fmla="*/ 0 w 144"/>
                  <a:gd name="T55" fmla="*/ 0 h 109"/>
                  <a:gd name="T56" fmla="*/ 0 w 144"/>
                  <a:gd name="T57" fmla="*/ 0 h 109"/>
                  <a:gd name="T58" fmla="*/ 0 w 144"/>
                  <a:gd name="T59" fmla="*/ 0 h 109"/>
                  <a:gd name="T60" fmla="*/ 0 w 144"/>
                  <a:gd name="T61" fmla="*/ 0 h 109"/>
                  <a:gd name="T62" fmla="*/ 0 w 144"/>
                  <a:gd name="T63" fmla="*/ 0 h 109"/>
                  <a:gd name="T64" fmla="*/ 0 w 144"/>
                  <a:gd name="T65" fmla="*/ 0 h 10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44"/>
                  <a:gd name="T100" fmla="*/ 0 h 109"/>
                  <a:gd name="T101" fmla="*/ 144 w 144"/>
                  <a:gd name="T102" fmla="*/ 109 h 10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44" h="109">
                    <a:moveTo>
                      <a:pt x="71" y="0"/>
                    </a:moveTo>
                    <a:lnTo>
                      <a:pt x="56" y="0"/>
                    </a:lnTo>
                    <a:lnTo>
                      <a:pt x="42" y="3"/>
                    </a:lnTo>
                    <a:lnTo>
                      <a:pt x="30" y="8"/>
                    </a:lnTo>
                    <a:lnTo>
                      <a:pt x="21" y="15"/>
                    </a:lnTo>
                    <a:lnTo>
                      <a:pt x="11" y="23"/>
                    </a:lnTo>
                    <a:lnTo>
                      <a:pt x="5" y="33"/>
                    </a:lnTo>
                    <a:lnTo>
                      <a:pt x="0" y="44"/>
                    </a:lnTo>
                    <a:lnTo>
                      <a:pt x="0" y="56"/>
                    </a:lnTo>
                    <a:lnTo>
                      <a:pt x="0" y="65"/>
                    </a:lnTo>
                    <a:lnTo>
                      <a:pt x="5" y="75"/>
                    </a:lnTo>
                    <a:lnTo>
                      <a:pt x="11" y="83"/>
                    </a:lnTo>
                    <a:lnTo>
                      <a:pt x="21" y="92"/>
                    </a:lnTo>
                    <a:lnTo>
                      <a:pt x="30" y="97"/>
                    </a:lnTo>
                    <a:lnTo>
                      <a:pt x="42" y="103"/>
                    </a:lnTo>
                    <a:lnTo>
                      <a:pt x="56" y="106"/>
                    </a:lnTo>
                    <a:lnTo>
                      <a:pt x="71" y="109"/>
                    </a:lnTo>
                    <a:lnTo>
                      <a:pt x="85" y="106"/>
                    </a:lnTo>
                    <a:lnTo>
                      <a:pt x="99" y="103"/>
                    </a:lnTo>
                    <a:lnTo>
                      <a:pt x="112" y="97"/>
                    </a:lnTo>
                    <a:lnTo>
                      <a:pt x="123" y="92"/>
                    </a:lnTo>
                    <a:lnTo>
                      <a:pt x="131" y="83"/>
                    </a:lnTo>
                    <a:lnTo>
                      <a:pt x="138" y="75"/>
                    </a:lnTo>
                    <a:lnTo>
                      <a:pt x="142" y="65"/>
                    </a:lnTo>
                    <a:lnTo>
                      <a:pt x="144" y="56"/>
                    </a:lnTo>
                    <a:lnTo>
                      <a:pt x="142" y="44"/>
                    </a:lnTo>
                    <a:lnTo>
                      <a:pt x="138" y="33"/>
                    </a:lnTo>
                    <a:lnTo>
                      <a:pt x="131" y="23"/>
                    </a:lnTo>
                    <a:lnTo>
                      <a:pt x="123" y="15"/>
                    </a:lnTo>
                    <a:lnTo>
                      <a:pt x="112" y="8"/>
                    </a:lnTo>
                    <a:lnTo>
                      <a:pt x="99" y="3"/>
                    </a:lnTo>
                    <a:lnTo>
                      <a:pt x="85" y="0"/>
                    </a:lnTo>
                    <a:lnTo>
                      <a:pt x="71" y="0"/>
                    </a:lnTo>
                    <a:close/>
                  </a:path>
                </a:pathLst>
              </a:custGeom>
              <a:solidFill>
                <a:srgbClr val="FFD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1267" name="Group 486">
            <a:extLst>
              <a:ext uri="{FF2B5EF4-FFF2-40B4-BE49-F238E27FC236}">
                <a16:creationId xmlns:a16="http://schemas.microsoft.com/office/drawing/2014/main" id="{151321BA-CFC3-4D84-92D2-06C912DD646A}"/>
              </a:ext>
            </a:extLst>
          </p:cNvPr>
          <p:cNvGrpSpPr>
            <a:grpSpLocks/>
          </p:cNvGrpSpPr>
          <p:nvPr/>
        </p:nvGrpSpPr>
        <p:grpSpPr bwMode="auto">
          <a:xfrm>
            <a:off x="3070225" y="4330700"/>
            <a:ext cx="2220913" cy="1638300"/>
            <a:chOff x="3072" y="2208"/>
            <a:chExt cx="785" cy="576"/>
          </a:xfrm>
        </p:grpSpPr>
        <p:grpSp>
          <p:nvGrpSpPr>
            <p:cNvPr id="11270" name="Group 487">
              <a:extLst>
                <a:ext uri="{FF2B5EF4-FFF2-40B4-BE49-F238E27FC236}">
                  <a16:creationId xmlns:a16="http://schemas.microsoft.com/office/drawing/2014/main" id="{81A8FA42-7679-4E0C-A90E-F301FA2020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72" y="2280"/>
              <a:ext cx="785" cy="504"/>
              <a:chOff x="3200" y="858"/>
              <a:chExt cx="785" cy="504"/>
            </a:xfrm>
          </p:grpSpPr>
          <p:sp>
            <p:nvSpPr>
              <p:cNvPr id="11315" name="Freeform 488">
                <a:extLst>
                  <a:ext uri="{FF2B5EF4-FFF2-40B4-BE49-F238E27FC236}">
                    <a16:creationId xmlns:a16="http://schemas.microsoft.com/office/drawing/2014/main" id="{F01098F3-E6E6-4C2F-84B1-BC92FEF8E3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8" y="919"/>
                <a:ext cx="607" cy="443"/>
              </a:xfrm>
              <a:custGeom>
                <a:avLst/>
                <a:gdLst>
                  <a:gd name="T0" fmla="*/ 133 w 607"/>
                  <a:gd name="T1" fmla="*/ 18 h 443"/>
                  <a:gd name="T2" fmla="*/ 229 w 607"/>
                  <a:gd name="T3" fmla="*/ 0 h 443"/>
                  <a:gd name="T4" fmla="*/ 306 w 607"/>
                  <a:gd name="T5" fmla="*/ 15 h 443"/>
                  <a:gd name="T6" fmla="*/ 387 w 607"/>
                  <a:gd name="T7" fmla="*/ 49 h 443"/>
                  <a:gd name="T8" fmla="*/ 460 w 607"/>
                  <a:gd name="T9" fmla="*/ 81 h 443"/>
                  <a:gd name="T10" fmla="*/ 526 w 607"/>
                  <a:gd name="T11" fmla="*/ 107 h 443"/>
                  <a:gd name="T12" fmla="*/ 543 w 607"/>
                  <a:gd name="T13" fmla="*/ 121 h 443"/>
                  <a:gd name="T14" fmla="*/ 544 w 607"/>
                  <a:gd name="T15" fmla="*/ 151 h 443"/>
                  <a:gd name="T16" fmla="*/ 526 w 607"/>
                  <a:gd name="T17" fmla="*/ 166 h 443"/>
                  <a:gd name="T18" fmla="*/ 496 w 607"/>
                  <a:gd name="T19" fmla="*/ 171 h 443"/>
                  <a:gd name="T20" fmla="*/ 471 w 607"/>
                  <a:gd name="T21" fmla="*/ 170 h 443"/>
                  <a:gd name="T22" fmla="*/ 444 w 607"/>
                  <a:gd name="T23" fmla="*/ 164 h 443"/>
                  <a:gd name="T24" fmla="*/ 453 w 607"/>
                  <a:gd name="T25" fmla="*/ 179 h 443"/>
                  <a:gd name="T26" fmla="*/ 463 w 607"/>
                  <a:gd name="T27" fmla="*/ 191 h 443"/>
                  <a:gd name="T28" fmla="*/ 504 w 607"/>
                  <a:gd name="T29" fmla="*/ 218 h 443"/>
                  <a:gd name="T30" fmla="*/ 526 w 607"/>
                  <a:gd name="T31" fmla="*/ 239 h 443"/>
                  <a:gd name="T32" fmla="*/ 546 w 607"/>
                  <a:gd name="T33" fmla="*/ 259 h 443"/>
                  <a:gd name="T34" fmla="*/ 578 w 607"/>
                  <a:gd name="T35" fmla="*/ 287 h 443"/>
                  <a:gd name="T36" fmla="*/ 595 w 607"/>
                  <a:gd name="T37" fmla="*/ 306 h 443"/>
                  <a:gd name="T38" fmla="*/ 604 w 607"/>
                  <a:gd name="T39" fmla="*/ 324 h 443"/>
                  <a:gd name="T40" fmla="*/ 605 w 607"/>
                  <a:gd name="T41" fmla="*/ 342 h 443"/>
                  <a:gd name="T42" fmla="*/ 593 w 607"/>
                  <a:gd name="T43" fmla="*/ 359 h 443"/>
                  <a:gd name="T44" fmla="*/ 591 w 607"/>
                  <a:gd name="T45" fmla="*/ 374 h 443"/>
                  <a:gd name="T46" fmla="*/ 593 w 607"/>
                  <a:gd name="T47" fmla="*/ 389 h 443"/>
                  <a:gd name="T48" fmla="*/ 589 w 607"/>
                  <a:gd name="T49" fmla="*/ 401 h 443"/>
                  <a:gd name="T50" fmla="*/ 583 w 607"/>
                  <a:gd name="T51" fmla="*/ 409 h 443"/>
                  <a:gd name="T52" fmla="*/ 571 w 607"/>
                  <a:gd name="T53" fmla="*/ 414 h 443"/>
                  <a:gd name="T54" fmla="*/ 549 w 607"/>
                  <a:gd name="T55" fmla="*/ 414 h 443"/>
                  <a:gd name="T56" fmla="*/ 538 w 607"/>
                  <a:gd name="T57" fmla="*/ 418 h 443"/>
                  <a:gd name="T58" fmla="*/ 535 w 607"/>
                  <a:gd name="T59" fmla="*/ 432 h 443"/>
                  <a:gd name="T60" fmla="*/ 529 w 607"/>
                  <a:gd name="T61" fmla="*/ 439 h 443"/>
                  <a:gd name="T62" fmla="*/ 520 w 607"/>
                  <a:gd name="T63" fmla="*/ 441 h 443"/>
                  <a:gd name="T64" fmla="*/ 507 w 607"/>
                  <a:gd name="T65" fmla="*/ 441 h 443"/>
                  <a:gd name="T66" fmla="*/ 481 w 607"/>
                  <a:gd name="T67" fmla="*/ 433 h 443"/>
                  <a:gd name="T68" fmla="*/ 428 w 607"/>
                  <a:gd name="T69" fmla="*/ 405 h 443"/>
                  <a:gd name="T70" fmla="*/ 398 w 607"/>
                  <a:gd name="T71" fmla="*/ 396 h 443"/>
                  <a:gd name="T72" fmla="*/ 369 w 607"/>
                  <a:gd name="T73" fmla="*/ 391 h 443"/>
                  <a:gd name="T74" fmla="*/ 301 w 607"/>
                  <a:gd name="T75" fmla="*/ 365 h 443"/>
                  <a:gd name="T76" fmla="*/ 250 w 607"/>
                  <a:gd name="T77" fmla="*/ 338 h 443"/>
                  <a:gd name="T78" fmla="*/ 212 w 607"/>
                  <a:gd name="T79" fmla="*/ 322 h 443"/>
                  <a:gd name="T80" fmla="*/ 182 w 607"/>
                  <a:gd name="T81" fmla="*/ 307 h 443"/>
                  <a:gd name="T82" fmla="*/ 151 w 607"/>
                  <a:gd name="T83" fmla="*/ 285 h 443"/>
                  <a:gd name="T84" fmla="*/ 50 w 607"/>
                  <a:gd name="T85" fmla="*/ 193 h 443"/>
                  <a:gd name="T86" fmla="*/ 38 w 607"/>
                  <a:gd name="T87" fmla="*/ 38 h 443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607"/>
                  <a:gd name="T133" fmla="*/ 0 h 443"/>
                  <a:gd name="T134" fmla="*/ 607 w 607"/>
                  <a:gd name="T135" fmla="*/ 443 h 443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607" h="443">
                    <a:moveTo>
                      <a:pt x="99" y="21"/>
                    </a:moveTo>
                    <a:lnTo>
                      <a:pt x="133" y="18"/>
                    </a:lnTo>
                    <a:lnTo>
                      <a:pt x="188" y="9"/>
                    </a:lnTo>
                    <a:lnTo>
                      <a:pt x="229" y="0"/>
                    </a:lnTo>
                    <a:lnTo>
                      <a:pt x="286" y="6"/>
                    </a:lnTo>
                    <a:lnTo>
                      <a:pt x="306" y="15"/>
                    </a:lnTo>
                    <a:lnTo>
                      <a:pt x="353" y="32"/>
                    </a:lnTo>
                    <a:lnTo>
                      <a:pt x="387" y="49"/>
                    </a:lnTo>
                    <a:lnTo>
                      <a:pt x="435" y="69"/>
                    </a:lnTo>
                    <a:lnTo>
                      <a:pt x="460" y="81"/>
                    </a:lnTo>
                    <a:lnTo>
                      <a:pt x="496" y="93"/>
                    </a:lnTo>
                    <a:lnTo>
                      <a:pt x="526" y="107"/>
                    </a:lnTo>
                    <a:lnTo>
                      <a:pt x="536" y="112"/>
                    </a:lnTo>
                    <a:lnTo>
                      <a:pt x="543" y="121"/>
                    </a:lnTo>
                    <a:lnTo>
                      <a:pt x="548" y="137"/>
                    </a:lnTo>
                    <a:lnTo>
                      <a:pt x="544" y="151"/>
                    </a:lnTo>
                    <a:lnTo>
                      <a:pt x="536" y="160"/>
                    </a:lnTo>
                    <a:lnTo>
                      <a:pt x="526" y="166"/>
                    </a:lnTo>
                    <a:lnTo>
                      <a:pt x="512" y="171"/>
                    </a:lnTo>
                    <a:lnTo>
                      <a:pt x="496" y="171"/>
                    </a:lnTo>
                    <a:lnTo>
                      <a:pt x="484" y="171"/>
                    </a:lnTo>
                    <a:lnTo>
                      <a:pt x="471" y="170"/>
                    </a:lnTo>
                    <a:lnTo>
                      <a:pt x="457" y="168"/>
                    </a:lnTo>
                    <a:lnTo>
                      <a:pt x="444" y="164"/>
                    </a:lnTo>
                    <a:lnTo>
                      <a:pt x="414" y="152"/>
                    </a:lnTo>
                    <a:lnTo>
                      <a:pt x="453" y="179"/>
                    </a:lnTo>
                    <a:lnTo>
                      <a:pt x="460" y="185"/>
                    </a:lnTo>
                    <a:lnTo>
                      <a:pt x="463" y="191"/>
                    </a:lnTo>
                    <a:lnTo>
                      <a:pt x="484" y="203"/>
                    </a:lnTo>
                    <a:lnTo>
                      <a:pt x="504" y="218"/>
                    </a:lnTo>
                    <a:lnTo>
                      <a:pt x="517" y="233"/>
                    </a:lnTo>
                    <a:lnTo>
                      <a:pt x="526" y="239"/>
                    </a:lnTo>
                    <a:lnTo>
                      <a:pt x="536" y="246"/>
                    </a:lnTo>
                    <a:lnTo>
                      <a:pt x="546" y="259"/>
                    </a:lnTo>
                    <a:lnTo>
                      <a:pt x="553" y="269"/>
                    </a:lnTo>
                    <a:lnTo>
                      <a:pt x="578" y="287"/>
                    </a:lnTo>
                    <a:lnTo>
                      <a:pt x="586" y="294"/>
                    </a:lnTo>
                    <a:lnTo>
                      <a:pt x="595" y="306"/>
                    </a:lnTo>
                    <a:lnTo>
                      <a:pt x="599" y="314"/>
                    </a:lnTo>
                    <a:lnTo>
                      <a:pt x="604" y="324"/>
                    </a:lnTo>
                    <a:lnTo>
                      <a:pt x="606" y="334"/>
                    </a:lnTo>
                    <a:lnTo>
                      <a:pt x="605" y="342"/>
                    </a:lnTo>
                    <a:lnTo>
                      <a:pt x="602" y="352"/>
                    </a:lnTo>
                    <a:lnTo>
                      <a:pt x="593" y="359"/>
                    </a:lnTo>
                    <a:lnTo>
                      <a:pt x="585" y="362"/>
                    </a:lnTo>
                    <a:lnTo>
                      <a:pt x="591" y="374"/>
                    </a:lnTo>
                    <a:lnTo>
                      <a:pt x="593" y="381"/>
                    </a:lnTo>
                    <a:lnTo>
                      <a:pt x="593" y="389"/>
                    </a:lnTo>
                    <a:lnTo>
                      <a:pt x="591" y="397"/>
                    </a:lnTo>
                    <a:lnTo>
                      <a:pt x="589" y="401"/>
                    </a:lnTo>
                    <a:lnTo>
                      <a:pt x="586" y="406"/>
                    </a:lnTo>
                    <a:lnTo>
                      <a:pt x="583" y="409"/>
                    </a:lnTo>
                    <a:lnTo>
                      <a:pt x="578" y="413"/>
                    </a:lnTo>
                    <a:lnTo>
                      <a:pt x="571" y="414"/>
                    </a:lnTo>
                    <a:lnTo>
                      <a:pt x="562" y="416"/>
                    </a:lnTo>
                    <a:lnTo>
                      <a:pt x="549" y="414"/>
                    </a:lnTo>
                    <a:lnTo>
                      <a:pt x="537" y="409"/>
                    </a:lnTo>
                    <a:lnTo>
                      <a:pt x="538" y="418"/>
                    </a:lnTo>
                    <a:lnTo>
                      <a:pt x="537" y="427"/>
                    </a:lnTo>
                    <a:lnTo>
                      <a:pt x="535" y="432"/>
                    </a:lnTo>
                    <a:lnTo>
                      <a:pt x="532" y="436"/>
                    </a:lnTo>
                    <a:lnTo>
                      <a:pt x="529" y="439"/>
                    </a:lnTo>
                    <a:lnTo>
                      <a:pt x="525" y="441"/>
                    </a:lnTo>
                    <a:lnTo>
                      <a:pt x="520" y="441"/>
                    </a:lnTo>
                    <a:lnTo>
                      <a:pt x="514" y="442"/>
                    </a:lnTo>
                    <a:lnTo>
                      <a:pt x="507" y="441"/>
                    </a:lnTo>
                    <a:lnTo>
                      <a:pt x="501" y="439"/>
                    </a:lnTo>
                    <a:lnTo>
                      <a:pt x="481" y="433"/>
                    </a:lnTo>
                    <a:lnTo>
                      <a:pt x="465" y="424"/>
                    </a:lnTo>
                    <a:lnTo>
                      <a:pt x="428" y="405"/>
                    </a:lnTo>
                    <a:lnTo>
                      <a:pt x="408" y="391"/>
                    </a:lnTo>
                    <a:lnTo>
                      <a:pt x="398" y="396"/>
                    </a:lnTo>
                    <a:lnTo>
                      <a:pt x="387" y="396"/>
                    </a:lnTo>
                    <a:lnTo>
                      <a:pt x="369" y="391"/>
                    </a:lnTo>
                    <a:lnTo>
                      <a:pt x="335" y="380"/>
                    </a:lnTo>
                    <a:lnTo>
                      <a:pt x="301" y="365"/>
                    </a:lnTo>
                    <a:lnTo>
                      <a:pt x="266" y="349"/>
                    </a:lnTo>
                    <a:lnTo>
                      <a:pt x="250" y="338"/>
                    </a:lnTo>
                    <a:lnTo>
                      <a:pt x="231" y="328"/>
                    </a:lnTo>
                    <a:lnTo>
                      <a:pt x="212" y="322"/>
                    </a:lnTo>
                    <a:lnTo>
                      <a:pt x="197" y="315"/>
                    </a:lnTo>
                    <a:lnTo>
                      <a:pt x="182" y="307"/>
                    </a:lnTo>
                    <a:lnTo>
                      <a:pt x="172" y="302"/>
                    </a:lnTo>
                    <a:lnTo>
                      <a:pt x="151" y="285"/>
                    </a:lnTo>
                    <a:lnTo>
                      <a:pt x="107" y="244"/>
                    </a:lnTo>
                    <a:lnTo>
                      <a:pt x="50" y="193"/>
                    </a:lnTo>
                    <a:lnTo>
                      <a:pt x="0" y="127"/>
                    </a:lnTo>
                    <a:lnTo>
                      <a:pt x="38" y="38"/>
                    </a:lnTo>
                    <a:lnTo>
                      <a:pt x="99" y="21"/>
                    </a:lnTo>
                  </a:path>
                </a:pathLst>
              </a:custGeom>
              <a:solidFill>
                <a:srgbClr val="FF9F9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6" name="Freeform 489">
                <a:extLst>
                  <a:ext uri="{FF2B5EF4-FFF2-40B4-BE49-F238E27FC236}">
                    <a16:creationId xmlns:a16="http://schemas.microsoft.com/office/drawing/2014/main" id="{35935882-ED4D-4024-A7AA-0A6C336DC3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9" y="1187"/>
                <a:ext cx="185" cy="123"/>
              </a:xfrm>
              <a:custGeom>
                <a:avLst/>
                <a:gdLst>
                  <a:gd name="T0" fmla="*/ 176 w 185"/>
                  <a:gd name="T1" fmla="*/ 122 h 123"/>
                  <a:gd name="T2" fmla="*/ 182 w 185"/>
                  <a:gd name="T3" fmla="*/ 113 h 123"/>
                  <a:gd name="T4" fmla="*/ 184 w 185"/>
                  <a:gd name="T5" fmla="*/ 104 h 123"/>
                  <a:gd name="T6" fmla="*/ 183 w 185"/>
                  <a:gd name="T7" fmla="*/ 96 h 123"/>
                  <a:gd name="T8" fmla="*/ 177 w 185"/>
                  <a:gd name="T9" fmla="*/ 85 h 123"/>
                  <a:gd name="T10" fmla="*/ 167 w 185"/>
                  <a:gd name="T11" fmla="*/ 76 h 123"/>
                  <a:gd name="T12" fmla="*/ 154 w 185"/>
                  <a:gd name="T13" fmla="*/ 67 h 123"/>
                  <a:gd name="T14" fmla="*/ 139 w 185"/>
                  <a:gd name="T15" fmla="*/ 60 h 123"/>
                  <a:gd name="T16" fmla="*/ 124 w 185"/>
                  <a:gd name="T17" fmla="*/ 56 h 123"/>
                  <a:gd name="T18" fmla="*/ 110 w 185"/>
                  <a:gd name="T19" fmla="*/ 53 h 123"/>
                  <a:gd name="T20" fmla="*/ 102 w 185"/>
                  <a:gd name="T21" fmla="*/ 45 h 123"/>
                  <a:gd name="T22" fmla="*/ 94 w 185"/>
                  <a:gd name="T23" fmla="*/ 38 h 123"/>
                  <a:gd name="T24" fmla="*/ 83 w 185"/>
                  <a:gd name="T25" fmla="*/ 29 h 123"/>
                  <a:gd name="T26" fmla="*/ 74 w 185"/>
                  <a:gd name="T27" fmla="*/ 23 h 123"/>
                  <a:gd name="T28" fmla="*/ 61 w 185"/>
                  <a:gd name="T29" fmla="*/ 17 h 123"/>
                  <a:gd name="T30" fmla="*/ 54 w 185"/>
                  <a:gd name="T31" fmla="*/ 14 h 123"/>
                  <a:gd name="T32" fmla="*/ 40 w 185"/>
                  <a:gd name="T33" fmla="*/ 6 h 123"/>
                  <a:gd name="T34" fmla="*/ 26 w 185"/>
                  <a:gd name="T35" fmla="*/ 2 h 123"/>
                  <a:gd name="T36" fmla="*/ 10 w 185"/>
                  <a:gd name="T37" fmla="*/ 0 h 123"/>
                  <a:gd name="T38" fmla="*/ 0 w 185"/>
                  <a:gd name="T39" fmla="*/ 0 h 12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85"/>
                  <a:gd name="T61" fmla="*/ 0 h 123"/>
                  <a:gd name="T62" fmla="*/ 185 w 185"/>
                  <a:gd name="T63" fmla="*/ 123 h 12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85" h="123">
                    <a:moveTo>
                      <a:pt x="176" y="122"/>
                    </a:moveTo>
                    <a:lnTo>
                      <a:pt x="182" y="113"/>
                    </a:lnTo>
                    <a:lnTo>
                      <a:pt x="184" y="104"/>
                    </a:lnTo>
                    <a:lnTo>
                      <a:pt x="183" y="96"/>
                    </a:lnTo>
                    <a:lnTo>
                      <a:pt x="177" y="85"/>
                    </a:lnTo>
                    <a:lnTo>
                      <a:pt x="167" y="76"/>
                    </a:lnTo>
                    <a:lnTo>
                      <a:pt x="154" y="67"/>
                    </a:lnTo>
                    <a:lnTo>
                      <a:pt x="139" y="60"/>
                    </a:lnTo>
                    <a:lnTo>
                      <a:pt x="124" y="56"/>
                    </a:lnTo>
                    <a:lnTo>
                      <a:pt x="110" y="53"/>
                    </a:lnTo>
                    <a:lnTo>
                      <a:pt x="102" y="45"/>
                    </a:lnTo>
                    <a:lnTo>
                      <a:pt x="94" y="38"/>
                    </a:lnTo>
                    <a:lnTo>
                      <a:pt x="83" y="29"/>
                    </a:lnTo>
                    <a:lnTo>
                      <a:pt x="74" y="23"/>
                    </a:lnTo>
                    <a:lnTo>
                      <a:pt x="61" y="17"/>
                    </a:lnTo>
                    <a:lnTo>
                      <a:pt x="54" y="14"/>
                    </a:lnTo>
                    <a:lnTo>
                      <a:pt x="40" y="6"/>
                    </a:lnTo>
                    <a:lnTo>
                      <a:pt x="26" y="2"/>
                    </a:lnTo>
                    <a:lnTo>
                      <a:pt x="10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7" name="Freeform 490">
                <a:extLst>
                  <a:ext uri="{FF2B5EF4-FFF2-40B4-BE49-F238E27FC236}">
                    <a16:creationId xmlns:a16="http://schemas.microsoft.com/office/drawing/2014/main" id="{B4E2B043-B665-4483-9615-84BD0847F9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8" y="1175"/>
                <a:ext cx="197" cy="153"/>
              </a:xfrm>
              <a:custGeom>
                <a:avLst/>
                <a:gdLst>
                  <a:gd name="T0" fmla="*/ 196 w 197"/>
                  <a:gd name="T1" fmla="*/ 152 h 153"/>
                  <a:gd name="T2" fmla="*/ 194 w 197"/>
                  <a:gd name="T3" fmla="*/ 146 h 153"/>
                  <a:gd name="T4" fmla="*/ 192 w 197"/>
                  <a:gd name="T5" fmla="*/ 140 h 153"/>
                  <a:gd name="T6" fmla="*/ 188 w 197"/>
                  <a:gd name="T7" fmla="*/ 133 h 153"/>
                  <a:gd name="T8" fmla="*/ 185 w 197"/>
                  <a:gd name="T9" fmla="*/ 128 h 153"/>
                  <a:gd name="T10" fmla="*/ 180 w 197"/>
                  <a:gd name="T11" fmla="*/ 123 h 153"/>
                  <a:gd name="T12" fmla="*/ 166 w 197"/>
                  <a:gd name="T13" fmla="*/ 110 h 153"/>
                  <a:gd name="T14" fmla="*/ 148 w 197"/>
                  <a:gd name="T15" fmla="*/ 99 h 153"/>
                  <a:gd name="T16" fmla="*/ 134 w 197"/>
                  <a:gd name="T17" fmla="*/ 93 h 153"/>
                  <a:gd name="T18" fmla="*/ 115 w 197"/>
                  <a:gd name="T19" fmla="*/ 88 h 153"/>
                  <a:gd name="T20" fmla="*/ 100 w 197"/>
                  <a:gd name="T21" fmla="*/ 75 h 153"/>
                  <a:gd name="T22" fmla="*/ 85 w 197"/>
                  <a:gd name="T23" fmla="*/ 61 h 153"/>
                  <a:gd name="T24" fmla="*/ 70 w 197"/>
                  <a:gd name="T25" fmla="*/ 50 h 153"/>
                  <a:gd name="T26" fmla="*/ 52 w 197"/>
                  <a:gd name="T27" fmla="*/ 39 h 153"/>
                  <a:gd name="T28" fmla="*/ 36 w 197"/>
                  <a:gd name="T29" fmla="*/ 29 h 153"/>
                  <a:gd name="T30" fmla="*/ 22 w 197"/>
                  <a:gd name="T31" fmla="*/ 13 h 153"/>
                  <a:gd name="T32" fmla="*/ 0 w 197"/>
                  <a:gd name="T33" fmla="*/ 0 h 1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97"/>
                  <a:gd name="T52" fmla="*/ 0 h 153"/>
                  <a:gd name="T53" fmla="*/ 197 w 197"/>
                  <a:gd name="T54" fmla="*/ 153 h 1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97" h="153">
                    <a:moveTo>
                      <a:pt x="196" y="152"/>
                    </a:moveTo>
                    <a:lnTo>
                      <a:pt x="194" y="146"/>
                    </a:lnTo>
                    <a:lnTo>
                      <a:pt x="192" y="140"/>
                    </a:lnTo>
                    <a:lnTo>
                      <a:pt x="188" y="133"/>
                    </a:lnTo>
                    <a:lnTo>
                      <a:pt x="185" y="128"/>
                    </a:lnTo>
                    <a:lnTo>
                      <a:pt x="180" y="123"/>
                    </a:lnTo>
                    <a:lnTo>
                      <a:pt x="166" y="110"/>
                    </a:lnTo>
                    <a:lnTo>
                      <a:pt x="148" y="99"/>
                    </a:lnTo>
                    <a:lnTo>
                      <a:pt x="134" y="93"/>
                    </a:lnTo>
                    <a:lnTo>
                      <a:pt x="115" y="88"/>
                    </a:lnTo>
                    <a:lnTo>
                      <a:pt x="100" y="75"/>
                    </a:lnTo>
                    <a:lnTo>
                      <a:pt x="85" y="61"/>
                    </a:lnTo>
                    <a:lnTo>
                      <a:pt x="70" y="50"/>
                    </a:lnTo>
                    <a:lnTo>
                      <a:pt x="52" y="39"/>
                    </a:lnTo>
                    <a:lnTo>
                      <a:pt x="36" y="29"/>
                    </a:lnTo>
                    <a:lnTo>
                      <a:pt x="22" y="13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8" name="Freeform 491">
                <a:extLst>
                  <a:ext uri="{FF2B5EF4-FFF2-40B4-BE49-F238E27FC236}">
                    <a16:creationId xmlns:a16="http://schemas.microsoft.com/office/drawing/2014/main" id="{F16A9F1D-C2C3-4152-B569-46358839DB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9" y="1130"/>
                <a:ext cx="196" cy="153"/>
              </a:xfrm>
              <a:custGeom>
                <a:avLst/>
                <a:gdLst>
                  <a:gd name="T0" fmla="*/ 195 w 196"/>
                  <a:gd name="T1" fmla="*/ 152 h 153"/>
                  <a:gd name="T2" fmla="*/ 187 w 196"/>
                  <a:gd name="T3" fmla="*/ 141 h 153"/>
                  <a:gd name="T4" fmla="*/ 180 w 196"/>
                  <a:gd name="T5" fmla="*/ 134 h 153"/>
                  <a:gd name="T6" fmla="*/ 173 w 196"/>
                  <a:gd name="T7" fmla="*/ 128 h 153"/>
                  <a:gd name="T8" fmla="*/ 145 w 196"/>
                  <a:gd name="T9" fmla="*/ 109 h 153"/>
                  <a:gd name="T10" fmla="*/ 127 w 196"/>
                  <a:gd name="T11" fmla="*/ 99 h 153"/>
                  <a:gd name="T12" fmla="*/ 114 w 196"/>
                  <a:gd name="T13" fmla="*/ 85 h 153"/>
                  <a:gd name="T14" fmla="*/ 99 w 196"/>
                  <a:gd name="T15" fmla="*/ 72 h 153"/>
                  <a:gd name="T16" fmla="*/ 84 w 196"/>
                  <a:gd name="T17" fmla="*/ 61 h 153"/>
                  <a:gd name="T18" fmla="*/ 68 w 196"/>
                  <a:gd name="T19" fmla="*/ 51 h 153"/>
                  <a:gd name="T20" fmla="*/ 59 w 196"/>
                  <a:gd name="T21" fmla="*/ 45 h 153"/>
                  <a:gd name="T22" fmla="*/ 41 w 196"/>
                  <a:gd name="T23" fmla="*/ 35 h 153"/>
                  <a:gd name="T24" fmla="*/ 23 w 196"/>
                  <a:gd name="T25" fmla="*/ 15 h 153"/>
                  <a:gd name="T26" fmla="*/ 0 w 196"/>
                  <a:gd name="T27" fmla="*/ 0 h 153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96"/>
                  <a:gd name="T43" fmla="*/ 0 h 153"/>
                  <a:gd name="T44" fmla="*/ 196 w 196"/>
                  <a:gd name="T45" fmla="*/ 153 h 153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96" h="153">
                    <a:moveTo>
                      <a:pt x="195" y="152"/>
                    </a:moveTo>
                    <a:lnTo>
                      <a:pt x="187" y="141"/>
                    </a:lnTo>
                    <a:lnTo>
                      <a:pt x="180" y="134"/>
                    </a:lnTo>
                    <a:lnTo>
                      <a:pt x="173" y="128"/>
                    </a:lnTo>
                    <a:lnTo>
                      <a:pt x="145" y="109"/>
                    </a:lnTo>
                    <a:lnTo>
                      <a:pt x="127" y="99"/>
                    </a:lnTo>
                    <a:lnTo>
                      <a:pt x="114" y="85"/>
                    </a:lnTo>
                    <a:lnTo>
                      <a:pt x="99" y="72"/>
                    </a:lnTo>
                    <a:lnTo>
                      <a:pt x="84" y="61"/>
                    </a:lnTo>
                    <a:lnTo>
                      <a:pt x="68" y="51"/>
                    </a:lnTo>
                    <a:lnTo>
                      <a:pt x="59" y="45"/>
                    </a:lnTo>
                    <a:lnTo>
                      <a:pt x="41" y="35"/>
                    </a:lnTo>
                    <a:lnTo>
                      <a:pt x="23" y="15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9" name="Freeform 492">
                <a:extLst>
                  <a:ext uri="{FF2B5EF4-FFF2-40B4-BE49-F238E27FC236}">
                    <a16:creationId xmlns:a16="http://schemas.microsoft.com/office/drawing/2014/main" id="{BC5B181B-9069-4222-BDE5-EB0DDFC12C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9" y="1008"/>
                <a:ext cx="8" cy="58"/>
              </a:xfrm>
              <a:custGeom>
                <a:avLst/>
                <a:gdLst>
                  <a:gd name="T0" fmla="*/ 4 w 8"/>
                  <a:gd name="T1" fmla="*/ 57 h 58"/>
                  <a:gd name="T2" fmla="*/ 1 w 8"/>
                  <a:gd name="T3" fmla="*/ 39 h 58"/>
                  <a:gd name="T4" fmla="*/ 0 w 8"/>
                  <a:gd name="T5" fmla="*/ 28 h 58"/>
                  <a:gd name="T6" fmla="*/ 3 w 8"/>
                  <a:gd name="T7" fmla="*/ 12 h 58"/>
                  <a:gd name="T8" fmla="*/ 7 w 8"/>
                  <a:gd name="T9" fmla="*/ 0 h 5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"/>
                  <a:gd name="T16" fmla="*/ 0 h 58"/>
                  <a:gd name="T17" fmla="*/ 8 w 8"/>
                  <a:gd name="T18" fmla="*/ 58 h 5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" h="58">
                    <a:moveTo>
                      <a:pt x="4" y="57"/>
                    </a:moveTo>
                    <a:lnTo>
                      <a:pt x="1" y="39"/>
                    </a:lnTo>
                    <a:lnTo>
                      <a:pt x="0" y="28"/>
                    </a:lnTo>
                    <a:lnTo>
                      <a:pt x="3" y="12"/>
                    </a:lnTo>
                    <a:lnTo>
                      <a:pt x="7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0" name="Freeform 493">
                <a:extLst>
                  <a:ext uri="{FF2B5EF4-FFF2-40B4-BE49-F238E27FC236}">
                    <a16:creationId xmlns:a16="http://schemas.microsoft.com/office/drawing/2014/main" id="{5D6404F7-B037-43BF-A9E2-DD53562DF8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9" y="1111"/>
                <a:ext cx="33" cy="34"/>
              </a:xfrm>
              <a:custGeom>
                <a:avLst/>
                <a:gdLst>
                  <a:gd name="T0" fmla="*/ 32 w 33"/>
                  <a:gd name="T1" fmla="*/ 0 h 34"/>
                  <a:gd name="T2" fmla="*/ 24 w 33"/>
                  <a:gd name="T3" fmla="*/ 2 h 34"/>
                  <a:gd name="T4" fmla="*/ 15 w 33"/>
                  <a:gd name="T5" fmla="*/ 6 h 34"/>
                  <a:gd name="T6" fmla="*/ 8 w 33"/>
                  <a:gd name="T7" fmla="*/ 14 h 34"/>
                  <a:gd name="T8" fmla="*/ 4 w 33"/>
                  <a:gd name="T9" fmla="*/ 20 h 34"/>
                  <a:gd name="T10" fmla="*/ 0 w 33"/>
                  <a:gd name="T11" fmla="*/ 33 h 3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3"/>
                  <a:gd name="T19" fmla="*/ 0 h 34"/>
                  <a:gd name="T20" fmla="*/ 33 w 33"/>
                  <a:gd name="T21" fmla="*/ 34 h 3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3" h="34">
                    <a:moveTo>
                      <a:pt x="32" y="0"/>
                    </a:moveTo>
                    <a:lnTo>
                      <a:pt x="24" y="2"/>
                    </a:lnTo>
                    <a:lnTo>
                      <a:pt x="15" y="6"/>
                    </a:lnTo>
                    <a:lnTo>
                      <a:pt x="8" y="14"/>
                    </a:lnTo>
                    <a:lnTo>
                      <a:pt x="4" y="20"/>
                    </a:lnTo>
                    <a:lnTo>
                      <a:pt x="0" y="33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1" name="Freeform 494">
                <a:extLst>
                  <a:ext uri="{FF2B5EF4-FFF2-40B4-BE49-F238E27FC236}">
                    <a16:creationId xmlns:a16="http://schemas.microsoft.com/office/drawing/2014/main" id="{2F97F5C6-332D-44A0-B137-085779C56F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5" y="1161"/>
                <a:ext cx="52" cy="23"/>
              </a:xfrm>
              <a:custGeom>
                <a:avLst/>
                <a:gdLst>
                  <a:gd name="T0" fmla="*/ 51 w 52"/>
                  <a:gd name="T1" fmla="*/ 1 h 23"/>
                  <a:gd name="T2" fmla="*/ 41 w 52"/>
                  <a:gd name="T3" fmla="*/ 0 h 23"/>
                  <a:gd name="T4" fmla="*/ 29 w 52"/>
                  <a:gd name="T5" fmla="*/ 2 h 23"/>
                  <a:gd name="T6" fmla="*/ 16 w 52"/>
                  <a:gd name="T7" fmla="*/ 6 h 23"/>
                  <a:gd name="T8" fmla="*/ 9 w 52"/>
                  <a:gd name="T9" fmla="*/ 11 h 23"/>
                  <a:gd name="T10" fmla="*/ 0 w 52"/>
                  <a:gd name="T11" fmla="*/ 22 h 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2"/>
                  <a:gd name="T19" fmla="*/ 0 h 23"/>
                  <a:gd name="T20" fmla="*/ 52 w 52"/>
                  <a:gd name="T21" fmla="*/ 23 h 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2" h="23">
                    <a:moveTo>
                      <a:pt x="51" y="1"/>
                    </a:moveTo>
                    <a:lnTo>
                      <a:pt x="41" y="0"/>
                    </a:lnTo>
                    <a:lnTo>
                      <a:pt x="29" y="2"/>
                    </a:lnTo>
                    <a:lnTo>
                      <a:pt x="16" y="6"/>
                    </a:lnTo>
                    <a:lnTo>
                      <a:pt x="9" y="11"/>
                    </a:lnTo>
                    <a:lnTo>
                      <a:pt x="0" y="22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2" name="Freeform 495">
                <a:extLst>
                  <a:ext uri="{FF2B5EF4-FFF2-40B4-BE49-F238E27FC236}">
                    <a16:creationId xmlns:a16="http://schemas.microsoft.com/office/drawing/2014/main" id="{F174D0D1-F0FB-4ABC-8EF1-8454514686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4" y="1194"/>
                <a:ext cx="60" cy="13"/>
              </a:xfrm>
              <a:custGeom>
                <a:avLst/>
                <a:gdLst>
                  <a:gd name="T0" fmla="*/ 59 w 60"/>
                  <a:gd name="T1" fmla="*/ 1 h 13"/>
                  <a:gd name="T2" fmla="*/ 46 w 60"/>
                  <a:gd name="T3" fmla="*/ 0 h 13"/>
                  <a:gd name="T4" fmla="*/ 31 w 60"/>
                  <a:gd name="T5" fmla="*/ 1 h 13"/>
                  <a:gd name="T6" fmla="*/ 20 w 60"/>
                  <a:gd name="T7" fmla="*/ 4 h 13"/>
                  <a:gd name="T8" fmla="*/ 8 w 60"/>
                  <a:gd name="T9" fmla="*/ 8 h 13"/>
                  <a:gd name="T10" fmla="*/ 0 w 60"/>
                  <a:gd name="T11" fmla="*/ 12 h 1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0"/>
                  <a:gd name="T19" fmla="*/ 0 h 13"/>
                  <a:gd name="T20" fmla="*/ 60 w 60"/>
                  <a:gd name="T21" fmla="*/ 13 h 1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0" h="13">
                    <a:moveTo>
                      <a:pt x="59" y="1"/>
                    </a:moveTo>
                    <a:lnTo>
                      <a:pt x="46" y="0"/>
                    </a:lnTo>
                    <a:lnTo>
                      <a:pt x="31" y="1"/>
                    </a:lnTo>
                    <a:lnTo>
                      <a:pt x="20" y="4"/>
                    </a:lnTo>
                    <a:lnTo>
                      <a:pt x="8" y="8"/>
                    </a:lnTo>
                    <a:lnTo>
                      <a:pt x="0" y="12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3" name="Freeform 496">
                <a:extLst>
                  <a:ext uri="{FF2B5EF4-FFF2-40B4-BE49-F238E27FC236}">
                    <a16:creationId xmlns:a16="http://schemas.microsoft.com/office/drawing/2014/main" id="{240146A2-573F-4303-8267-4C1A50239A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6" y="1152"/>
                <a:ext cx="28" cy="19"/>
              </a:xfrm>
              <a:custGeom>
                <a:avLst/>
                <a:gdLst>
                  <a:gd name="T0" fmla="*/ 27 w 28"/>
                  <a:gd name="T1" fmla="*/ 0 h 19"/>
                  <a:gd name="T2" fmla="*/ 18 w 28"/>
                  <a:gd name="T3" fmla="*/ 2 h 19"/>
                  <a:gd name="T4" fmla="*/ 9 w 28"/>
                  <a:gd name="T5" fmla="*/ 7 h 19"/>
                  <a:gd name="T6" fmla="*/ 0 w 28"/>
                  <a:gd name="T7" fmla="*/ 18 h 1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"/>
                  <a:gd name="T13" fmla="*/ 0 h 19"/>
                  <a:gd name="T14" fmla="*/ 28 w 28"/>
                  <a:gd name="T15" fmla="*/ 19 h 1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" h="19">
                    <a:moveTo>
                      <a:pt x="27" y="0"/>
                    </a:moveTo>
                    <a:lnTo>
                      <a:pt x="18" y="2"/>
                    </a:lnTo>
                    <a:lnTo>
                      <a:pt x="9" y="7"/>
                    </a:lnTo>
                    <a:lnTo>
                      <a:pt x="0" y="18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4" name="Freeform 497">
                <a:extLst>
                  <a:ext uri="{FF2B5EF4-FFF2-40B4-BE49-F238E27FC236}">
                    <a16:creationId xmlns:a16="http://schemas.microsoft.com/office/drawing/2014/main" id="{659BF383-D7BB-4351-96AE-77D4001CB2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6" y="1191"/>
                <a:ext cx="46" cy="24"/>
              </a:xfrm>
              <a:custGeom>
                <a:avLst/>
                <a:gdLst>
                  <a:gd name="T0" fmla="*/ 45 w 46"/>
                  <a:gd name="T1" fmla="*/ 1 h 24"/>
                  <a:gd name="T2" fmla="*/ 31 w 46"/>
                  <a:gd name="T3" fmla="*/ 0 h 24"/>
                  <a:gd name="T4" fmla="*/ 21 w 46"/>
                  <a:gd name="T5" fmla="*/ 4 h 24"/>
                  <a:gd name="T6" fmla="*/ 11 w 46"/>
                  <a:gd name="T7" fmla="*/ 11 h 24"/>
                  <a:gd name="T8" fmla="*/ 0 w 46"/>
                  <a:gd name="T9" fmla="*/ 23 h 2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6"/>
                  <a:gd name="T16" fmla="*/ 0 h 24"/>
                  <a:gd name="T17" fmla="*/ 46 w 46"/>
                  <a:gd name="T18" fmla="*/ 24 h 2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6" h="24">
                    <a:moveTo>
                      <a:pt x="45" y="1"/>
                    </a:moveTo>
                    <a:lnTo>
                      <a:pt x="31" y="0"/>
                    </a:lnTo>
                    <a:lnTo>
                      <a:pt x="21" y="4"/>
                    </a:lnTo>
                    <a:lnTo>
                      <a:pt x="11" y="11"/>
                    </a:lnTo>
                    <a:lnTo>
                      <a:pt x="0" y="23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5" name="Freeform 498">
                <a:extLst>
                  <a:ext uri="{FF2B5EF4-FFF2-40B4-BE49-F238E27FC236}">
                    <a16:creationId xmlns:a16="http://schemas.microsoft.com/office/drawing/2014/main" id="{A3920C1D-72C8-435C-A459-F3EBB3DC30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2" y="1238"/>
                <a:ext cx="38" cy="18"/>
              </a:xfrm>
              <a:custGeom>
                <a:avLst/>
                <a:gdLst>
                  <a:gd name="T0" fmla="*/ 37 w 38"/>
                  <a:gd name="T1" fmla="*/ 0 h 18"/>
                  <a:gd name="T2" fmla="*/ 28 w 38"/>
                  <a:gd name="T3" fmla="*/ 0 h 18"/>
                  <a:gd name="T4" fmla="*/ 18 w 38"/>
                  <a:gd name="T5" fmla="*/ 3 h 18"/>
                  <a:gd name="T6" fmla="*/ 8 w 38"/>
                  <a:gd name="T7" fmla="*/ 9 h 18"/>
                  <a:gd name="T8" fmla="*/ 0 w 38"/>
                  <a:gd name="T9" fmla="*/ 17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"/>
                  <a:gd name="T16" fmla="*/ 0 h 18"/>
                  <a:gd name="T17" fmla="*/ 38 w 38"/>
                  <a:gd name="T18" fmla="*/ 18 h 1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" h="18">
                    <a:moveTo>
                      <a:pt x="37" y="0"/>
                    </a:moveTo>
                    <a:lnTo>
                      <a:pt x="28" y="0"/>
                    </a:lnTo>
                    <a:lnTo>
                      <a:pt x="18" y="3"/>
                    </a:lnTo>
                    <a:lnTo>
                      <a:pt x="8" y="9"/>
                    </a:lnTo>
                    <a:lnTo>
                      <a:pt x="0" y="17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6" name="Freeform 499">
                <a:extLst>
                  <a:ext uri="{FF2B5EF4-FFF2-40B4-BE49-F238E27FC236}">
                    <a16:creationId xmlns:a16="http://schemas.microsoft.com/office/drawing/2014/main" id="{B05A1E97-E695-4599-942E-20DB334294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4" y="1267"/>
                <a:ext cx="38" cy="19"/>
              </a:xfrm>
              <a:custGeom>
                <a:avLst/>
                <a:gdLst>
                  <a:gd name="T0" fmla="*/ 37 w 38"/>
                  <a:gd name="T1" fmla="*/ 0 h 19"/>
                  <a:gd name="T2" fmla="*/ 24 w 38"/>
                  <a:gd name="T3" fmla="*/ 3 h 19"/>
                  <a:gd name="T4" fmla="*/ 15 w 38"/>
                  <a:gd name="T5" fmla="*/ 6 h 19"/>
                  <a:gd name="T6" fmla="*/ 7 w 38"/>
                  <a:gd name="T7" fmla="*/ 12 h 19"/>
                  <a:gd name="T8" fmla="*/ 0 w 38"/>
                  <a:gd name="T9" fmla="*/ 18 h 1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"/>
                  <a:gd name="T16" fmla="*/ 0 h 19"/>
                  <a:gd name="T17" fmla="*/ 38 w 38"/>
                  <a:gd name="T18" fmla="*/ 19 h 1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" h="19">
                    <a:moveTo>
                      <a:pt x="37" y="0"/>
                    </a:moveTo>
                    <a:lnTo>
                      <a:pt x="24" y="3"/>
                    </a:lnTo>
                    <a:lnTo>
                      <a:pt x="15" y="6"/>
                    </a:lnTo>
                    <a:lnTo>
                      <a:pt x="7" y="12"/>
                    </a:lnTo>
                    <a:lnTo>
                      <a:pt x="0" y="18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7" name="Freeform 500">
                <a:extLst>
                  <a:ext uri="{FF2B5EF4-FFF2-40B4-BE49-F238E27FC236}">
                    <a16:creationId xmlns:a16="http://schemas.microsoft.com/office/drawing/2014/main" id="{4B5BA5A3-BE05-4544-8E3F-7E1CEE230D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5" y="1071"/>
                <a:ext cx="55" cy="47"/>
              </a:xfrm>
              <a:custGeom>
                <a:avLst/>
                <a:gdLst>
                  <a:gd name="T0" fmla="*/ 0 w 55"/>
                  <a:gd name="T1" fmla="*/ 46 h 47"/>
                  <a:gd name="T2" fmla="*/ 12 w 55"/>
                  <a:gd name="T3" fmla="*/ 37 h 47"/>
                  <a:gd name="T4" fmla="*/ 26 w 55"/>
                  <a:gd name="T5" fmla="*/ 26 h 47"/>
                  <a:gd name="T6" fmla="*/ 42 w 55"/>
                  <a:gd name="T7" fmla="*/ 13 h 47"/>
                  <a:gd name="T8" fmla="*/ 54 w 55"/>
                  <a:gd name="T9" fmla="*/ 0 h 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5"/>
                  <a:gd name="T16" fmla="*/ 0 h 47"/>
                  <a:gd name="T17" fmla="*/ 55 w 55"/>
                  <a:gd name="T18" fmla="*/ 47 h 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5" h="47">
                    <a:moveTo>
                      <a:pt x="0" y="46"/>
                    </a:moveTo>
                    <a:lnTo>
                      <a:pt x="12" y="37"/>
                    </a:lnTo>
                    <a:lnTo>
                      <a:pt x="26" y="26"/>
                    </a:lnTo>
                    <a:lnTo>
                      <a:pt x="42" y="13"/>
                    </a:lnTo>
                    <a:lnTo>
                      <a:pt x="54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8" name="Freeform 501">
                <a:extLst>
                  <a:ext uri="{FF2B5EF4-FFF2-40B4-BE49-F238E27FC236}">
                    <a16:creationId xmlns:a16="http://schemas.microsoft.com/office/drawing/2014/main" id="{46E0179C-0674-4141-AE90-650BF5801A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6" y="1221"/>
                <a:ext cx="45" cy="18"/>
              </a:xfrm>
              <a:custGeom>
                <a:avLst/>
                <a:gdLst>
                  <a:gd name="T0" fmla="*/ 44 w 45"/>
                  <a:gd name="T1" fmla="*/ 0 h 18"/>
                  <a:gd name="T2" fmla="*/ 28 w 45"/>
                  <a:gd name="T3" fmla="*/ 1 h 18"/>
                  <a:gd name="T4" fmla="*/ 17 w 45"/>
                  <a:gd name="T5" fmla="*/ 5 h 18"/>
                  <a:gd name="T6" fmla="*/ 8 w 45"/>
                  <a:gd name="T7" fmla="*/ 10 h 18"/>
                  <a:gd name="T8" fmla="*/ 0 w 45"/>
                  <a:gd name="T9" fmla="*/ 17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5"/>
                  <a:gd name="T16" fmla="*/ 0 h 18"/>
                  <a:gd name="T17" fmla="*/ 45 w 45"/>
                  <a:gd name="T18" fmla="*/ 18 h 1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5" h="18">
                    <a:moveTo>
                      <a:pt x="44" y="0"/>
                    </a:moveTo>
                    <a:lnTo>
                      <a:pt x="28" y="1"/>
                    </a:lnTo>
                    <a:lnTo>
                      <a:pt x="17" y="5"/>
                    </a:lnTo>
                    <a:lnTo>
                      <a:pt x="8" y="10"/>
                    </a:lnTo>
                    <a:lnTo>
                      <a:pt x="0" y="17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9" name="Freeform 502">
                <a:extLst>
                  <a:ext uri="{FF2B5EF4-FFF2-40B4-BE49-F238E27FC236}">
                    <a16:creationId xmlns:a16="http://schemas.microsoft.com/office/drawing/2014/main" id="{554BD40E-404F-48D5-B760-EDC259F2EE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03" y="1191"/>
                <a:ext cx="38" cy="15"/>
              </a:xfrm>
              <a:custGeom>
                <a:avLst/>
                <a:gdLst>
                  <a:gd name="T0" fmla="*/ 37 w 38"/>
                  <a:gd name="T1" fmla="*/ 3 h 15"/>
                  <a:gd name="T2" fmla="*/ 27 w 38"/>
                  <a:gd name="T3" fmla="*/ 0 h 15"/>
                  <a:gd name="T4" fmla="*/ 18 w 38"/>
                  <a:gd name="T5" fmla="*/ 0 h 15"/>
                  <a:gd name="T6" fmla="*/ 9 w 38"/>
                  <a:gd name="T7" fmla="*/ 4 h 15"/>
                  <a:gd name="T8" fmla="*/ 3 w 38"/>
                  <a:gd name="T9" fmla="*/ 8 h 15"/>
                  <a:gd name="T10" fmla="*/ 0 w 38"/>
                  <a:gd name="T11" fmla="*/ 14 h 1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8"/>
                  <a:gd name="T19" fmla="*/ 0 h 15"/>
                  <a:gd name="T20" fmla="*/ 38 w 38"/>
                  <a:gd name="T21" fmla="*/ 15 h 1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8" h="15">
                    <a:moveTo>
                      <a:pt x="37" y="3"/>
                    </a:moveTo>
                    <a:lnTo>
                      <a:pt x="27" y="0"/>
                    </a:lnTo>
                    <a:lnTo>
                      <a:pt x="18" y="0"/>
                    </a:lnTo>
                    <a:lnTo>
                      <a:pt x="9" y="4"/>
                    </a:lnTo>
                    <a:lnTo>
                      <a:pt x="3" y="8"/>
                    </a:lnTo>
                    <a:lnTo>
                      <a:pt x="0" y="14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0" name="Freeform 503">
                <a:extLst>
                  <a:ext uri="{FF2B5EF4-FFF2-40B4-BE49-F238E27FC236}">
                    <a16:creationId xmlns:a16="http://schemas.microsoft.com/office/drawing/2014/main" id="{C45B4F4C-BEBC-4E2D-9FB6-E31C006F8A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8" y="1241"/>
                <a:ext cx="36" cy="14"/>
              </a:xfrm>
              <a:custGeom>
                <a:avLst/>
                <a:gdLst>
                  <a:gd name="T0" fmla="*/ 35 w 36"/>
                  <a:gd name="T1" fmla="*/ 0 h 14"/>
                  <a:gd name="T2" fmla="*/ 29 w 36"/>
                  <a:gd name="T3" fmla="*/ 0 h 14"/>
                  <a:gd name="T4" fmla="*/ 20 w 36"/>
                  <a:gd name="T5" fmla="*/ 1 h 14"/>
                  <a:gd name="T6" fmla="*/ 12 w 36"/>
                  <a:gd name="T7" fmla="*/ 4 h 14"/>
                  <a:gd name="T8" fmla="*/ 7 w 36"/>
                  <a:gd name="T9" fmla="*/ 6 h 14"/>
                  <a:gd name="T10" fmla="*/ 3 w 36"/>
                  <a:gd name="T11" fmla="*/ 10 h 14"/>
                  <a:gd name="T12" fmla="*/ 0 w 36"/>
                  <a:gd name="T13" fmla="*/ 13 h 1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6"/>
                  <a:gd name="T22" fmla="*/ 0 h 14"/>
                  <a:gd name="T23" fmla="*/ 36 w 36"/>
                  <a:gd name="T24" fmla="*/ 14 h 1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6" h="14">
                    <a:moveTo>
                      <a:pt x="35" y="0"/>
                    </a:moveTo>
                    <a:lnTo>
                      <a:pt x="29" y="0"/>
                    </a:lnTo>
                    <a:lnTo>
                      <a:pt x="20" y="1"/>
                    </a:lnTo>
                    <a:lnTo>
                      <a:pt x="12" y="4"/>
                    </a:lnTo>
                    <a:lnTo>
                      <a:pt x="7" y="6"/>
                    </a:lnTo>
                    <a:lnTo>
                      <a:pt x="3" y="10"/>
                    </a:lnTo>
                    <a:lnTo>
                      <a:pt x="0" y="13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1" name="Freeform 504">
                <a:extLst>
                  <a:ext uri="{FF2B5EF4-FFF2-40B4-BE49-F238E27FC236}">
                    <a16:creationId xmlns:a16="http://schemas.microsoft.com/office/drawing/2014/main" id="{5C0998CF-AE19-4702-BF7D-2B1C5F1E86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9" y="1175"/>
                <a:ext cx="9" cy="15"/>
              </a:xfrm>
              <a:custGeom>
                <a:avLst/>
                <a:gdLst>
                  <a:gd name="T0" fmla="*/ 0 w 9"/>
                  <a:gd name="T1" fmla="*/ 14 h 15"/>
                  <a:gd name="T2" fmla="*/ 2 w 9"/>
                  <a:gd name="T3" fmla="*/ 6 h 15"/>
                  <a:gd name="T4" fmla="*/ 6 w 9"/>
                  <a:gd name="T5" fmla="*/ 2 h 15"/>
                  <a:gd name="T6" fmla="*/ 8 w 9"/>
                  <a:gd name="T7" fmla="*/ 0 h 1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"/>
                  <a:gd name="T13" fmla="*/ 0 h 15"/>
                  <a:gd name="T14" fmla="*/ 9 w 9"/>
                  <a:gd name="T15" fmla="*/ 15 h 1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" h="15">
                    <a:moveTo>
                      <a:pt x="0" y="14"/>
                    </a:moveTo>
                    <a:lnTo>
                      <a:pt x="2" y="6"/>
                    </a:lnTo>
                    <a:lnTo>
                      <a:pt x="6" y="2"/>
                    </a:lnTo>
                    <a:lnTo>
                      <a:pt x="8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2" name="Freeform 505">
                <a:extLst>
                  <a:ext uri="{FF2B5EF4-FFF2-40B4-BE49-F238E27FC236}">
                    <a16:creationId xmlns:a16="http://schemas.microsoft.com/office/drawing/2014/main" id="{680E2924-4092-45F0-BD50-A04E18A498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4" y="1003"/>
                <a:ext cx="190" cy="51"/>
              </a:xfrm>
              <a:custGeom>
                <a:avLst/>
                <a:gdLst>
                  <a:gd name="T0" fmla="*/ 0 w 190"/>
                  <a:gd name="T1" fmla="*/ 0 h 51"/>
                  <a:gd name="T2" fmla="*/ 29 w 190"/>
                  <a:gd name="T3" fmla="*/ 27 h 51"/>
                  <a:gd name="T4" fmla="*/ 50 w 190"/>
                  <a:gd name="T5" fmla="*/ 38 h 51"/>
                  <a:gd name="T6" fmla="*/ 70 w 190"/>
                  <a:gd name="T7" fmla="*/ 47 h 51"/>
                  <a:gd name="T8" fmla="*/ 134 w 190"/>
                  <a:gd name="T9" fmla="*/ 50 h 51"/>
                  <a:gd name="T10" fmla="*/ 160 w 190"/>
                  <a:gd name="T11" fmla="*/ 45 h 51"/>
                  <a:gd name="T12" fmla="*/ 174 w 190"/>
                  <a:gd name="T13" fmla="*/ 38 h 51"/>
                  <a:gd name="T14" fmla="*/ 189 w 190"/>
                  <a:gd name="T15" fmla="*/ 38 h 5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90"/>
                  <a:gd name="T25" fmla="*/ 0 h 51"/>
                  <a:gd name="T26" fmla="*/ 190 w 190"/>
                  <a:gd name="T27" fmla="*/ 51 h 5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90" h="51">
                    <a:moveTo>
                      <a:pt x="0" y="0"/>
                    </a:moveTo>
                    <a:lnTo>
                      <a:pt x="29" y="27"/>
                    </a:lnTo>
                    <a:lnTo>
                      <a:pt x="50" y="38"/>
                    </a:lnTo>
                    <a:lnTo>
                      <a:pt x="70" y="47"/>
                    </a:lnTo>
                    <a:lnTo>
                      <a:pt x="134" y="50"/>
                    </a:lnTo>
                    <a:lnTo>
                      <a:pt x="160" y="45"/>
                    </a:lnTo>
                    <a:lnTo>
                      <a:pt x="174" y="38"/>
                    </a:lnTo>
                    <a:lnTo>
                      <a:pt x="189" y="38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3" name="Freeform 506">
                <a:extLst>
                  <a:ext uri="{FF2B5EF4-FFF2-40B4-BE49-F238E27FC236}">
                    <a16:creationId xmlns:a16="http://schemas.microsoft.com/office/drawing/2014/main" id="{105B9ACA-2797-4274-BEF7-90749BB0B7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4" y="1015"/>
                <a:ext cx="32" cy="74"/>
              </a:xfrm>
              <a:custGeom>
                <a:avLst/>
                <a:gdLst>
                  <a:gd name="T0" fmla="*/ 0 w 32"/>
                  <a:gd name="T1" fmla="*/ 0 h 74"/>
                  <a:gd name="T2" fmla="*/ 14 w 32"/>
                  <a:gd name="T3" fmla="*/ 21 h 74"/>
                  <a:gd name="T4" fmla="*/ 23 w 32"/>
                  <a:gd name="T5" fmla="*/ 41 h 74"/>
                  <a:gd name="T6" fmla="*/ 26 w 32"/>
                  <a:gd name="T7" fmla="*/ 52 h 74"/>
                  <a:gd name="T8" fmla="*/ 31 w 32"/>
                  <a:gd name="T9" fmla="*/ 73 h 7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74"/>
                  <a:gd name="T17" fmla="*/ 32 w 32"/>
                  <a:gd name="T18" fmla="*/ 74 h 7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74">
                    <a:moveTo>
                      <a:pt x="0" y="0"/>
                    </a:moveTo>
                    <a:lnTo>
                      <a:pt x="14" y="21"/>
                    </a:lnTo>
                    <a:lnTo>
                      <a:pt x="23" y="41"/>
                    </a:lnTo>
                    <a:lnTo>
                      <a:pt x="26" y="52"/>
                    </a:lnTo>
                    <a:lnTo>
                      <a:pt x="31" y="73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4" name="Freeform 507">
                <a:extLst>
                  <a:ext uri="{FF2B5EF4-FFF2-40B4-BE49-F238E27FC236}">
                    <a16:creationId xmlns:a16="http://schemas.microsoft.com/office/drawing/2014/main" id="{744BE1E5-2294-4DCB-8471-4D4BB4FEDA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7" y="1105"/>
                <a:ext cx="183" cy="78"/>
              </a:xfrm>
              <a:custGeom>
                <a:avLst/>
                <a:gdLst>
                  <a:gd name="T0" fmla="*/ 182 w 183"/>
                  <a:gd name="T1" fmla="*/ 0 h 78"/>
                  <a:gd name="T2" fmla="*/ 147 w 183"/>
                  <a:gd name="T3" fmla="*/ 20 h 78"/>
                  <a:gd name="T4" fmla="*/ 124 w 183"/>
                  <a:gd name="T5" fmla="*/ 25 h 78"/>
                  <a:gd name="T6" fmla="*/ 93 w 183"/>
                  <a:gd name="T7" fmla="*/ 37 h 78"/>
                  <a:gd name="T8" fmla="*/ 61 w 183"/>
                  <a:gd name="T9" fmla="*/ 46 h 78"/>
                  <a:gd name="T10" fmla="*/ 32 w 183"/>
                  <a:gd name="T11" fmla="*/ 57 h 78"/>
                  <a:gd name="T12" fmla="*/ 3 w 183"/>
                  <a:gd name="T13" fmla="*/ 71 h 78"/>
                  <a:gd name="T14" fmla="*/ 0 w 183"/>
                  <a:gd name="T15" fmla="*/ 77 h 7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3"/>
                  <a:gd name="T25" fmla="*/ 0 h 78"/>
                  <a:gd name="T26" fmla="*/ 183 w 183"/>
                  <a:gd name="T27" fmla="*/ 78 h 7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3" h="78">
                    <a:moveTo>
                      <a:pt x="182" y="0"/>
                    </a:moveTo>
                    <a:lnTo>
                      <a:pt x="147" y="20"/>
                    </a:lnTo>
                    <a:lnTo>
                      <a:pt x="124" y="25"/>
                    </a:lnTo>
                    <a:lnTo>
                      <a:pt x="93" y="37"/>
                    </a:lnTo>
                    <a:lnTo>
                      <a:pt x="61" y="46"/>
                    </a:lnTo>
                    <a:lnTo>
                      <a:pt x="32" y="57"/>
                    </a:lnTo>
                    <a:lnTo>
                      <a:pt x="3" y="71"/>
                    </a:lnTo>
                    <a:lnTo>
                      <a:pt x="0" y="77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5" name="Freeform 508">
                <a:extLst>
                  <a:ext uri="{FF2B5EF4-FFF2-40B4-BE49-F238E27FC236}">
                    <a16:creationId xmlns:a16="http://schemas.microsoft.com/office/drawing/2014/main" id="{F2D8BC34-CF09-4820-BCAD-C9A2698D0B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4" y="1112"/>
                <a:ext cx="6" cy="23"/>
              </a:xfrm>
              <a:custGeom>
                <a:avLst/>
                <a:gdLst>
                  <a:gd name="T0" fmla="*/ 3 w 6"/>
                  <a:gd name="T1" fmla="*/ 22 h 23"/>
                  <a:gd name="T2" fmla="*/ 5 w 6"/>
                  <a:gd name="T3" fmla="*/ 16 h 23"/>
                  <a:gd name="T4" fmla="*/ 0 w 6"/>
                  <a:gd name="T5" fmla="*/ 6 h 23"/>
                  <a:gd name="T6" fmla="*/ 0 w 6"/>
                  <a:gd name="T7" fmla="*/ 0 h 2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"/>
                  <a:gd name="T13" fmla="*/ 0 h 23"/>
                  <a:gd name="T14" fmla="*/ 6 w 6"/>
                  <a:gd name="T15" fmla="*/ 23 h 2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" h="23">
                    <a:moveTo>
                      <a:pt x="3" y="22"/>
                    </a:moveTo>
                    <a:lnTo>
                      <a:pt x="5" y="16"/>
                    </a:lnTo>
                    <a:lnTo>
                      <a:pt x="0" y="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6" name="Freeform 509">
                <a:extLst>
                  <a:ext uri="{FF2B5EF4-FFF2-40B4-BE49-F238E27FC236}">
                    <a16:creationId xmlns:a16="http://schemas.microsoft.com/office/drawing/2014/main" id="{590EC051-E997-4265-80D6-34005CF78B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2" y="1043"/>
                <a:ext cx="37" cy="29"/>
              </a:xfrm>
              <a:custGeom>
                <a:avLst/>
                <a:gdLst>
                  <a:gd name="T0" fmla="*/ 0 w 37"/>
                  <a:gd name="T1" fmla="*/ 0 h 29"/>
                  <a:gd name="T2" fmla="*/ 9 w 37"/>
                  <a:gd name="T3" fmla="*/ 9 h 29"/>
                  <a:gd name="T4" fmla="*/ 19 w 37"/>
                  <a:gd name="T5" fmla="*/ 16 h 29"/>
                  <a:gd name="T6" fmla="*/ 36 w 37"/>
                  <a:gd name="T7" fmla="*/ 28 h 2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7"/>
                  <a:gd name="T13" fmla="*/ 0 h 29"/>
                  <a:gd name="T14" fmla="*/ 37 w 37"/>
                  <a:gd name="T15" fmla="*/ 29 h 2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7" h="29">
                    <a:moveTo>
                      <a:pt x="0" y="0"/>
                    </a:moveTo>
                    <a:lnTo>
                      <a:pt x="9" y="9"/>
                    </a:lnTo>
                    <a:lnTo>
                      <a:pt x="19" y="16"/>
                    </a:lnTo>
                    <a:lnTo>
                      <a:pt x="36" y="28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7" name="Freeform 510">
                <a:extLst>
                  <a:ext uri="{FF2B5EF4-FFF2-40B4-BE49-F238E27FC236}">
                    <a16:creationId xmlns:a16="http://schemas.microsoft.com/office/drawing/2014/main" id="{1D5599E9-C16A-4AE3-9F07-2EF6A26D82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0" y="858"/>
                <a:ext cx="313" cy="262"/>
              </a:xfrm>
              <a:custGeom>
                <a:avLst/>
                <a:gdLst>
                  <a:gd name="T0" fmla="*/ 173 w 313"/>
                  <a:gd name="T1" fmla="*/ 9 h 262"/>
                  <a:gd name="T2" fmla="*/ 312 w 313"/>
                  <a:gd name="T3" fmla="*/ 78 h 262"/>
                  <a:gd name="T4" fmla="*/ 286 w 313"/>
                  <a:gd name="T5" fmla="*/ 84 h 262"/>
                  <a:gd name="T6" fmla="*/ 246 w 313"/>
                  <a:gd name="T7" fmla="*/ 98 h 262"/>
                  <a:gd name="T8" fmla="*/ 219 w 313"/>
                  <a:gd name="T9" fmla="*/ 115 h 262"/>
                  <a:gd name="T10" fmla="*/ 202 w 313"/>
                  <a:gd name="T11" fmla="*/ 138 h 262"/>
                  <a:gd name="T12" fmla="*/ 190 w 313"/>
                  <a:gd name="T13" fmla="*/ 170 h 262"/>
                  <a:gd name="T14" fmla="*/ 190 w 313"/>
                  <a:gd name="T15" fmla="*/ 208 h 262"/>
                  <a:gd name="T16" fmla="*/ 199 w 313"/>
                  <a:gd name="T17" fmla="*/ 261 h 262"/>
                  <a:gd name="T18" fmla="*/ 9 w 313"/>
                  <a:gd name="T19" fmla="*/ 182 h 262"/>
                  <a:gd name="T20" fmla="*/ 0 w 313"/>
                  <a:gd name="T21" fmla="*/ 144 h 262"/>
                  <a:gd name="T22" fmla="*/ 9 w 313"/>
                  <a:gd name="T23" fmla="*/ 101 h 262"/>
                  <a:gd name="T24" fmla="*/ 23 w 313"/>
                  <a:gd name="T25" fmla="*/ 61 h 262"/>
                  <a:gd name="T26" fmla="*/ 46 w 313"/>
                  <a:gd name="T27" fmla="*/ 32 h 262"/>
                  <a:gd name="T28" fmla="*/ 86 w 313"/>
                  <a:gd name="T29" fmla="*/ 9 h 262"/>
                  <a:gd name="T30" fmla="*/ 118 w 313"/>
                  <a:gd name="T31" fmla="*/ 0 h 262"/>
                  <a:gd name="T32" fmla="*/ 173 w 313"/>
                  <a:gd name="T33" fmla="*/ 9 h 26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3"/>
                  <a:gd name="T52" fmla="*/ 0 h 262"/>
                  <a:gd name="T53" fmla="*/ 313 w 313"/>
                  <a:gd name="T54" fmla="*/ 262 h 26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3" h="262">
                    <a:moveTo>
                      <a:pt x="173" y="9"/>
                    </a:moveTo>
                    <a:lnTo>
                      <a:pt x="312" y="78"/>
                    </a:lnTo>
                    <a:lnTo>
                      <a:pt x="286" y="84"/>
                    </a:lnTo>
                    <a:lnTo>
                      <a:pt x="246" y="98"/>
                    </a:lnTo>
                    <a:lnTo>
                      <a:pt x="219" y="115"/>
                    </a:lnTo>
                    <a:lnTo>
                      <a:pt x="202" y="138"/>
                    </a:lnTo>
                    <a:lnTo>
                      <a:pt x="190" y="170"/>
                    </a:lnTo>
                    <a:lnTo>
                      <a:pt x="190" y="208"/>
                    </a:lnTo>
                    <a:lnTo>
                      <a:pt x="199" y="261"/>
                    </a:lnTo>
                    <a:lnTo>
                      <a:pt x="9" y="182"/>
                    </a:lnTo>
                    <a:lnTo>
                      <a:pt x="0" y="144"/>
                    </a:lnTo>
                    <a:lnTo>
                      <a:pt x="9" y="101"/>
                    </a:lnTo>
                    <a:lnTo>
                      <a:pt x="23" y="61"/>
                    </a:lnTo>
                    <a:lnTo>
                      <a:pt x="46" y="32"/>
                    </a:lnTo>
                    <a:lnTo>
                      <a:pt x="86" y="9"/>
                    </a:lnTo>
                    <a:lnTo>
                      <a:pt x="118" y="0"/>
                    </a:lnTo>
                    <a:lnTo>
                      <a:pt x="173" y="9"/>
                    </a:lnTo>
                  </a:path>
                </a:pathLst>
              </a:custGeom>
              <a:solidFill>
                <a:srgbClr val="9FB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271" name="Group 511">
              <a:extLst>
                <a:ext uri="{FF2B5EF4-FFF2-40B4-BE49-F238E27FC236}">
                  <a16:creationId xmlns:a16="http://schemas.microsoft.com/office/drawing/2014/main" id="{5CD7444D-ECCE-4967-A2B0-3E87ED33F8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28" y="2379"/>
              <a:ext cx="390" cy="108"/>
              <a:chOff x="3456" y="957"/>
              <a:chExt cx="390" cy="108"/>
            </a:xfrm>
          </p:grpSpPr>
          <p:sp>
            <p:nvSpPr>
              <p:cNvPr id="11302" name="Freeform 512">
                <a:extLst>
                  <a:ext uri="{FF2B5EF4-FFF2-40B4-BE49-F238E27FC236}">
                    <a16:creationId xmlns:a16="http://schemas.microsoft.com/office/drawing/2014/main" id="{283282A6-905D-4088-8339-F55715C1B2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973"/>
                <a:ext cx="387" cy="92"/>
              </a:xfrm>
              <a:custGeom>
                <a:avLst/>
                <a:gdLst>
                  <a:gd name="T0" fmla="*/ 247 w 387"/>
                  <a:gd name="T1" fmla="*/ 2 h 92"/>
                  <a:gd name="T2" fmla="*/ 262 w 387"/>
                  <a:gd name="T3" fmla="*/ 1 h 92"/>
                  <a:gd name="T4" fmla="*/ 279 w 387"/>
                  <a:gd name="T5" fmla="*/ 0 h 92"/>
                  <a:gd name="T6" fmla="*/ 299 w 387"/>
                  <a:gd name="T7" fmla="*/ 1 h 92"/>
                  <a:gd name="T8" fmla="*/ 317 w 387"/>
                  <a:gd name="T9" fmla="*/ 2 h 92"/>
                  <a:gd name="T10" fmla="*/ 334 w 387"/>
                  <a:gd name="T11" fmla="*/ 4 h 92"/>
                  <a:gd name="T12" fmla="*/ 350 w 387"/>
                  <a:gd name="T13" fmla="*/ 7 h 92"/>
                  <a:gd name="T14" fmla="*/ 362 w 387"/>
                  <a:gd name="T15" fmla="*/ 11 h 92"/>
                  <a:gd name="T16" fmla="*/ 373 w 387"/>
                  <a:gd name="T17" fmla="*/ 15 h 92"/>
                  <a:gd name="T18" fmla="*/ 380 w 387"/>
                  <a:gd name="T19" fmla="*/ 20 h 92"/>
                  <a:gd name="T20" fmla="*/ 385 w 387"/>
                  <a:gd name="T21" fmla="*/ 25 h 92"/>
                  <a:gd name="T22" fmla="*/ 386 w 387"/>
                  <a:gd name="T23" fmla="*/ 31 h 92"/>
                  <a:gd name="T24" fmla="*/ 385 w 387"/>
                  <a:gd name="T25" fmla="*/ 39 h 92"/>
                  <a:gd name="T26" fmla="*/ 381 w 387"/>
                  <a:gd name="T27" fmla="*/ 46 h 92"/>
                  <a:gd name="T28" fmla="*/ 375 w 387"/>
                  <a:gd name="T29" fmla="*/ 51 h 92"/>
                  <a:gd name="T30" fmla="*/ 368 w 387"/>
                  <a:gd name="T31" fmla="*/ 56 h 92"/>
                  <a:gd name="T32" fmla="*/ 358 w 387"/>
                  <a:gd name="T33" fmla="*/ 63 h 92"/>
                  <a:gd name="T34" fmla="*/ 346 w 387"/>
                  <a:gd name="T35" fmla="*/ 68 h 92"/>
                  <a:gd name="T36" fmla="*/ 333 w 387"/>
                  <a:gd name="T37" fmla="*/ 72 h 92"/>
                  <a:gd name="T38" fmla="*/ 316 w 387"/>
                  <a:gd name="T39" fmla="*/ 77 h 92"/>
                  <a:gd name="T40" fmla="*/ 294 w 387"/>
                  <a:gd name="T41" fmla="*/ 81 h 92"/>
                  <a:gd name="T42" fmla="*/ 269 w 387"/>
                  <a:gd name="T43" fmla="*/ 85 h 92"/>
                  <a:gd name="T44" fmla="*/ 244 w 387"/>
                  <a:gd name="T45" fmla="*/ 88 h 92"/>
                  <a:gd name="T46" fmla="*/ 209 w 387"/>
                  <a:gd name="T47" fmla="*/ 91 h 92"/>
                  <a:gd name="T48" fmla="*/ 192 w 387"/>
                  <a:gd name="T49" fmla="*/ 91 h 92"/>
                  <a:gd name="T50" fmla="*/ 170 w 387"/>
                  <a:gd name="T51" fmla="*/ 91 h 92"/>
                  <a:gd name="T52" fmla="*/ 150 w 387"/>
                  <a:gd name="T53" fmla="*/ 89 h 92"/>
                  <a:gd name="T54" fmla="*/ 124 w 387"/>
                  <a:gd name="T55" fmla="*/ 86 h 92"/>
                  <a:gd name="T56" fmla="*/ 89 w 387"/>
                  <a:gd name="T57" fmla="*/ 80 h 92"/>
                  <a:gd name="T58" fmla="*/ 70 w 387"/>
                  <a:gd name="T59" fmla="*/ 75 h 92"/>
                  <a:gd name="T60" fmla="*/ 55 w 387"/>
                  <a:gd name="T61" fmla="*/ 71 h 92"/>
                  <a:gd name="T62" fmla="*/ 39 w 387"/>
                  <a:gd name="T63" fmla="*/ 66 h 92"/>
                  <a:gd name="T64" fmla="*/ 23 w 387"/>
                  <a:gd name="T65" fmla="*/ 59 h 92"/>
                  <a:gd name="T66" fmla="*/ 16 w 387"/>
                  <a:gd name="T67" fmla="*/ 55 h 92"/>
                  <a:gd name="T68" fmla="*/ 7 w 387"/>
                  <a:gd name="T69" fmla="*/ 48 h 92"/>
                  <a:gd name="T70" fmla="*/ 2 w 387"/>
                  <a:gd name="T71" fmla="*/ 43 h 92"/>
                  <a:gd name="T72" fmla="*/ 0 w 387"/>
                  <a:gd name="T73" fmla="*/ 37 h 92"/>
                  <a:gd name="T74" fmla="*/ 1 w 387"/>
                  <a:gd name="T75" fmla="*/ 31 h 92"/>
                  <a:gd name="T76" fmla="*/ 5 w 387"/>
                  <a:gd name="T77" fmla="*/ 24 h 92"/>
                  <a:gd name="T78" fmla="*/ 11 w 387"/>
                  <a:gd name="T79" fmla="*/ 19 h 92"/>
                  <a:gd name="T80" fmla="*/ 22 w 387"/>
                  <a:gd name="T81" fmla="*/ 14 h 92"/>
                  <a:gd name="T82" fmla="*/ 38 w 387"/>
                  <a:gd name="T83" fmla="*/ 9 h 92"/>
                  <a:gd name="T84" fmla="*/ 54 w 387"/>
                  <a:gd name="T85" fmla="*/ 6 h 92"/>
                  <a:gd name="T86" fmla="*/ 75 w 387"/>
                  <a:gd name="T87" fmla="*/ 3 h 92"/>
                  <a:gd name="T88" fmla="*/ 97 w 387"/>
                  <a:gd name="T89" fmla="*/ 1 h 92"/>
                  <a:gd name="T90" fmla="*/ 118 w 387"/>
                  <a:gd name="T91" fmla="*/ 0 h 92"/>
                  <a:gd name="T92" fmla="*/ 140 w 387"/>
                  <a:gd name="T93" fmla="*/ 0 h 92"/>
                  <a:gd name="T94" fmla="*/ 161 w 387"/>
                  <a:gd name="T95" fmla="*/ 1 h 92"/>
                  <a:gd name="T96" fmla="*/ 181 w 387"/>
                  <a:gd name="T97" fmla="*/ 2 h 92"/>
                  <a:gd name="T98" fmla="*/ 213 w 387"/>
                  <a:gd name="T99" fmla="*/ 3 h 92"/>
                  <a:gd name="T100" fmla="*/ 236 w 387"/>
                  <a:gd name="T101" fmla="*/ 2 h 92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387"/>
                  <a:gd name="T154" fmla="*/ 0 h 92"/>
                  <a:gd name="T155" fmla="*/ 387 w 387"/>
                  <a:gd name="T156" fmla="*/ 92 h 92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387" h="92">
                    <a:moveTo>
                      <a:pt x="236" y="2"/>
                    </a:moveTo>
                    <a:lnTo>
                      <a:pt x="247" y="2"/>
                    </a:lnTo>
                    <a:lnTo>
                      <a:pt x="255" y="2"/>
                    </a:lnTo>
                    <a:lnTo>
                      <a:pt x="262" y="1"/>
                    </a:lnTo>
                    <a:lnTo>
                      <a:pt x="270" y="1"/>
                    </a:lnTo>
                    <a:lnTo>
                      <a:pt x="279" y="0"/>
                    </a:lnTo>
                    <a:lnTo>
                      <a:pt x="288" y="0"/>
                    </a:lnTo>
                    <a:lnTo>
                      <a:pt x="299" y="1"/>
                    </a:lnTo>
                    <a:lnTo>
                      <a:pt x="308" y="1"/>
                    </a:lnTo>
                    <a:lnTo>
                      <a:pt x="317" y="2"/>
                    </a:lnTo>
                    <a:lnTo>
                      <a:pt x="326" y="3"/>
                    </a:lnTo>
                    <a:lnTo>
                      <a:pt x="334" y="4"/>
                    </a:lnTo>
                    <a:lnTo>
                      <a:pt x="344" y="6"/>
                    </a:lnTo>
                    <a:lnTo>
                      <a:pt x="350" y="7"/>
                    </a:lnTo>
                    <a:lnTo>
                      <a:pt x="356" y="9"/>
                    </a:lnTo>
                    <a:lnTo>
                      <a:pt x="362" y="11"/>
                    </a:lnTo>
                    <a:lnTo>
                      <a:pt x="368" y="13"/>
                    </a:lnTo>
                    <a:lnTo>
                      <a:pt x="373" y="15"/>
                    </a:lnTo>
                    <a:lnTo>
                      <a:pt x="378" y="18"/>
                    </a:lnTo>
                    <a:lnTo>
                      <a:pt x="380" y="20"/>
                    </a:lnTo>
                    <a:lnTo>
                      <a:pt x="383" y="23"/>
                    </a:lnTo>
                    <a:lnTo>
                      <a:pt x="385" y="25"/>
                    </a:lnTo>
                    <a:lnTo>
                      <a:pt x="386" y="29"/>
                    </a:lnTo>
                    <a:lnTo>
                      <a:pt x="386" y="31"/>
                    </a:lnTo>
                    <a:lnTo>
                      <a:pt x="386" y="35"/>
                    </a:lnTo>
                    <a:lnTo>
                      <a:pt x="385" y="39"/>
                    </a:lnTo>
                    <a:lnTo>
                      <a:pt x="383" y="42"/>
                    </a:lnTo>
                    <a:lnTo>
                      <a:pt x="381" y="46"/>
                    </a:lnTo>
                    <a:lnTo>
                      <a:pt x="378" y="49"/>
                    </a:lnTo>
                    <a:lnTo>
                      <a:pt x="375" y="51"/>
                    </a:lnTo>
                    <a:lnTo>
                      <a:pt x="372" y="54"/>
                    </a:lnTo>
                    <a:lnTo>
                      <a:pt x="368" y="56"/>
                    </a:lnTo>
                    <a:lnTo>
                      <a:pt x="364" y="59"/>
                    </a:lnTo>
                    <a:lnTo>
                      <a:pt x="358" y="63"/>
                    </a:lnTo>
                    <a:lnTo>
                      <a:pt x="352" y="65"/>
                    </a:lnTo>
                    <a:lnTo>
                      <a:pt x="346" y="68"/>
                    </a:lnTo>
                    <a:lnTo>
                      <a:pt x="340" y="70"/>
                    </a:lnTo>
                    <a:lnTo>
                      <a:pt x="333" y="72"/>
                    </a:lnTo>
                    <a:lnTo>
                      <a:pt x="324" y="74"/>
                    </a:lnTo>
                    <a:lnTo>
                      <a:pt x="316" y="77"/>
                    </a:lnTo>
                    <a:lnTo>
                      <a:pt x="307" y="79"/>
                    </a:lnTo>
                    <a:lnTo>
                      <a:pt x="294" y="81"/>
                    </a:lnTo>
                    <a:lnTo>
                      <a:pt x="282" y="83"/>
                    </a:lnTo>
                    <a:lnTo>
                      <a:pt x="269" y="85"/>
                    </a:lnTo>
                    <a:lnTo>
                      <a:pt x="256" y="87"/>
                    </a:lnTo>
                    <a:lnTo>
                      <a:pt x="244" y="88"/>
                    </a:lnTo>
                    <a:lnTo>
                      <a:pt x="224" y="90"/>
                    </a:lnTo>
                    <a:lnTo>
                      <a:pt x="209" y="91"/>
                    </a:lnTo>
                    <a:lnTo>
                      <a:pt x="200" y="91"/>
                    </a:lnTo>
                    <a:lnTo>
                      <a:pt x="192" y="91"/>
                    </a:lnTo>
                    <a:lnTo>
                      <a:pt x="181" y="91"/>
                    </a:lnTo>
                    <a:lnTo>
                      <a:pt x="170" y="91"/>
                    </a:lnTo>
                    <a:lnTo>
                      <a:pt x="161" y="90"/>
                    </a:lnTo>
                    <a:lnTo>
                      <a:pt x="150" y="89"/>
                    </a:lnTo>
                    <a:lnTo>
                      <a:pt x="137" y="88"/>
                    </a:lnTo>
                    <a:lnTo>
                      <a:pt x="124" y="86"/>
                    </a:lnTo>
                    <a:lnTo>
                      <a:pt x="105" y="83"/>
                    </a:lnTo>
                    <a:lnTo>
                      <a:pt x="89" y="80"/>
                    </a:lnTo>
                    <a:lnTo>
                      <a:pt x="79" y="78"/>
                    </a:lnTo>
                    <a:lnTo>
                      <a:pt x="70" y="75"/>
                    </a:lnTo>
                    <a:lnTo>
                      <a:pt x="62" y="73"/>
                    </a:lnTo>
                    <a:lnTo>
                      <a:pt x="55" y="71"/>
                    </a:lnTo>
                    <a:lnTo>
                      <a:pt x="47" y="68"/>
                    </a:lnTo>
                    <a:lnTo>
                      <a:pt x="39" y="66"/>
                    </a:lnTo>
                    <a:lnTo>
                      <a:pt x="30" y="62"/>
                    </a:lnTo>
                    <a:lnTo>
                      <a:pt x="23" y="59"/>
                    </a:lnTo>
                    <a:lnTo>
                      <a:pt x="19" y="57"/>
                    </a:lnTo>
                    <a:lnTo>
                      <a:pt x="16" y="55"/>
                    </a:lnTo>
                    <a:lnTo>
                      <a:pt x="10" y="51"/>
                    </a:lnTo>
                    <a:lnTo>
                      <a:pt x="7" y="48"/>
                    </a:lnTo>
                    <a:lnTo>
                      <a:pt x="4" y="45"/>
                    </a:lnTo>
                    <a:lnTo>
                      <a:pt x="2" y="43"/>
                    </a:lnTo>
                    <a:lnTo>
                      <a:pt x="0" y="40"/>
                    </a:lnTo>
                    <a:lnTo>
                      <a:pt x="0" y="37"/>
                    </a:lnTo>
                    <a:lnTo>
                      <a:pt x="0" y="33"/>
                    </a:lnTo>
                    <a:lnTo>
                      <a:pt x="1" y="31"/>
                    </a:lnTo>
                    <a:lnTo>
                      <a:pt x="3" y="28"/>
                    </a:lnTo>
                    <a:lnTo>
                      <a:pt x="5" y="24"/>
                    </a:lnTo>
                    <a:lnTo>
                      <a:pt x="8" y="22"/>
                    </a:lnTo>
                    <a:lnTo>
                      <a:pt x="11" y="19"/>
                    </a:lnTo>
                    <a:lnTo>
                      <a:pt x="16" y="17"/>
                    </a:lnTo>
                    <a:lnTo>
                      <a:pt x="22" y="14"/>
                    </a:lnTo>
                    <a:lnTo>
                      <a:pt x="29" y="12"/>
                    </a:lnTo>
                    <a:lnTo>
                      <a:pt x="38" y="9"/>
                    </a:lnTo>
                    <a:lnTo>
                      <a:pt x="45" y="8"/>
                    </a:lnTo>
                    <a:lnTo>
                      <a:pt x="54" y="6"/>
                    </a:lnTo>
                    <a:lnTo>
                      <a:pt x="65" y="4"/>
                    </a:lnTo>
                    <a:lnTo>
                      <a:pt x="75" y="3"/>
                    </a:lnTo>
                    <a:lnTo>
                      <a:pt x="87" y="1"/>
                    </a:lnTo>
                    <a:lnTo>
                      <a:pt x="97" y="1"/>
                    </a:lnTo>
                    <a:lnTo>
                      <a:pt x="106" y="0"/>
                    </a:lnTo>
                    <a:lnTo>
                      <a:pt x="118" y="0"/>
                    </a:lnTo>
                    <a:lnTo>
                      <a:pt x="129" y="0"/>
                    </a:lnTo>
                    <a:lnTo>
                      <a:pt x="140" y="0"/>
                    </a:lnTo>
                    <a:lnTo>
                      <a:pt x="153" y="1"/>
                    </a:lnTo>
                    <a:lnTo>
                      <a:pt x="161" y="1"/>
                    </a:lnTo>
                    <a:lnTo>
                      <a:pt x="172" y="2"/>
                    </a:lnTo>
                    <a:lnTo>
                      <a:pt x="181" y="2"/>
                    </a:lnTo>
                    <a:lnTo>
                      <a:pt x="197" y="3"/>
                    </a:lnTo>
                    <a:lnTo>
                      <a:pt x="213" y="3"/>
                    </a:lnTo>
                    <a:lnTo>
                      <a:pt x="226" y="3"/>
                    </a:lnTo>
                    <a:lnTo>
                      <a:pt x="236" y="2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rgbClr val="790015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3" name="Freeform 513">
                <a:extLst>
                  <a:ext uri="{FF2B5EF4-FFF2-40B4-BE49-F238E27FC236}">
                    <a16:creationId xmlns:a16="http://schemas.microsoft.com/office/drawing/2014/main" id="{97B335CA-6142-4BAC-8F78-C059E97D1A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3" y="973"/>
                <a:ext cx="366" cy="91"/>
              </a:xfrm>
              <a:custGeom>
                <a:avLst/>
                <a:gdLst>
                  <a:gd name="T0" fmla="*/ 233 w 366"/>
                  <a:gd name="T1" fmla="*/ 2 h 91"/>
                  <a:gd name="T2" fmla="*/ 248 w 366"/>
                  <a:gd name="T3" fmla="*/ 1 h 91"/>
                  <a:gd name="T4" fmla="*/ 264 w 366"/>
                  <a:gd name="T5" fmla="*/ 0 h 91"/>
                  <a:gd name="T6" fmla="*/ 282 w 366"/>
                  <a:gd name="T7" fmla="*/ 1 h 91"/>
                  <a:gd name="T8" fmla="*/ 300 w 366"/>
                  <a:gd name="T9" fmla="*/ 2 h 91"/>
                  <a:gd name="T10" fmla="*/ 316 w 366"/>
                  <a:gd name="T11" fmla="*/ 4 h 91"/>
                  <a:gd name="T12" fmla="*/ 331 w 366"/>
                  <a:gd name="T13" fmla="*/ 7 h 91"/>
                  <a:gd name="T14" fmla="*/ 343 w 366"/>
                  <a:gd name="T15" fmla="*/ 11 h 91"/>
                  <a:gd name="T16" fmla="*/ 353 w 366"/>
                  <a:gd name="T17" fmla="*/ 15 h 91"/>
                  <a:gd name="T18" fmla="*/ 360 w 366"/>
                  <a:gd name="T19" fmla="*/ 20 h 91"/>
                  <a:gd name="T20" fmla="*/ 364 w 366"/>
                  <a:gd name="T21" fmla="*/ 25 h 91"/>
                  <a:gd name="T22" fmla="*/ 365 w 366"/>
                  <a:gd name="T23" fmla="*/ 31 h 91"/>
                  <a:gd name="T24" fmla="*/ 364 w 366"/>
                  <a:gd name="T25" fmla="*/ 39 h 91"/>
                  <a:gd name="T26" fmla="*/ 361 w 366"/>
                  <a:gd name="T27" fmla="*/ 45 h 91"/>
                  <a:gd name="T28" fmla="*/ 355 w 366"/>
                  <a:gd name="T29" fmla="*/ 51 h 91"/>
                  <a:gd name="T30" fmla="*/ 348 w 366"/>
                  <a:gd name="T31" fmla="*/ 56 h 91"/>
                  <a:gd name="T32" fmla="*/ 339 w 366"/>
                  <a:gd name="T33" fmla="*/ 62 h 91"/>
                  <a:gd name="T34" fmla="*/ 327 w 366"/>
                  <a:gd name="T35" fmla="*/ 67 h 91"/>
                  <a:gd name="T36" fmla="*/ 315 w 366"/>
                  <a:gd name="T37" fmla="*/ 71 h 91"/>
                  <a:gd name="T38" fmla="*/ 299 w 366"/>
                  <a:gd name="T39" fmla="*/ 76 h 91"/>
                  <a:gd name="T40" fmla="*/ 278 w 366"/>
                  <a:gd name="T41" fmla="*/ 80 h 91"/>
                  <a:gd name="T42" fmla="*/ 255 w 366"/>
                  <a:gd name="T43" fmla="*/ 84 h 91"/>
                  <a:gd name="T44" fmla="*/ 231 w 366"/>
                  <a:gd name="T45" fmla="*/ 87 h 91"/>
                  <a:gd name="T46" fmla="*/ 198 w 366"/>
                  <a:gd name="T47" fmla="*/ 90 h 91"/>
                  <a:gd name="T48" fmla="*/ 182 w 366"/>
                  <a:gd name="T49" fmla="*/ 90 h 91"/>
                  <a:gd name="T50" fmla="*/ 160 w 366"/>
                  <a:gd name="T51" fmla="*/ 90 h 91"/>
                  <a:gd name="T52" fmla="*/ 142 w 366"/>
                  <a:gd name="T53" fmla="*/ 89 h 91"/>
                  <a:gd name="T54" fmla="*/ 117 w 366"/>
                  <a:gd name="T55" fmla="*/ 85 h 91"/>
                  <a:gd name="T56" fmla="*/ 85 w 366"/>
                  <a:gd name="T57" fmla="*/ 79 h 91"/>
                  <a:gd name="T58" fmla="*/ 66 w 366"/>
                  <a:gd name="T59" fmla="*/ 75 h 91"/>
                  <a:gd name="T60" fmla="*/ 52 w 366"/>
                  <a:gd name="T61" fmla="*/ 70 h 91"/>
                  <a:gd name="T62" fmla="*/ 37 w 366"/>
                  <a:gd name="T63" fmla="*/ 65 h 91"/>
                  <a:gd name="T64" fmla="*/ 22 w 366"/>
                  <a:gd name="T65" fmla="*/ 59 h 91"/>
                  <a:gd name="T66" fmla="*/ 15 w 366"/>
                  <a:gd name="T67" fmla="*/ 54 h 91"/>
                  <a:gd name="T68" fmla="*/ 6 w 366"/>
                  <a:gd name="T69" fmla="*/ 47 h 91"/>
                  <a:gd name="T70" fmla="*/ 1 w 366"/>
                  <a:gd name="T71" fmla="*/ 42 h 91"/>
                  <a:gd name="T72" fmla="*/ 0 w 366"/>
                  <a:gd name="T73" fmla="*/ 37 h 91"/>
                  <a:gd name="T74" fmla="*/ 1 w 366"/>
                  <a:gd name="T75" fmla="*/ 30 h 91"/>
                  <a:gd name="T76" fmla="*/ 5 w 366"/>
                  <a:gd name="T77" fmla="*/ 24 h 91"/>
                  <a:gd name="T78" fmla="*/ 10 w 366"/>
                  <a:gd name="T79" fmla="*/ 19 h 91"/>
                  <a:gd name="T80" fmla="*/ 20 w 366"/>
                  <a:gd name="T81" fmla="*/ 14 h 91"/>
                  <a:gd name="T82" fmla="*/ 35 w 366"/>
                  <a:gd name="T83" fmla="*/ 9 h 91"/>
                  <a:gd name="T84" fmla="*/ 51 w 366"/>
                  <a:gd name="T85" fmla="*/ 6 h 91"/>
                  <a:gd name="T86" fmla="*/ 71 w 366"/>
                  <a:gd name="T87" fmla="*/ 2 h 91"/>
                  <a:gd name="T88" fmla="*/ 91 w 366"/>
                  <a:gd name="T89" fmla="*/ 1 h 91"/>
                  <a:gd name="T90" fmla="*/ 111 w 366"/>
                  <a:gd name="T91" fmla="*/ 0 h 91"/>
                  <a:gd name="T92" fmla="*/ 132 w 366"/>
                  <a:gd name="T93" fmla="*/ 0 h 91"/>
                  <a:gd name="T94" fmla="*/ 153 w 366"/>
                  <a:gd name="T95" fmla="*/ 1 h 91"/>
                  <a:gd name="T96" fmla="*/ 171 w 366"/>
                  <a:gd name="T97" fmla="*/ 2 h 91"/>
                  <a:gd name="T98" fmla="*/ 201 w 366"/>
                  <a:gd name="T99" fmla="*/ 3 h 91"/>
                  <a:gd name="T100" fmla="*/ 223 w 366"/>
                  <a:gd name="T101" fmla="*/ 2 h 91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366"/>
                  <a:gd name="T154" fmla="*/ 0 h 91"/>
                  <a:gd name="T155" fmla="*/ 366 w 366"/>
                  <a:gd name="T156" fmla="*/ 91 h 91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366" h="91">
                    <a:moveTo>
                      <a:pt x="223" y="2"/>
                    </a:moveTo>
                    <a:lnTo>
                      <a:pt x="233" y="2"/>
                    </a:lnTo>
                    <a:lnTo>
                      <a:pt x="241" y="1"/>
                    </a:lnTo>
                    <a:lnTo>
                      <a:pt x="248" y="1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72" y="0"/>
                    </a:lnTo>
                    <a:lnTo>
                      <a:pt x="282" y="1"/>
                    </a:lnTo>
                    <a:lnTo>
                      <a:pt x="292" y="1"/>
                    </a:lnTo>
                    <a:lnTo>
                      <a:pt x="300" y="2"/>
                    </a:lnTo>
                    <a:lnTo>
                      <a:pt x="308" y="3"/>
                    </a:lnTo>
                    <a:lnTo>
                      <a:pt x="316" y="4"/>
                    </a:lnTo>
                    <a:lnTo>
                      <a:pt x="325" y="5"/>
                    </a:lnTo>
                    <a:lnTo>
                      <a:pt x="331" y="7"/>
                    </a:lnTo>
                    <a:lnTo>
                      <a:pt x="337" y="9"/>
                    </a:lnTo>
                    <a:lnTo>
                      <a:pt x="343" y="11"/>
                    </a:lnTo>
                    <a:lnTo>
                      <a:pt x="348" y="13"/>
                    </a:lnTo>
                    <a:lnTo>
                      <a:pt x="353" y="15"/>
                    </a:lnTo>
                    <a:lnTo>
                      <a:pt x="357" y="18"/>
                    </a:lnTo>
                    <a:lnTo>
                      <a:pt x="360" y="20"/>
                    </a:lnTo>
                    <a:lnTo>
                      <a:pt x="362" y="23"/>
                    </a:lnTo>
                    <a:lnTo>
                      <a:pt x="364" y="25"/>
                    </a:lnTo>
                    <a:lnTo>
                      <a:pt x="365" y="29"/>
                    </a:lnTo>
                    <a:lnTo>
                      <a:pt x="365" y="31"/>
                    </a:lnTo>
                    <a:lnTo>
                      <a:pt x="365" y="35"/>
                    </a:lnTo>
                    <a:lnTo>
                      <a:pt x="364" y="39"/>
                    </a:lnTo>
                    <a:lnTo>
                      <a:pt x="362" y="42"/>
                    </a:lnTo>
                    <a:lnTo>
                      <a:pt x="361" y="45"/>
                    </a:lnTo>
                    <a:lnTo>
                      <a:pt x="358" y="48"/>
                    </a:lnTo>
                    <a:lnTo>
                      <a:pt x="355" y="51"/>
                    </a:lnTo>
                    <a:lnTo>
                      <a:pt x="352" y="53"/>
                    </a:lnTo>
                    <a:lnTo>
                      <a:pt x="348" y="56"/>
                    </a:lnTo>
                    <a:lnTo>
                      <a:pt x="344" y="59"/>
                    </a:lnTo>
                    <a:lnTo>
                      <a:pt x="339" y="62"/>
                    </a:lnTo>
                    <a:lnTo>
                      <a:pt x="333" y="64"/>
                    </a:lnTo>
                    <a:lnTo>
                      <a:pt x="327" y="67"/>
                    </a:lnTo>
                    <a:lnTo>
                      <a:pt x="321" y="69"/>
                    </a:lnTo>
                    <a:lnTo>
                      <a:pt x="315" y="71"/>
                    </a:lnTo>
                    <a:lnTo>
                      <a:pt x="307" y="74"/>
                    </a:lnTo>
                    <a:lnTo>
                      <a:pt x="299" y="76"/>
                    </a:lnTo>
                    <a:lnTo>
                      <a:pt x="290" y="78"/>
                    </a:lnTo>
                    <a:lnTo>
                      <a:pt x="278" y="80"/>
                    </a:lnTo>
                    <a:lnTo>
                      <a:pt x="266" y="83"/>
                    </a:lnTo>
                    <a:lnTo>
                      <a:pt x="255" y="84"/>
                    </a:lnTo>
                    <a:lnTo>
                      <a:pt x="242" y="86"/>
                    </a:lnTo>
                    <a:lnTo>
                      <a:pt x="231" y="87"/>
                    </a:lnTo>
                    <a:lnTo>
                      <a:pt x="212" y="89"/>
                    </a:lnTo>
                    <a:lnTo>
                      <a:pt x="198" y="90"/>
                    </a:lnTo>
                    <a:lnTo>
                      <a:pt x="189" y="90"/>
                    </a:lnTo>
                    <a:lnTo>
                      <a:pt x="182" y="90"/>
                    </a:lnTo>
                    <a:lnTo>
                      <a:pt x="171" y="90"/>
                    </a:lnTo>
                    <a:lnTo>
                      <a:pt x="160" y="90"/>
                    </a:lnTo>
                    <a:lnTo>
                      <a:pt x="152" y="89"/>
                    </a:lnTo>
                    <a:lnTo>
                      <a:pt x="142" y="89"/>
                    </a:lnTo>
                    <a:lnTo>
                      <a:pt x="129" y="87"/>
                    </a:lnTo>
                    <a:lnTo>
                      <a:pt x="117" y="85"/>
                    </a:lnTo>
                    <a:lnTo>
                      <a:pt x="99" y="83"/>
                    </a:lnTo>
                    <a:lnTo>
                      <a:pt x="85" y="79"/>
                    </a:lnTo>
                    <a:lnTo>
                      <a:pt x="75" y="77"/>
                    </a:lnTo>
                    <a:lnTo>
                      <a:pt x="66" y="75"/>
                    </a:lnTo>
                    <a:lnTo>
                      <a:pt x="59" y="73"/>
                    </a:lnTo>
                    <a:lnTo>
                      <a:pt x="52" y="70"/>
                    </a:lnTo>
                    <a:lnTo>
                      <a:pt x="44" y="68"/>
                    </a:lnTo>
                    <a:lnTo>
                      <a:pt x="37" y="65"/>
                    </a:lnTo>
                    <a:lnTo>
                      <a:pt x="28" y="61"/>
                    </a:lnTo>
                    <a:lnTo>
                      <a:pt x="22" y="59"/>
                    </a:lnTo>
                    <a:lnTo>
                      <a:pt x="17" y="57"/>
                    </a:lnTo>
                    <a:lnTo>
                      <a:pt x="15" y="54"/>
                    </a:lnTo>
                    <a:lnTo>
                      <a:pt x="9" y="51"/>
                    </a:lnTo>
                    <a:lnTo>
                      <a:pt x="6" y="47"/>
                    </a:lnTo>
                    <a:lnTo>
                      <a:pt x="4" y="45"/>
                    </a:lnTo>
                    <a:lnTo>
                      <a:pt x="1" y="42"/>
                    </a:lnTo>
                    <a:lnTo>
                      <a:pt x="0" y="39"/>
                    </a:lnTo>
                    <a:lnTo>
                      <a:pt x="0" y="37"/>
                    </a:lnTo>
                    <a:lnTo>
                      <a:pt x="0" y="33"/>
                    </a:lnTo>
                    <a:lnTo>
                      <a:pt x="1" y="30"/>
                    </a:lnTo>
                    <a:lnTo>
                      <a:pt x="3" y="27"/>
                    </a:lnTo>
                    <a:lnTo>
                      <a:pt x="5" y="24"/>
                    </a:lnTo>
                    <a:lnTo>
                      <a:pt x="7" y="21"/>
                    </a:lnTo>
                    <a:lnTo>
                      <a:pt x="10" y="19"/>
                    </a:lnTo>
                    <a:lnTo>
                      <a:pt x="15" y="16"/>
                    </a:lnTo>
                    <a:lnTo>
                      <a:pt x="20" y="14"/>
                    </a:lnTo>
                    <a:lnTo>
                      <a:pt x="27" y="12"/>
                    </a:lnTo>
                    <a:lnTo>
                      <a:pt x="35" y="9"/>
                    </a:lnTo>
                    <a:lnTo>
                      <a:pt x="42" y="8"/>
                    </a:lnTo>
                    <a:lnTo>
                      <a:pt x="51" y="6"/>
                    </a:lnTo>
                    <a:lnTo>
                      <a:pt x="61" y="4"/>
                    </a:lnTo>
                    <a:lnTo>
                      <a:pt x="71" y="2"/>
                    </a:lnTo>
                    <a:lnTo>
                      <a:pt x="82" y="1"/>
                    </a:lnTo>
                    <a:lnTo>
                      <a:pt x="91" y="1"/>
                    </a:lnTo>
                    <a:lnTo>
                      <a:pt x="100" y="0"/>
                    </a:lnTo>
                    <a:lnTo>
                      <a:pt x="111" y="0"/>
                    </a:lnTo>
                    <a:lnTo>
                      <a:pt x="122" y="0"/>
                    </a:lnTo>
                    <a:lnTo>
                      <a:pt x="132" y="0"/>
                    </a:lnTo>
                    <a:lnTo>
                      <a:pt x="144" y="1"/>
                    </a:lnTo>
                    <a:lnTo>
                      <a:pt x="153" y="1"/>
                    </a:lnTo>
                    <a:lnTo>
                      <a:pt x="163" y="2"/>
                    </a:lnTo>
                    <a:lnTo>
                      <a:pt x="171" y="2"/>
                    </a:lnTo>
                    <a:lnTo>
                      <a:pt x="187" y="3"/>
                    </a:lnTo>
                    <a:lnTo>
                      <a:pt x="201" y="3"/>
                    </a:lnTo>
                    <a:lnTo>
                      <a:pt x="213" y="2"/>
                    </a:lnTo>
                    <a:lnTo>
                      <a:pt x="223" y="2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rgbClr val="790015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4" name="Freeform 514">
                <a:extLst>
                  <a:ext uri="{FF2B5EF4-FFF2-40B4-BE49-F238E27FC236}">
                    <a16:creationId xmlns:a16="http://schemas.microsoft.com/office/drawing/2014/main" id="{ECE4E3F2-CBF6-4A40-9453-5010DF4676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2" y="976"/>
                <a:ext cx="368" cy="87"/>
              </a:xfrm>
              <a:custGeom>
                <a:avLst/>
                <a:gdLst>
                  <a:gd name="T0" fmla="*/ 235 w 368"/>
                  <a:gd name="T1" fmla="*/ 2 h 87"/>
                  <a:gd name="T2" fmla="*/ 250 w 368"/>
                  <a:gd name="T3" fmla="*/ 1 h 87"/>
                  <a:gd name="T4" fmla="*/ 265 w 368"/>
                  <a:gd name="T5" fmla="*/ 0 h 87"/>
                  <a:gd name="T6" fmla="*/ 284 w 368"/>
                  <a:gd name="T7" fmla="*/ 1 h 87"/>
                  <a:gd name="T8" fmla="*/ 302 w 368"/>
                  <a:gd name="T9" fmla="*/ 2 h 87"/>
                  <a:gd name="T10" fmla="*/ 318 w 368"/>
                  <a:gd name="T11" fmla="*/ 4 h 87"/>
                  <a:gd name="T12" fmla="*/ 333 w 368"/>
                  <a:gd name="T13" fmla="*/ 7 h 87"/>
                  <a:gd name="T14" fmla="*/ 345 w 368"/>
                  <a:gd name="T15" fmla="*/ 10 h 87"/>
                  <a:gd name="T16" fmla="*/ 355 w 368"/>
                  <a:gd name="T17" fmla="*/ 15 h 87"/>
                  <a:gd name="T18" fmla="*/ 362 w 368"/>
                  <a:gd name="T19" fmla="*/ 19 h 87"/>
                  <a:gd name="T20" fmla="*/ 366 w 368"/>
                  <a:gd name="T21" fmla="*/ 24 h 87"/>
                  <a:gd name="T22" fmla="*/ 367 w 368"/>
                  <a:gd name="T23" fmla="*/ 29 h 87"/>
                  <a:gd name="T24" fmla="*/ 366 w 368"/>
                  <a:gd name="T25" fmla="*/ 37 h 87"/>
                  <a:gd name="T26" fmla="*/ 363 w 368"/>
                  <a:gd name="T27" fmla="*/ 43 h 87"/>
                  <a:gd name="T28" fmla="*/ 357 w 368"/>
                  <a:gd name="T29" fmla="*/ 48 h 87"/>
                  <a:gd name="T30" fmla="*/ 350 w 368"/>
                  <a:gd name="T31" fmla="*/ 53 h 87"/>
                  <a:gd name="T32" fmla="*/ 341 w 368"/>
                  <a:gd name="T33" fmla="*/ 59 h 87"/>
                  <a:gd name="T34" fmla="*/ 329 w 368"/>
                  <a:gd name="T35" fmla="*/ 64 h 87"/>
                  <a:gd name="T36" fmla="*/ 317 w 368"/>
                  <a:gd name="T37" fmla="*/ 68 h 87"/>
                  <a:gd name="T38" fmla="*/ 301 w 368"/>
                  <a:gd name="T39" fmla="*/ 73 h 87"/>
                  <a:gd name="T40" fmla="*/ 280 w 368"/>
                  <a:gd name="T41" fmla="*/ 77 h 87"/>
                  <a:gd name="T42" fmla="*/ 256 w 368"/>
                  <a:gd name="T43" fmla="*/ 81 h 87"/>
                  <a:gd name="T44" fmla="*/ 232 w 368"/>
                  <a:gd name="T45" fmla="*/ 83 h 87"/>
                  <a:gd name="T46" fmla="*/ 199 w 368"/>
                  <a:gd name="T47" fmla="*/ 86 h 87"/>
                  <a:gd name="T48" fmla="*/ 183 w 368"/>
                  <a:gd name="T49" fmla="*/ 86 h 87"/>
                  <a:gd name="T50" fmla="*/ 161 w 368"/>
                  <a:gd name="T51" fmla="*/ 86 h 87"/>
                  <a:gd name="T52" fmla="*/ 143 w 368"/>
                  <a:gd name="T53" fmla="*/ 85 h 87"/>
                  <a:gd name="T54" fmla="*/ 117 w 368"/>
                  <a:gd name="T55" fmla="*/ 82 h 87"/>
                  <a:gd name="T56" fmla="*/ 85 w 368"/>
                  <a:gd name="T57" fmla="*/ 76 h 87"/>
                  <a:gd name="T58" fmla="*/ 66 w 368"/>
                  <a:gd name="T59" fmla="*/ 71 h 87"/>
                  <a:gd name="T60" fmla="*/ 52 w 368"/>
                  <a:gd name="T61" fmla="*/ 67 h 87"/>
                  <a:gd name="T62" fmla="*/ 37 w 368"/>
                  <a:gd name="T63" fmla="*/ 62 h 87"/>
                  <a:gd name="T64" fmla="*/ 22 w 368"/>
                  <a:gd name="T65" fmla="*/ 56 h 87"/>
                  <a:gd name="T66" fmla="*/ 15 w 368"/>
                  <a:gd name="T67" fmla="*/ 52 h 87"/>
                  <a:gd name="T68" fmla="*/ 6 w 368"/>
                  <a:gd name="T69" fmla="*/ 45 h 87"/>
                  <a:gd name="T70" fmla="*/ 1 w 368"/>
                  <a:gd name="T71" fmla="*/ 40 h 87"/>
                  <a:gd name="T72" fmla="*/ 0 w 368"/>
                  <a:gd name="T73" fmla="*/ 35 h 87"/>
                  <a:gd name="T74" fmla="*/ 1 w 368"/>
                  <a:gd name="T75" fmla="*/ 29 h 87"/>
                  <a:gd name="T76" fmla="*/ 5 w 368"/>
                  <a:gd name="T77" fmla="*/ 23 h 87"/>
                  <a:gd name="T78" fmla="*/ 10 w 368"/>
                  <a:gd name="T79" fmla="*/ 18 h 87"/>
                  <a:gd name="T80" fmla="*/ 20 w 368"/>
                  <a:gd name="T81" fmla="*/ 13 h 87"/>
                  <a:gd name="T82" fmla="*/ 35 w 368"/>
                  <a:gd name="T83" fmla="*/ 9 h 87"/>
                  <a:gd name="T84" fmla="*/ 51 w 368"/>
                  <a:gd name="T85" fmla="*/ 6 h 87"/>
                  <a:gd name="T86" fmla="*/ 71 w 368"/>
                  <a:gd name="T87" fmla="*/ 2 h 87"/>
                  <a:gd name="T88" fmla="*/ 92 w 368"/>
                  <a:gd name="T89" fmla="*/ 1 h 87"/>
                  <a:gd name="T90" fmla="*/ 112 w 368"/>
                  <a:gd name="T91" fmla="*/ 0 h 87"/>
                  <a:gd name="T92" fmla="*/ 133 w 368"/>
                  <a:gd name="T93" fmla="*/ 0 h 87"/>
                  <a:gd name="T94" fmla="*/ 153 w 368"/>
                  <a:gd name="T95" fmla="*/ 1 h 87"/>
                  <a:gd name="T96" fmla="*/ 172 w 368"/>
                  <a:gd name="T97" fmla="*/ 2 h 87"/>
                  <a:gd name="T98" fmla="*/ 202 w 368"/>
                  <a:gd name="T99" fmla="*/ 2 h 87"/>
                  <a:gd name="T100" fmla="*/ 224 w 368"/>
                  <a:gd name="T101" fmla="*/ 2 h 87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368"/>
                  <a:gd name="T154" fmla="*/ 0 h 87"/>
                  <a:gd name="T155" fmla="*/ 368 w 368"/>
                  <a:gd name="T156" fmla="*/ 87 h 87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368" h="87">
                    <a:moveTo>
                      <a:pt x="224" y="2"/>
                    </a:moveTo>
                    <a:lnTo>
                      <a:pt x="235" y="2"/>
                    </a:lnTo>
                    <a:lnTo>
                      <a:pt x="242" y="1"/>
                    </a:lnTo>
                    <a:lnTo>
                      <a:pt x="250" y="1"/>
                    </a:lnTo>
                    <a:lnTo>
                      <a:pt x="256" y="0"/>
                    </a:lnTo>
                    <a:lnTo>
                      <a:pt x="265" y="0"/>
                    </a:lnTo>
                    <a:lnTo>
                      <a:pt x="274" y="0"/>
                    </a:lnTo>
                    <a:lnTo>
                      <a:pt x="284" y="1"/>
                    </a:lnTo>
                    <a:lnTo>
                      <a:pt x="293" y="1"/>
                    </a:lnTo>
                    <a:lnTo>
                      <a:pt x="302" y="2"/>
                    </a:lnTo>
                    <a:lnTo>
                      <a:pt x="310" y="3"/>
                    </a:lnTo>
                    <a:lnTo>
                      <a:pt x="318" y="4"/>
                    </a:lnTo>
                    <a:lnTo>
                      <a:pt x="327" y="5"/>
                    </a:lnTo>
                    <a:lnTo>
                      <a:pt x="333" y="7"/>
                    </a:lnTo>
                    <a:lnTo>
                      <a:pt x="339" y="8"/>
                    </a:lnTo>
                    <a:lnTo>
                      <a:pt x="345" y="10"/>
                    </a:lnTo>
                    <a:lnTo>
                      <a:pt x="351" y="12"/>
                    </a:lnTo>
                    <a:lnTo>
                      <a:pt x="355" y="15"/>
                    </a:lnTo>
                    <a:lnTo>
                      <a:pt x="359" y="17"/>
                    </a:lnTo>
                    <a:lnTo>
                      <a:pt x="362" y="19"/>
                    </a:lnTo>
                    <a:lnTo>
                      <a:pt x="364" y="22"/>
                    </a:lnTo>
                    <a:lnTo>
                      <a:pt x="366" y="24"/>
                    </a:lnTo>
                    <a:lnTo>
                      <a:pt x="367" y="27"/>
                    </a:lnTo>
                    <a:lnTo>
                      <a:pt x="367" y="29"/>
                    </a:lnTo>
                    <a:lnTo>
                      <a:pt x="367" y="33"/>
                    </a:lnTo>
                    <a:lnTo>
                      <a:pt x="366" y="37"/>
                    </a:lnTo>
                    <a:lnTo>
                      <a:pt x="364" y="40"/>
                    </a:lnTo>
                    <a:lnTo>
                      <a:pt x="363" y="43"/>
                    </a:lnTo>
                    <a:lnTo>
                      <a:pt x="360" y="46"/>
                    </a:lnTo>
                    <a:lnTo>
                      <a:pt x="357" y="48"/>
                    </a:lnTo>
                    <a:lnTo>
                      <a:pt x="354" y="51"/>
                    </a:lnTo>
                    <a:lnTo>
                      <a:pt x="350" y="53"/>
                    </a:lnTo>
                    <a:lnTo>
                      <a:pt x="346" y="56"/>
                    </a:lnTo>
                    <a:lnTo>
                      <a:pt x="341" y="59"/>
                    </a:lnTo>
                    <a:lnTo>
                      <a:pt x="335" y="62"/>
                    </a:lnTo>
                    <a:lnTo>
                      <a:pt x="329" y="64"/>
                    </a:lnTo>
                    <a:lnTo>
                      <a:pt x="323" y="66"/>
                    </a:lnTo>
                    <a:lnTo>
                      <a:pt x="317" y="68"/>
                    </a:lnTo>
                    <a:lnTo>
                      <a:pt x="308" y="70"/>
                    </a:lnTo>
                    <a:lnTo>
                      <a:pt x="301" y="73"/>
                    </a:lnTo>
                    <a:lnTo>
                      <a:pt x="292" y="74"/>
                    </a:lnTo>
                    <a:lnTo>
                      <a:pt x="280" y="77"/>
                    </a:lnTo>
                    <a:lnTo>
                      <a:pt x="268" y="79"/>
                    </a:lnTo>
                    <a:lnTo>
                      <a:pt x="256" y="81"/>
                    </a:lnTo>
                    <a:lnTo>
                      <a:pt x="244" y="82"/>
                    </a:lnTo>
                    <a:lnTo>
                      <a:pt x="232" y="83"/>
                    </a:lnTo>
                    <a:lnTo>
                      <a:pt x="213" y="85"/>
                    </a:lnTo>
                    <a:lnTo>
                      <a:pt x="199" y="86"/>
                    </a:lnTo>
                    <a:lnTo>
                      <a:pt x="190" y="86"/>
                    </a:lnTo>
                    <a:lnTo>
                      <a:pt x="183" y="86"/>
                    </a:lnTo>
                    <a:lnTo>
                      <a:pt x="172" y="86"/>
                    </a:lnTo>
                    <a:lnTo>
                      <a:pt x="161" y="86"/>
                    </a:lnTo>
                    <a:lnTo>
                      <a:pt x="153" y="85"/>
                    </a:lnTo>
                    <a:lnTo>
                      <a:pt x="143" y="85"/>
                    </a:lnTo>
                    <a:lnTo>
                      <a:pt x="130" y="83"/>
                    </a:lnTo>
                    <a:lnTo>
                      <a:pt x="117" y="82"/>
                    </a:lnTo>
                    <a:lnTo>
                      <a:pt x="100" y="79"/>
                    </a:lnTo>
                    <a:lnTo>
                      <a:pt x="85" y="76"/>
                    </a:lnTo>
                    <a:lnTo>
                      <a:pt x="75" y="74"/>
                    </a:lnTo>
                    <a:lnTo>
                      <a:pt x="66" y="71"/>
                    </a:lnTo>
                    <a:lnTo>
                      <a:pt x="59" y="69"/>
                    </a:lnTo>
                    <a:lnTo>
                      <a:pt x="52" y="67"/>
                    </a:lnTo>
                    <a:lnTo>
                      <a:pt x="45" y="65"/>
                    </a:lnTo>
                    <a:lnTo>
                      <a:pt x="37" y="62"/>
                    </a:lnTo>
                    <a:lnTo>
                      <a:pt x="28" y="58"/>
                    </a:lnTo>
                    <a:lnTo>
                      <a:pt x="22" y="56"/>
                    </a:lnTo>
                    <a:lnTo>
                      <a:pt x="18" y="54"/>
                    </a:lnTo>
                    <a:lnTo>
                      <a:pt x="15" y="52"/>
                    </a:lnTo>
                    <a:lnTo>
                      <a:pt x="9" y="49"/>
                    </a:lnTo>
                    <a:lnTo>
                      <a:pt x="6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lnTo>
                      <a:pt x="0" y="35"/>
                    </a:lnTo>
                    <a:lnTo>
                      <a:pt x="0" y="32"/>
                    </a:lnTo>
                    <a:lnTo>
                      <a:pt x="1" y="29"/>
                    </a:lnTo>
                    <a:lnTo>
                      <a:pt x="3" y="26"/>
                    </a:lnTo>
                    <a:lnTo>
                      <a:pt x="5" y="23"/>
                    </a:lnTo>
                    <a:lnTo>
                      <a:pt x="7" y="21"/>
                    </a:lnTo>
                    <a:lnTo>
                      <a:pt x="10" y="18"/>
                    </a:lnTo>
                    <a:lnTo>
                      <a:pt x="15" y="16"/>
                    </a:lnTo>
                    <a:lnTo>
                      <a:pt x="20" y="13"/>
                    </a:lnTo>
                    <a:lnTo>
                      <a:pt x="27" y="11"/>
                    </a:lnTo>
                    <a:lnTo>
                      <a:pt x="35" y="9"/>
                    </a:lnTo>
                    <a:lnTo>
                      <a:pt x="42" y="7"/>
                    </a:lnTo>
                    <a:lnTo>
                      <a:pt x="51" y="6"/>
                    </a:lnTo>
                    <a:lnTo>
                      <a:pt x="61" y="4"/>
                    </a:lnTo>
                    <a:lnTo>
                      <a:pt x="71" y="2"/>
                    </a:lnTo>
                    <a:lnTo>
                      <a:pt x="82" y="1"/>
                    </a:lnTo>
                    <a:lnTo>
                      <a:pt x="92" y="1"/>
                    </a:lnTo>
                    <a:lnTo>
                      <a:pt x="101" y="0"/>
                    </a:lnTo>
                    <a:lnTo>
                      <a:pt x="112" y="0"/>
                    </a:lnTo>
                    <a:lnTo>
                      <a:pt x="123" y="0"/>
                    </a:lnTo>
                    <a:lnTo>
                      <a:pt x="133" y="0"/>
                    </a:lnTo>
                    <a:lnTo>
                      <a:pt x="145" y="1"/>
                    </a:lnTo>
                    <a:lnTo>
                      <a:pt x="153" y="1"/>
                    </a:lnTo>
                    <a:lnTo>
                      <a:pt x="163" y="2"/>
                    </a:lnTo>
                    <a:lnTo>
                      <a:pt x="172" y="2"/>
                    </a:lnTo>
                    <a:lnTo>
                      <a:pt x="188" y="2"/>
                    </a:lnTo>
                    <a:lnTo>
                      <a:pt x="202" y="2"/>
                    </a:lnTo>
                    <a:lnTo>
                      <a:pt x="215" y="2"/>
                    </a:lnTo>
                    <a:lnTo>
                      <a:pt x="224" y="2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rgbClr val="790015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5" name="Oval 515">
                <a:extLst>
                  <a:ext uri="{FF2B5EF4-FFF2-40B4-BE49-F238E27FC236}">
                    <a16:creationId xmlns:a16="http://schemas.microsoft.com/office/drawing/2014/main" id="{7295AF80-D42B-47C5-8891-4AC6CD5564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3" y="980"/>
                <a:ext cx="183" cy="66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790015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11306" name="Oval 516">
                <a:extLst>
                  <a:ext uri="{FF2B5EF4-FFF2-40B4-BE49-F238E27FC236}">
                    <a16:creationId xmlns:a16="http://schemas.microsoft.com/office/drawing/2014/main" id="{0809E373-695A-4CAB-9813-24C557340B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3" y="980"/>
                <a:ext cx="208" cy="7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790015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11307" name="Freeform 517">
                <a:extLst>
                  <a:ext uri="{FF2B5EF4-FFF2-40B4-BE49-F238E27FC236}">
                    <a16:creationId xmlns:a16="http://schemas.microsoft.com/office/drawing/2014/main" id="{3F7DF2EE-5CF9-4FE5-A0D6-58849E9C3A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973"/>
                <a:ext cx="390" cy="88"/>
              </a:xfrm>
              <a:custGeom>
                <a:avLst/>
                <a:gdLst>
                  <a:gd name="T0" fmla="*/ 249 w 390"/>
                  <a:gd name="T1" fmla="*/ 2 h 88"/>
                  <a:gd name="T2" fmla="*/ 264 w 390"/>
                  <a:gd name="T3" fmla="*/ 1 h 88"/>
                  <a:gd name="T4" fmla="*/ 281 w 390"/>
                  <a:gd name="T5" fmla="*/ 0 h 88"/>
                  <a:gd name="T6" fmla="*/ 301 w 390"/>
                  <a:gd name="T7" fmla="*/ 1 h 88"/>
                  <a:gd name="T8" fmla="*/ 319 w 390"/>
                  <a:gd name="T9" fmla="*/ 2 h 88"/>
                  <a:gd name="T10" fmla="*/ 337 w 390"/>
                  <a:gd name="T11" fmla="*/ 4 h 88"/>
                  <a:gd name="T12" fmla="*/ 353 w 390"/>
                  <a:gd name="T13" fmla="*/ 7 h 88"/>
                  <a:gd name="T14" fmla="*/ 365 w 390"/>
                  <a:gd name="T15" fmla="*/ 10 h 88"/>
                  <a:gd name="T16" fmla="*/ 376 w 390"/>
                  <a:gd name="T17" fmla="*/ 15 h 88"/>
                  <a:gd name="T18" fmla="*/ 383 w 390"/>
                  <a:gd name="T19" fmla="*/ 19 h 88"/>
                  <a:gd name="T20" fmla="*/ 388 w 390"/>
                  <a:gd name="T21" fmla="*/ 24 h 88"/>
                  <a:gd name="T22" fmla="*/ 389 w 390"/>
                  <a:gd name="T23" fmla="*/ 30 h 88"/>
                  <a:gd name="T24" fmla="*/ 388 w 390"/>
                  <a:gd name="T25" fmla="*/ 37 h 88"/>
                  <a:gd name="T26" fmla="*/ 384 w 390"/>
                  <a:gd name="T27" fmla="*/ 44 h 88"/>
                  <a:gd name="T28" fmla="*/ 378 w 390"/>
                  <a:gd name="T29" fmla="*/ 49 h 88"/>
                  <a:gd name="T30" fmla="*/ 371 w 390"/>
                  <a:gd name="T31" fmla="*/ 54 h 88"/>
                  <a:gd name="T32" fmla="*/ 361 w 390"/>
                  <a:gd name="T33" fmla="*/ 60 h 88"/>
                  <a:gd name="T34" fmla="*/ 349 w 390"/>
                  <a:gd name="T35" fmla="*/ 65 h 88"/>
                  <a:gd name="T36" fmla="*/ 336 w 390"/>
                  <a:gd name="T37" fmla="*/ 69 h 88"/>
                  <a:gd name="T38" fmla="*/ 319 w 390"/>
                  <a:gd name="T39" fmla="*/ 73 h 88"/>
                  <a:gd name="T40" fmla="*/ 297 w 390"/>
                  <a:gd name="T41" fmla="*/ 78 h 88"/>
                  <a:gd name="T42" fmla="*/ 271 w 390"/>
                  <a:gd name="T43" fmla="*/ 81 h 88"/>
                  <a:gd name="T44" fmla="*/ 246 w 390"/>
                  <a:gd name="T45" fmla="*/ 84 h 88"/>
                  <a:gd name="T46" fmla="*/ 211 w 390"/>
                  <a:gd name="T47" fmla="*/ 87 h 88"/>
                  <a:gd name="T48" fmla="*/ 194 w 390"/>
                  <a:gd name="T49" fmla="*/ 87 h 88"/>
                  <a:gd name="T50" fmla="*/ 171 w 390"/>
                  <a:gd name="T51" fmla="*/ 87 h 88"/>
                  <a:gd name="T52" fmla="*/ 151 w 390"/>
                  <a:gd name="T53" fmla="*/ 85 h 88"/>
                  <a:gd name="T54" fmla="*/ 125 w 390"/>
                  <a:gd name="T55" fmla="*/ 83 h 88"/>
                  <a:gd name="T56" fmla="*/ 90 w 390"/>
                  <a:gd name="T57" fmla="*/ 77 h 88"/>
                  <a:gd name="T58" fmla="*/ 71 w 390"/>
                  <a:gd name="T59" fmla="*/ 72 h 88"/>
                  <a:gd name="T60" fmla="*/ 55 w 390"/>
                  <a:gd name="T61" fmla="*/ 68 h 88"/>
                  <a:gd name="T62" fmla="*/ 40 w 390"/>
                  <a:gd name="T63" fmla="*/ 63 h 88"/>
                  <a:gd name="T64" fmla="*/ 23 w 390"/>
                  <a:gd name="T65" fmla="*/ 57 h 88"/>
                  <a:gd name="T66" fmla="*/ 16 w 390"/>
                  <a:gd name="T67" fmla="*/ 52 h 88"/>
                  <a:gd name="T68" fmla="*/ 7 w 390"/>
                  <a:gd name="T69" fmla="*/ 46 h 88"/>
                  <a:gd name="T70" fmla="*/ 2 w 390"/>
                  <a:gd name="T71" fmla="*/ 41 h 88"/>
                  <a:gd name="T72" fmla="*/ 0 w 390"/>
                  <a:gd name="T73" fmla="*/ 36 h 88"/>
                  <a:gd name="T74" fmla="*/ 1 w 390"/>
                  <a:gd name="T75" fmla="*/ 29 h 88"/>
                  <a:gd name="T76" fmla="*/ 6 w 390"/>
                  <a:gd name="T77" fmla="*/ 23 h 88"/>
                  <a:gd name="T78" fmla="*/ 11 w 390"/>
                  <a:gd name="T79" fmla="*/ 18 h 88"/>
                  <a:gd name="T80" fmla="*/ 22 w 390"/>
                  <a:gd name="T81" fmla="*/ 14 h 88"/>
                  <a:gd name="T82" fmla="*/ 38 w 390"/>
                  <a:gd name="T83" fmla="*/ 9 h 88"/>
                  <a:gd name="T84" fmla="*/ 54 w 390"/>
                  <a:gd name="T85" fmla="*/ 6 h 88"/>
                  <a:gd name="T86" fmla="*/ 75 w 390"/>
                  <a:gd name="T87" fmla="*/ 2 h 88"/>
                  <a:gd name="T88" fmla="*/ 98 w 390"/>
                  <a:gd name="T89" fmla="*/ 1 h 88"/>
                  <a:gd name="T90" fmla="*/ 119 w 390"/>
                  <a:gd name="T91" fmla="*/ 0 h 88"/>
                  <a:gd name="T92" fmla="*/ 141 w 390"/>
                  <a:gd name="T93" fmla="*/ 0 h 88"/>
                  <a:gd name="T94" fmla="*/ 163 w 390"/>
                  <a:gd name="T95" fmla="*/ 1 h 88"/>
                  <a:gd name="T96" fmla="*/ 182 w 390"/>
                  <a:gd name="T97" fmla="*/ 2 h 88"/>
                  <a:gd name="T98" fmla="*/ 214 w 390"/>
                  <a:gd name="T99" fmla="*/ 3 h 88"/>
                  <a:gd name="T100" fmla="*/ 238 w 390"/>
                  <a:gd name="T101" fmla="*/ 2 h 8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390"/>
                  <a:gd name="T154" fmla="*/ 0 h 88"/>
                  <a:gd name="T155" fmla="*/ 390 w 390"/>
                  <a:gd name="T156" fmla="*/ 88 h 88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390" h="88">
                    <a:moveTo>
                      <a:pt x="238" y="2"/>
                    </a:moveTo>
                    <a:lnTo>
                      <a:pt x="249" y="2"/>
                    </a:lnTo>
                    <a:lnTo>
                      <a:pt x="257" y="1"/>
                    </a:lnTo>
                    <a:lnTo>
                      <a:pt x="264" y="1"/>
                    </a:lnTo>
                    <a:lnTo>
                      <a:pt x="272" y="0"/>
                    </a:lnTo>
                    <a:lnTo>
                      <a:pt x="281" y="0"/>
                    </a:lnTo>
                    <a:lnTo>
                      <a:pt x="290" y="0"/>
                    </a:lnTo>
                    <a:lnTo>
                      <a:pt x="301" y="1"/>
                    </a:lnTo>
                    <a:lnTo>
                      <a:pt x="311" y="1"/>
                    </a:lnTo>
                    <a:lnTo>
                      <a:pt x="319" y="2"/>
                    </a:lnTo>
                    <a:lnTo>
                      <a:pt x="329" y="3"/>
                    </a:lnTo>
                    <a:lnTo>
                      <a:pt x="337" y="4"/>
                    </a:lnTo>
                    <a:lnTo>
                      <a:pt x="346" y="5"/>
                    </a:lnTo>
                    <a:lnTo>
                      <a:pt x="353" y="7"/>
                    </a:lnTo>
                    <a:lnTo>
                      <a:pt x="359" y="8"/>
                    </a:lnTo>
                    <a:lnTo>
                      <a:pt x="365" y="10"/>
                    </a:lnTo>
                    <a:lnTo>
                      <a:pt x="371" y="13"/>
                    </a:lnTo>
                    <a:lnTo>
                      <a:pt x="376" y="15"/>
                    </a:lnTo>
                    <a:lnTo>
                      <a:pt x="381" y="17"/>
                    </a:lnTo>
                    <a:lnTo>
                      <a:pt x="383" y="19"/>
                    </a:lnTo>
                    <a:lnTo>
                      <a:pt x="386" y="22"/>
                    </a:lnTo>
                    <a:lnTo>
                      <a:pt x="388" y="24"/>
                    </a:lnTo>
                    <a:lnTo>
                      <a:pt x="389" y="28"/>
                    </a:lnTo>
                    <a:lnTo>
                      <a:pt x="389" y="30"/>
                    </a:lnTo>
                    <a:lnTo>
                      <a:pt x="389" y="34"/>
                    </a:lnTo>
                    <a:lnTo>
                      <a:pt x="388" y="37"/>
                    </a:lnTo>
                    <a:lnTo>
                      <a:pt x="386" y="40"/>
                    </a:lnTo>
                    <a:lnTo>
                      <a:pt x="384" y="44"/>
                    </a:lnTo>
                    <a:lnTo>
                      <a:pt x="381" y="46"/>
                    </a:lnTo>
                    <a:lnTo>
                      <a:pt x="378" y="49"/>
                    </a:lnTo>
                    <a:lnTo>
                      <a:pt x="375" y="51"/>
                    </a:lnTo>
                    <a:lnTo>
                      <a:pt x="371" y="54"/>
                    </a:lnTo>
                    <a:lnTo>
                      <a:pt x="367" y="57"/>
                    </a:lnTo>
                    <a:lnTo>
                      <a:pt x="361" y="60"/>
                    </a:lnTo>
                    <a:lnTo>
                      <a:pt x="355" y="62"/>
                    </a:lnTo>
                    <a:lnTo>
                      <a:pt x="349" y="65"/>
                    </a:lnTo>
                    <a:lnTo>
                      <a:pt x="342" y="67"/>
                    </a:lnTo>
                    <a:lnTo>
                      <a:pt x="336" y="69"/>
                    </a:lnTo>
                    <a:lnTo>
                      <a:pt x="326" y="71"/>
                    </a:lnTo>
                    <a:lnTo>
                      <a:pt x="319" y="73"/>
                    </a:lnTo>
                    <a:lnTo>
                      <a:pt x="310" y="75"/>
                    </a:lnTo>
                    <a:lnTo>
                      <a:pt x="297" y="78"/>
                    </a:lnTo>
                    <a:lnTo>
                      <a:pt x="284" y="80"/>
                    </a:lnTo>
                    <a:lnTo>
                      <a:pt x="271" y="81"/>
                    </a:lnTo>
                    <a:lnTo>
                      <a:pt x="258" y="83"/>
                    </a:lnTo>
                    <a:lnTo>
                      <a:pt x="246" y="84"/>
                    </a:lnTo>
                    <a:lnTo>
                      <a:pt x="226" y="86"/>
                    </a:lnTo>
                    <a:lnTo>
                      <a:pt x="211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2" y="87"/>
                    </a:lnTo>
                    <a:lnTo>
                      <a:pt x="171" y="87"/>
                    </a:lnTo>
                    <a:lnTo>
                      <a:pt x="162" y="86"/>
                    </a:lnTo>
                    <a:lnTo>
                      <a:pt x="151" y="85"/>
                    </a:lnTo>
                    <a:lnTo>
                      <a:pt x="138" y="84"/>
                    </a:lnTo>
                    <a:lnTo>
                      <a:pt x="125" y="83"/>
                    </a:lnTo>
                    <a:lnTo>
                      <a:pt x="106" y="80"/>
                    </a:lnTo>
                    <a:lnTo>
                      <a:pt x="90" y="77"/>
                    </a:lnTo>
                    <a:lnTo>
                      <a:pt x="79" y="74"/>
                    </a:lnTo>
                    <a:lnTo>
                      <a:pt x="71" y="72"/>
                    </a:lnTo>
                    <a:lnTo>
                      <a:pt x="63" y="70"/>
                    </a:lnTo>
                    <a:lnTo>
                      <a:pt x="55" y="68"/>
                    </a:lnTo>
                    <a:lnTo>
                      <a:pt x="47" y="65"/>
                    </a:lnTo>
                    <a:lnTo>
                      <a:pt x="40" y="63"/>
                    </a:lnTo>
                    <a:lnTo>
                      <a:pt x="30" y="59"/>
                    </a:lnTo>
                    <a:lnTo>
                      <a:pt x="23" y="57"/>
                    </a:lnTo>
                    <a:lnTo>
                      <a:pt x="19" y="55"/>
                    </a:lnTo>
                    <a:lnTo>
                      <a:pt x="16" y="52"/>
                    </a:lnTo>
                    <a:lnTo>
                      <a:pt x="10" y="49"/>
                    </a:lnTo>
                    <a:lnTo>
                      <a:pt x="7" y="46"/>
                    </a:lnTo>
                    <a:lnTo>
                      <a:pt x="4" y="43"/>
                    </a:lnTo>
                    <a:lnTo>
                      <a:pt x="2" y="41"/>
                    </a:lnTo>
                    <a:lnTo>
                      <a:pt x="0" y="38"/>
                    </a:lnTo>
                    <a:lnTo>
                      <a:pt x="0" y="36"/>
                    </a:lnTo>
                    <a:lnTo>
                      <a:pt x="0" y="32"/>
                    </a:lnTo>
                    <a:lnTo>
                      <a:pt x="1" y="29"/>
                    </a:lnTo>
                    <a:lnTo>
                      <a:pt x="3" y="26"/>
                    </a:lnTo>
                    <a:lnTo>
                      <a:pt x="6" y="23"/>
                    </a:lnTo>
                    <a:lnTo>
                      <a:pt x="8" y="21"/>
                    </a:lnTo>
                    <a:lnTo>
                      <a:pt x="11" y="18"/>
                    </a:lnTo>
                    <a:lnTo>
                      <a:pt x="17" y="16"/>
                    </a:lnTo>
                    <a:lnTo>
                      <a:pt x="22" y="14"/>
                    </a:lnTo>
                    <a:lnTo>
                      <a:pt x="29" y="11"/>
                    </a:lnTo>
                    <a:lnTo>
                      <a:pt x="38" y="9"/>
                    </a:lnTo>
                    <a:lnTo>
                      <a:pt x="45" y="7"/>
                    </a:lnTo>
                    <a:lnTo>
                      <a:pt x="54" y="6"/>
                    </a:lnTo>
                    <a:lnTo>
                      <a:pt x="66" y="4"/>
                    </a:lnTo>
                    <a:lnTo>
                      <a:pt x="75" y="2"/>
                    </a:lnTo>
                    <a:lnTo>
                      <a:pt x="87" y="1"/>
                    </a:lnTo>
                    <a:lnTo>
                      <a:pt x="98" y="1"/>
                    </a:lnTo>
                    <a:lnTo>
                      <a:pt x="107" y="0"/>
                    </a:lnTo>
                    <a:lnTo>
                      <a:pt x="119" y="0"/>
                    </a:lnTo>
                    <a:lnTo>
                      <a:pt x="130" y="0"/>
                    </a:lnTo>
                    <a:lnTo>
                      <a:pt x="141" y="0"/>
                    </a:lnTo>
                    <a:lnTo>
                      <a:pt x="154" y="1"/>
                    </a:lnTo>
                    <a:lnTo>
                      <a:pt x="163" y="1"/>
                    </a:lnTo>
                    <a:lnTo>
                      <a:pt x="174" y="2"/>
                    </a:lnTo>
                    <a:lnTo>
                      <a:pt x="182" y="2"/>
                    </a:lnTo>
                    <a:lnTo>
                      <a:pt x="199" y="3"/>
                    </a:lnTo>
                    <a:lnTo>
                      <a:pt x="214" y="3"/>
                    </a:lnTo>
                    <a:lnTo>
                      <a:pt x="227" y="2"/>
                    </a:lnTo>
                    <a:lnTo>
                      <a:pt x="238" y="2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rgbClr val="790015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1308" name="Group 518">
                <a:extLst>
                  <a:ext uri="{FF2B5EF4-FFF2-40B4-BE49-F238E27FC236}">
                    <a16:creationId xmlns:a16="http://schemas.microsoft.com/office/drawing/2014/main" id="{AC711167-A0D0-489E-B849-253C75F721F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10" y="979"/>
                <a:ext cx="84" cy="18"/>
                <a:chOff x="3710" y="979"/>
                <a:chExt cx="84" cy="18"/>
              </a:xfrm>
            </p:grpSpPr>
            <p:sp>
              <p:nvSpPr>
                <p:cNvPr id="11312" name="Oval 519">
                  <a:extLst>
                    <a:ext uri="{FF2B5EF4-FFF2-40B4-BE49-F238E27FC236}">
                      <a16:creationId xmlns:a16="http://schemas.microsoft.com/office/drawing/2014/main" id="{05B0FF04-90C9-4119-B3F7-EB2E35C6F0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10" y="981"/>
                  <a:ext cx="84" cy="16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rgbClr val="790015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313" name="Oval 520">
                  <a:extLst>
                    <a:ext uri="{FF2B5EF4-FFF2-40B4-BE49-F238E27FC236}">
                      <a16:creationId xmlns:a16="http://schemas.microsoft.com/office/drawing/2014/main" id="{4649D94F-9204-4359-9EBA-78CC4726EC4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7" y="980"/>
                  <a:ext cx="35" cy="2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rgbClr val="790015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1314" name="Oval 521">
                  <a:extLst>
                    <a:ext uri="{FF2B5EF4-FFF2-40B4-BE49-F238E27FC236}">
                      <a16:creationId xmlns:a16="http://schemas.microsoft.com/office/drawing/2014/main" id="{2EDC1FA2-82BD-4EBE-8FD0-AA5EFC83458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37" y="979"/>
                  <a:ext cx="31" cy="1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rgbClr val="790015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 sz="140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11309" name="Group 522">
                <a:extLst>
                  <a:ext uri="{FF2B5EF4-FFF2-40B4-BE49-F238E27FC236}">
                    <a16:creationId xmlns:a16="http://schemas.microsoft.com/office/drawing/2014/main" id="{30F9F5D4-2E84-4D14-804B-C7EB387B036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19" y="957"/>
                <a:ext cx="95" cy="25"/>
                <a:chOff x="3619" y="957"/>
                <a:chExt cx="95" cy="25"/>
              </a:xfrm>
            </p:grpSpPr>
            <p:sp>
              <p:nvSpPr>
                <p:cNvPr id="11310" name="Freeform 523">
                  <a:extLst>
                    <a:ext uri="{FF2B5EF4-FFF2-40B4-BE49-F238E27FC236}">
                      <a16:creationId xmlns:a16="http://schemas.microsoft.com/office/drawing/2014/main" id="{1B5B31E4-B33F-4AD5-B697-261FA733F66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42" y="957"/>
                  <a:ext cx="72" cy="25"/>
                </a:xfrm>
                <a:custGeom>
                  <a:avLst/>
                  <a:gdLst>
                    <a:gd name="T0" fmla="*/ 1 w 72"/>
                    <a:gd name="T1" fmla="*/ 23 h 25"/>
                    <a:gd name="T2" fmla="*/ 2 w 72"/>
                    <a:gd name="T3" fmla="*/ 18 h 25"/>
                    <a:gd name="T4" fmla="*/ 1 w 72"/>
                    <a:gd name="T5" fmla="*/ 13 h 25"/>
                    <a:gd name="T6" fmla="*/ 0 w 72"/>
                    <a:gd name="T7" fmla="*/ 10 h 25"/>
                    <a:gd name="T8" fmla="*/ 2 w 72"/>
                    <a:gd name="T9" fmla="*/ 9 h 25"/>
                    <a:gd name="T10" fmla="*/ 7 w 72"/>
                    <a:gd name="T11" fmla="*/ 8 h 25"/>
                    <a:gd name="T12" fmla="*/ 13 w 72"/>
                    <a:gd name="T13" fmla="*/ 8 h 25"/>
                    <a:gd name="T14" fmla="*/ 17 w 72"/>
                    <a:gd name="T15" fmla="*/ 8 h 25"/>
                    <a:gd name="T16" fmla="*/ 22 w 72"/>
                    <a:gd name="T17" fmla="*/ 10 h 25"/>
                    <a:gd name="T18" fmla="*/ 23 w 72"/>
                    <a:gd name="T19" fmla="*/ 13 h 25"/>
                    <a:gd name="T20" fmla="*/ 38 w 72"/>
                    <a:gd name="T21" fmla="*/ 10 h 25"/>
                    <a:gd name="T22" fmla="*/ 52 w 72"/>
                    <a:gd name="T23" fmla="*/ 6 h 25"/>
                    <a:gd name="T24" fmla="*/ 71 w 72"/>
                    <a:gd name="T25" fmla="*/ 0 h 25"/>
                    <a:gd name="T26" fmla="*/ 59 w 72"/>
                    <a:gd name="T27" fmla="*/ 5 h 25"/>
                    <a:gd name="T28" fmla="*/ 46 w 72"/>
                    <a:gd name="T29" fmla="*/ 9 h 25"/>
                    <a:gd name="T30" fmla="*/ 30 w 72"/>
                    <a:gd name="T31" fmla="*/ 14 h 25"/>
                    <a:gd name="T32" fmla="*/ 26 w 72"/>
                    <a:gd name="T33" fmla="*/ 15 h 25"/>
                    <a:gd name="T34" fmla="*/ 23 w 72"/>
                    <a:gd name="T35" fmla="*/ 15 h 25"/>
                    <a:gd name="T36" fmla="*/ 24 w 72"/>
                    <a:gd name="T37" fmla="*/ 22 h 25"/>
                    <a:gd name="T38" fmla="*/ 19 w 72"/>
                    <a:gd name="T39" fmla="*/ 24 h 25"/>
                    <a:gd name="T40" fmla="*/ 1 w 72"/>
                    <a:gd name="T41" fmla="*/ 23 h 25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72"/>
                    <a:gd name="T64" fmla="*/ 0 h 25"/>
                    <a:gd name="T65" fmla="*/ 72 w 72"/>
                    <a:gd name="T66" fmla="*/ 25 h 25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72" h="25">
                      <a:moveTo>
                        <a:pt x="1" y="23"/>
                      </a:moveTo>
                      <a:lnTo>
                        <a:pt x="2" y="18"/>
                      </a:lnTo>
                      <a:lnTo>
                        <a:pt x="1" y="13"/>
                      </a:lnTo>
                      <a:lnTo>
                        <a:pt x="0" y="10"/>
                      </a:lnTo>
                      <a:lnTo>
                        <a:pt x="2" y="9"/>
                      </a:lnTo>
                      <a:lnTo>
                        <a:pt x="7" y="8"/>
                      </a:lnTo>
                      <a:lnTo>
                        <a:pt x="13" y="8"/>
                      </a:lnTo>
                      <a:lnTo>
                        <a:pt x="17" y="8"/>
                      </a:lnTo>
                      <a:lnTo>
                        <a:pt x="22" y="10"/>
                      </a:lnTo>
                      <a:lnTo>
                        <a:pt x="23" y="13"/>
                      </a:lnTo>
                      <a:lnTo>
                        <a:pt x="38" y="10"/>
                      </a:lnTo>
                      <a:lnTo>
                        <a:pt x="52" y="6"/>
                      </a:lnTo>
                      <a:lnTo>
                        <a:pt x="71" y="0"/>
                      </a:lnTo>
                      <a:lnTo>
                        <a:pt x="59" y="5"/>
                      </a:lnTo>
                      <a:lnTo>
                        <a:pt x="46" y="9"/>
                      </a:lnTo>
                      <a:lnTo>
                        <a:pt x="30" y="14"/>
                      </a:lnTo>
                      <a:lnTo>
                        <a:pt x="26" y="15"/>
                      </a:lnTo>
                      <a:lnTo>
                        <a:pt x="23" y="15"/>
                      </a:lnTo>
                      <a:lnTo>
                        <a:pt x="24" y="22"/>
                      </a:lnTo>
                      <a:lnTo>
                        <a:pt x="19" y="24"/>
                      </a:lnTo>
                      <a:lnTo>
                        <a:pt x="1" y="23"/>
                      </a:lnTo>
                    </a:path>
                  </a:pathLst>
                </a:custGeom>
                <a:solidFill>
                  <a:srgbClr val="FF0000"/>
                </a:solidFill>
                <a:ln w="12700" cap="rnd" cmpd="sng">
                  <a:solidFill>
                    <a:srgbClr val="790015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1" name="Freeform 524">
                  <a:extLst>
                    <a:ext uri="{FF2B5EF4-FFF2-40B4-BE49-F238E27FC236}">
                      <a16:creationId xmlns:a16="http://schemas.microsoft.com/office/drawing/2014/main" id="{FFCEEC9F-79DF-48E4-9979-66C7473904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19" y="977"/>
                  <a:ext cx="67" cy="5"/>
                </a:xfrm>
                <a:custGeom>
                  <a:avLst/>
                  <a:gdLst>
                    <a:gd name="T0" fmla="*/ 40 w 67"/>
                    <a:gd name="T1" fmla="*/ 1 h 5"/>
                    <a:gd name="T2" fmla="*/ 49 w 67"/>
                    <a:gd name="T3" fmla="*/ 1 h 5"/>
                    <a:gd name="T4" fmla="*/ 56 w 67"/>
                    <a:gd name="T5" fmla="*/ 1 h 5"/>
                    <a:gd name="T6" fmla="*/ 66 w 67"/>
                    <a:gd name="T7" fmla="*/ 0 h 5"/>
                    <a:gd name="T8" fmla="*/ 52 w 67"/>
                    <a:gd name="T9" fmla="*/ 3 h 5"/>
                    <a:gd name="T10" fmla="*/ 44 w 67"/>
                    <a:gd name="T11" fmla="*/ 4 h 5"/>
                    <a:gd name="T12" fmla="*/ 34 w 67"/>
                    <a:gd name="T13" fmla="*/ 4 h 5"/>
                    <a:gd name="T14" fmla="*/ 25 w 67"/>
                    <a:gd name="T15" fmla="*/ 4 h 5"/>
                    <a:gd name="T16" fmla="*/ 15 w 67"/>
                    <a:gd name="T17" fmla="*/ 3 h 5"/>
                    <a:gd name="T18" fmla="*/ 6 w 67"/>
                    <a:gd name="T19" fmla="*/ 1 h 5"/>
                    <a:gd name="T20" fmla="*/ 0 w 67"/>
                    <a:gd name="T21" fmla="*/ 0 h 5"/>
                    <a:gd name="T22" fmla="*/ 14 w 67"/>
                    <a:gd name="T23" fmla="*/ 2 h 5"/>
                    <a:gd name="T24" fmla="*/ 23 w 67"/>
                    <a:gd name="T25" fmla="*/ 2 h 5"/>
                    <a:gd name="T26" fmla="*/ 31 w 67"/>
                    <a:gd name="T27" fmla="*/ 2 h 5"/>
                    <a:gd name="T28" fmla="*/ 40 w 67"/>
                    <a:gd name="T29" fmla="*/ 1 h 5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67"/>
                    <a:gd name="T46" fmla="*/ 0 h 5"/>
                    <a:gd name="T47" fmla="*/ 67 w 67"/>
                    <a:gd name="T48" fmla="*/ 5 h 5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67" h="5">
                      <a:moveTo>
                        <a:pt x="40" y="1"/>
                      </a:moveTo>
                      <a:lnTo>
                        <a:pt x="49" y="1"/>
                      </a:lnTo>
                      <a:lnTo>
                        <a:pt x="56" y="1"/>
                      </a:lnTo>
                      <a:lnTo>
                        <a:pt x="66" y="0"/>
                      </a:lnTo>
                      <a:lnTo>
                        <a:pt x="52" y="3"/>
                      </a:lnTo>
                      <a:lnTo>
                        <a:pt x="44" y="4"/>
                      </a:lnTo>
                      <a:lnTo>
                        <a:pt x="34" y="4"/>
                      </a:lnTo>
                      <a:lnTo>
                        <a:pt x="25" y="4"/>
                      </a:lnTo>
                      <a:lnTo>
                        <a:pt x="15" y="3"/>
                      </a:lnTo>
                      <a:lnTo>
                        <a:pt x="6" y="1"/>
                      </a:lnTo>
                      <a:lnTo>
                        <a:pt x="0" y="0"/>
                      </a:lnTo>
                      <a:lnTo>
                        <a:pt x="14" y="2"/>
                      </a:lnTo>
                      <a:lnTo>
                        <a:pt x="23" y="2"/>
                      </a:lnTo>
                      <a:lnTo>
                        <a:pt x="31" y="2"/>
                      </a:lnTo>
                      <a:lnTo>
                        <a:pt x="40" y="1"/>
                      </a:lnTo>
                    </a:path>
                  </a:pathLst>
                </a:custGeom>
                <a:solidFill>
                  <a:srgbClr val="FF0000"/>
                </a:solidFill>
                <a:ln w="12700" cap="rnd" cmpd="sng">
                  <a:solidFill>
                    <a:srgbClr val="790015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1272" name="Freeform 525">
              <a:extLst>
                <a:ext uri="{FF2B5EF4-FFF2-40B4-BE49-F238E27FC236}">
                  <a16:creationId xmlns:a16="http://schemas.microsoft.com/office/drawing/2014/main" id="{E3B0CAFC-EB70-4151-A115-C081D57B8F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5" y="2435"/>
              <a:ext cx="124" cy="154"/>
            </a:xfrm>
            <a:custGeom>
              <a:avLst/>
              <a:gdLst>
                <a:gd name="T0" fmla="*/ 92 w 124"/>
                <a:gd name="T1" fmla="*/ 3 h 154"/>
                <a:gd name="T2" fmla="*/ 82 w 124"/>
                <a:gd name="T3" fmla="*/ 7 h 154"/>
                <a:gd name="T4" fmla="*/ 72 w 124"/>
                <a:gd name="T5" fmla="*/ 7 h 154"/>
                <a:gd name="T6" fmla="*/ 62 w 124"/>
                <a:gd name="T7" fmla="*/ 3 h 154"/>
                <a:gd name="T8" fmla="*/ 51 w 124"/>
                <a:gd name="T9" fmla="*/ 0 h 154"/>
                <a:gd name="T10" fmla="*/ 41 w 124"/>
                <a:gd name="T11" fmla="*/ 3 h 154"/>
                <a:gd name="T12" fmla="*/ 31 w 124"/>
                <a:gd name="T13" fmla="*/ 7 h 154"/>
                <a:gd name="T14" fmla="*/ 24 w 124"/>
                <a:gd name="T15" fmla="*/ 17 h 154"/>
                <a:gd name="T16" fmla="*/ 14 w 124"/>
                <a:gd name="T17" fmla="*/ 20 h 154"/>
                <a:gd name="T18" fmla="*/ 10 w 124"/>
                <a:gd name="T19" fmla="*/ 31 h 154"/>
                <a:gd name="T20" fmla="*/ 7 w 124"/>
                <a:gd name="T21" fmla="*/ 41 h 154"/>
                <a:gd name="T22" fmla="*/ 7 w 124"/>
                <a:gd name="T23" fmla="*/ 51 h 154"/>
                <a:gd name="T24" fmla="*/ 3 w 124"/>
                <a:gd name="T25" fmla="*/ 61 h 154"/>
                <a:gd name="T26" fmla="*/ 3 w 124"/>
                <a:gd name="T27" fmla="*/ 71 h 154"/>
                <a:gd name="T28" fmla="*/ 0 w 124"/>
                <a:gd name="T29" fmla="*/ 82 h 154"/>
                <a:gd name="T30" fmla="*/ 0 w 124"/>
                <a:gd name="T31" fmla="*/ 92 h 154"/>
                <a:gd name="T32" fmla="*/ 10 w 124"/>
                <a:gd name="T33" fmla="*/ 102 h 154"/>
                <a:gd name="T34" fmla="*/ 21 w 124"/>
                <a:gd name="T35" fmla="*/ 112 h 154"/>
                <a:gd name="T36" fmla="*/ 27 w 124"/>
                <a:gd name="T37" fmla="*/ 122 h 154"/>
                <a:gd name="T38" fmla="*/ 31 w 124"/>
                <a:gd name="T39" fmla="*/ 133 h 154"/>
                <a:gd name="T40" fmla="*/ 34 w 124"/>
                <a:gd name="T41" fmla="*/ 143 h 154"/>
                <a:gd name="T42" fmla="*/ 41 w 124"/>
                <a:gd name="T43" fmla="*/ 153 h 154"/>
                <a:gd name="T44" fmla="*/ 51 w 124"/>
                <a:gd name="T45" fmla="*/ 153 h 154"/>
                <a:gd name="T46" fmla="*/ 58 w 124"/>
                <a:gd name="T47" fmla="*/ 143 h 154"/>
                <a:gd name="T48" fmla="*/ 58 w 124"/>
                <a:gd name="T49" fmla="*/ 129 h 154"/>
                <a:gd name="T50" fmla="*/ 55 w 124"/>
                <a:gd name="T51" fmla="*/ 116 h 154"/>
                <a:gd name="T52" fmla="*/ 55 w 124"/>
                <a:gd name="T53" fmla="*/ 105 h 154"/>
                <a:gd name="T54" fmla="*/ 58 w 124"/>
                <a:gd name="T55" fmla="*/ 95 h 154"/>
                <a:gd name="T56" fmla="*/ 62 w 124"/>
                <a:gd name="T57" fmla="*/ 85 h 154"/>
                <a:gd name="T58" fmla="*/ 65 w 124"/>
                <a:gd name="T59" fmla="*/ 75 h 154"/>
                <a:gd name="T60" fmla="*/ 75 w 124"/>
                <a:gd name="T61" fmla="*/ 71 h 154"/>
                <a:gd name="T62" fmla="*/ 85 w 124"/>
                <a:gd name="T63" fmla="*/ 68 h 154"/>
                <a:gd name="T64" fmla="*/ 96 w 124"/>
                <a:gd name="T65" fmla="*/ 68 h 154"/>
                <a:gd name="T66" fmla="*/ 106 w 124"/>
                <a:gd name="T67" fmla="*/ 61 h 154"/>
                <a:gd name="T68" fmla="*/ 113 w 124"/>
                <a:gd name="T69" fmla="*/ 51 h 154"/>
                <a:gd name="T70" fmla="*/ 120 w 124"/>
                <a:gd name="T71" fmla="*/ 41 h 154"/>
                <a:gd name="T72" fmla="*/ 123 w 124"/>
                <a:gd name="T73" fmla="*/ 31 h 154"/>
                <a:gd name="T74" fmla="*/ 123 w 124"/>
                <a:gd name="T75" fmla="*/ 17 h 154"/>
                <a:gd name="T76" fmla="*/ 116 w 124"/>
                <a:gd name="T77" fmla="*/ 7 h 154"/>
                <a:gd name="T78" fmla="*/ 106 w 124"/>
                <a:gd name="T79" fmla="*/ 7 h 154"/>
                <a:gd name="T80" fmla="*/ 96 w 124"/>
                <a:gd name="T81" fmla="*/ 0 h 154"/>
                <a:gd name="T82" fmla="*/ 85 w 124"/>
                <a:gd name="T83" fmla="*/ 7 h 154"/>
                <a:gd name="T84" fmla="*/ 92 w 124"/>
                <a:gd name="T85" fmla="*/ 3 h 15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24"/>
                <a:gd name="T130" fmla="*/ 0 h 154"/>
                <a:gd name="T131" fmla="*/ 124 w 124"/>
                <a:gd name="T132" fmla="*/ 154 h 15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24" h="154">
                  <a:moveTo>
                    <a:pt x="92" y="3"/>
                  </a:moveTo>
                  <a:lnTo>
                    <a:pt x="82" y="7"/>
                  </a:lnTo>
                  <a:lnTo>
                    <a:pt x="72" y="7"/>
                  </a:lnTo>
                  <a:lnTo>
                    <a:pt x="62" y="3"/>
                  </a:lnTo>
                  <a:lnTo>
                    <a:pt x="51" y="0"/>
                  </a:lnTo>
                  <a:lnTo>
                    <a:pt x="41" y="3"/>
                  </a:lnTo>
                  <a:lnTo>
                    <a:pt x="31" y="7"/>
                  </a:lnTo>
                  <a:lnTo>
                    <a:pt x="24" y="17"/>
                  </a:lnTo>
                  <a:lnTo>
                    <a:pt x="14" y="20"/>
                  </a:lnTo>
                  <a:lnTo>
                    <a:pt x="10" y="31"/>
                  </a:lnTo>
                  <a:lnTo>
                    <a:pt x="7" y="41"/>
                  </a:lnTo>
                  <a:lnTo>
                    <a:pt x="7" y="51"/>
                  </a:lnTo>
                  <a:lnTo>
                    <a:pt x="3" y="61"/>
                  </a:lnTo>
                  <a:lnTo>
                    <a:pt x="3" y="71"/>
                  </a:lnTo>
                  <a:lnTo>
                    <a:pt x="0" y="82"/>
                  </a:lnTo>
                  <a:lnTo>
                    <a:pt x="0" y="92"/>
                  </a:lnTo>
                  <a:lnTo>
                    <a:pt x="10" y="102"/>
                  </a:lnTo>
                  <a:lnTo>
                    <a:pt x="21" y="112"/>
                  </a:lnTo>
                  <a:lnTo>
                    <a:pt x="27" y="122"/>
                  </a:lnTo>
                  <a:lnTo>
                    <a:pt x="31" y="133"/>
                  </a:lnTo>
                  <a:lnTo>
                    <a:pt x="34" y="143"/>
                  </a:lnTo>
                  <a:lnTo>
                    <a:pt x="41" y="153"/>
                  </a:lnTo>
                  <a:lnTo>
                    <a:pt x="51" y="153"/>
                  </a:lnTo>
                  <a:lnTo>
                    <a:pt x="58" y="143"/>
                  </a:lnTo>
                  <a:lnTo>
                    <a:pt x="58" y="129"/>
                  </a:lnTo>
                  <a:lnTo>
                    <a:pt x="55" y="116"/>
                  </a:lnTo>
                  <a:lnTo>
                    <a:pt x="55" y="105"/>
                  </a:lnTo>
                  <a:lnTo>
                    <a:pt x="58" y="95"/>
                  </a:lnTo>
                  <a:lnTo>
                    <a:pt x="62" y="85"/>
                  </a:lnTo>
                  <a:lnTo>
                    <a:pt x="65" y="75"/>
                  </a:lnTo>
                  <a:lnTo>
                    <a:pt x="75" y="71"/>
                  </a:lnTo>
                  <a:lnTo>
                    <a:pt x="85" y="68"/>
                  </a:lnTo>
                  <a:lnTo>
                    <a:pt x="96" y="68"/>
                  </a:lnTo>
                  <a:lnTo>
                    <a:pt x="106" y="61"/>
                  </a:lnTo>
                  <a:lnTo>
                    <a:pt x="113" y="51"/>
                  </a:lnTo>
                  <a:lnTo>
                    <a:pt x="120" y="41"/>
                  </a:lnTo>
                  <a:lnTo>
                    <a:pt x="123" y="31"/>
                  </a:lnTo>
                  <a:lnTo>
                    <a:pt x="123" y="17"/>
                  </a:lnTo>
                  <a:lnTo>
                    <a:pt x="116" y="7"/>
                  </a:lnTo>
                  <a:lnTo>
                    <a:pt x="106" y="7"/>
                  </a:lnTo>
                  <a:lnTo>
                    <a:pt x="96" y="0"/>
                  </a:lnTo>
                  <a:lnTo>
                    <a:pt x="85" y="7"/>
                  </a:lnTo>
                  <a:lnTo>
                    <a:pt x="92" y="3"/>
                  </a:lnTo>
                </a:path>
              </a:pathLst>
            </a:custGeom>
            <a:solidFill>
              <a:schemeClr val="hlink"/>
            </a:solidFill>
            <a:ln w="12700" cap="rnd" cmpd="sng">
              <a:solidFill>
                <a:srgbClr val="9234DB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3" name="Freeform 526">
              <a:extLst>
                <a:ext uri="{FF2B5EF4-FFF2-40B4-BE49-F238E27FC236}">
                  <a16:creationId xmlns:a16="http://schemas.microsoft.com/office/drawing/2014/main" id="{E5F71DD7-7D09-472A-94CF-465F736929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4" y="2435"/>
              <a:ext cx="148" cy="151"/>
            </a:xfrm>
            <a:custGeom>
              <a:avLst/>
              <a:gdLst>
                <a:gd name="T0" fmla="*/ 38 w 148"/>
                <a:gd name="T1" fmla="*/ 0 h 151"/>
                <a:gd name="T2" fmla="*/ 48 w 148"/>
                <a:gd name="T3" fmla="*/ 7 h 151"/>
                <a:gd name="T4" fmla="*/ 58 w 148"/>
                <a:gd name="T5" fmla="*/ 10 h 151"/>
                <a:gd name="T6" fmla="*/ 68 w 148"/>
                <a:gd name="T7" fmla="*/ 14 h 151"/>
                <a:gd name="T8" fmla="*/ 79 w 148"/>
                <a:gd name="T9" fmla="*/ 20 h 151"/>
                <a:gd name="T10" fmla="*/ 85 w 148"/>
                <a:gd name="T11" fmla="*/ 31 h 151"/>
                <a:gd name="T12" fmla="*/ 82 w 148"/>
                <a:gd name="T13" fmla="*/ 41 h 151"/>
                <a:gd name="T14" fmla="*/ 82 w 148"/>
                <a:gd name="T15" fmla="*/ 51 h 151"/>
                <a:gd name="T16" fmla="*/ 85 w 148"/>
                <a:gd name="T17" fmla="*/ 61 h 151"/>
                <a:gd name="T18" fmla="*/ 99 w 148"/>
                <a:gd name="T19" fmla="*/ 68 h 151"/>
                <a:gd name="T20" fmla="*/ 113 w 148"/>
                <a:gd name="T21" fmla="*/ 68 h 151"/>
                <a:gd name="T22" fmla="*/ 123 w 148"/>
                <a:gd name="T23" fmla="*/ 75 h 151"/>
                <a:gd name="T24" fmla="*/ 130 w 148"/>
                <a:gd name="T25" fmla="*/ 85 h 151"/>
                <a:gd name="T26" fmla="*/ 137 w 148"/>
                <a:gd name="T27" fmla="*/ 95 h 151"/>
                <a:gd name="T28" fmla="*/ 140 w 148"/>
                <a:gd name="T29" fmla="*/ 109 h 151"/>
                <a:gd name="T30" fmla="*/ 140 w 148"/>
                <a:gd name="T31" fmla="*/ 119 h 151"/>
                <a:gd name="T32" fmla="*/ 147 w 148"/>
                <a:gd name="T33" fmla="*/ 130 h 151"/>
                <a:gd name="T34" fmla="*/ 144 w 148"/>
                <a:gd name="T35" fmla="*/ 140 h 151"/>
                <a:gd name="T36" fmla="*/ 137 w 148"/>
                <a:gd name="T37" fmla="*/ 150 h 151"/>
                <a:gd name="T38" fmla="*/ 126 w 148"/>
                <a:gd name="T39" fmla="*/ 150 h 151"/>
                <a:gd name="T40" fmla="*/ 120 w 148"/>
                <a:gd name="T41" fmla="*/ 140 h 151"/>
                <a:gd name="T42" fmla="*/ 109 w 148"/>
                <a:gd name="T43" fmla="*/ 136 h 151"/>
                <a:gd name="T44" fmla="*/ 99 w 148"/>
                <a:gd name="T45" fmla="*/ 133 h 151"/>
                <a:gd name="T46" fmla="*/ 96 w 148"/>
                <a:gd name="T47" fmla="*/ 123 h 151"/>
                <a:gd name="T48" fmla="*/ 89 w 148"/>
                <a:gd name="T49" fmla="*/ 113 h 151"/>
                <a:gd name="T50" fmla="*/ 79 w 148"/>
                <a:gd name="T51" fmla="*/ 109 h 151"/>
                <a:gd name="T52" fmla="*/ 58 w 148"/>
                <a:gd name="T53" fmla="*/ 113 h 151"/>
                <a:gd name="T54" fmla="*/ 44 w 148"/>
                <a:gd name="T55" fmla="*/ 126 h 151"/>
                <a:gd name="T56" fmla="*/ 34 w 148"/>
                <a:gd name="T57" fmla="*/ 133 h 151"/>
                <a:gd name="T58" fmla="*/ 24 w 148"/>
                <a:gd name="T59" fmla="*/ 130 h 151"/>
                <a:gd name="T60" fmla="*/ 14 w 148"/>
                <a:gd name="T61" fmla="*/ 119 h 151"/>
                <a:gd name="T62" fmla="*/ 10 w 148"/>
                <a:gd name="T63" fmla="*/ 109 h 151"/>
                <a:gd name="T64" fmla="*/ 7 w 148"/>
                <a:gd name="T65" fmla="*/ 99 h 151"/>
                <a:gd name="T66" fmla="*/ 7 w 148"/>
                <a:gd name="T67" fmla="*/ 89 h 151"/>
                <a:gd name="T68" fmla="*/ 10 w 148"/>
                <a:gd name="T69" fmla="*/ 78 h 151"/>
                <a:gd name="T70" fmla="*/ 10 w 148"/>
                <a:gd name="T71" fmla="*/ 68 h 151"/>
                <a:gd name="T72" fmla="*/ 3 w 148"/>
                <a:gd name="T73" fmla="*/ 58 h 151"/>
                <a:gd name="T74" fmla="*/ 0 w 148"/>
                <a:gd name="T75" fmla="*/ 48 h 151"/>
                <a:gd name="T76" fmla="*/ 0 w 148"/>
                <a:gd name="T77" fmla="*/ 38 h 151"/>
                <a:gd name="T78" fmla="*/ 10 w 148"/>
                <a:gd name="T79" fmla="*/ 27 h 151"/>
                <a:gd name="T80" fmla="*/ 21 w 148"/>
                <a:gd name="T81" fmla="*/ 24 h 151"/>
                <a:gd name="T82" fmla="*/ 31 w 148"/>
                <a:gd name="T83" fmla="*/ 17 h 151"/>
                <a:gd name="T84" fmla="*/ 34 w 148"/>
                <a:gd name="T85" fmla="*/ 7 h 151"/>
                <a:gd name="T86" fmla="*/ 38 w 148"/>
                <a:gd name="T87" fmla="*/ 0 h 151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48"/>
                <a:gd name="T133" fmla="*/ 0 h 151"/>
                <a:gd name="T134" fmla="*/ 148 w 148"/>
                <a:gd name="T135" fmla="*/ 151 h 151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48" h="151">
                  <a:moveTo>
                    <a:pt x="38" y="0"/>
                  </a:moveTo>
                  <a:lnTo>
                    <a:pt x="48" y="7"/>
                  </a:lnTo>
                  <a:lnTo>
                    <a:pt x="58" y="10"/>
                  </a:lnTo>
                  <a:lnTo>
                    <a:pt x="68" y="14"/>
                  </a:lnTo>
                  <a:lnTo>
                    <a:pt x="79" y="20"/>
                  </a:lnTo>
                  <a:lnTo>
                    <a:pt x="85" y="31"/>
                  </a:lnTo>
                  <a:lnTo>
                    <a:pt x="82" y="41"/>
                  </a:lnTo>
                  <a:lnTo>
                    <a:pt x="82" y="51"/>
                  </a:lnTo>
                  <a:lnTo>
                    <a:pt x="85" y="61"/>
                  </a:lnTo>
                  <a:lnTo>
                    <a:pt x="99" y="68"/>
                  </a:lnTo>
                  <a:lnTo>
                    <a:pt x="113" y="68"/>
                  </a:lnTo>
                  <a:lnTo>
                    <a:pt x="123" y="75"/>
                  </a:lnTo>
                  <a:lnTo>
                    <a:pt x="130" y="85"/>
                  </a:lnTo>
                  <a:lnTo>
                    <a:pt x="137" y="95"/>
                  </a:lnTo>
                  <a:lnTo>
                    <a:pt x="140" y="109"/>
                  </a:lnTo>
                  <a:lnTo>
                    <a:pt x="140" y="119"/>
                  </a:lnTo>
                  <a:lnTo>
                    <a:pt x="147" y="130"/>
                  </a:lnTo>
                  <a:lnTo>
                    <a:pt x="144" y="140"/>
                  </a:lnTo>
                  <a:lnTo>
                    <a:pt x="137" y="150"/>
                  </a:lnTo>
                  <a:lnTo>
                    <a:pt x="126" y="150"/>
                  </a:lnTo>
                  <a:lnTo>
                    <a:pt x="120" y="140"/>
                  </a:lnTo>
                  <a:lnTo>
                    <a:pt x="109" y="136"/>
                  </a:lnTo>
                  <a:lnTo>
                    <a:pt x="99" y="133"/>
                  </a:lnTo>
                  <a:lnTo>
                    <a:pt x="96" y="123"/>
                  </a:lnTo>
                  <a:lnTo>
                    <a:pt x="89" y="113"/>
                  </a:lnTo>
                  <a:lnTo>
                    <a:pt x="79" y="109"/>
                  </a:lnTo>
                  <a:lnTo>
                    <a:pt x="58" y="113"/>
                  </a:lnTo>
                  <a:lnTo>
                    <a:pt x="44" y="126"/>
                  </a:lnTo>
                  <a:lnTo>
                    <a:pt x="34" y="133"/>
                  </a:lnTo>
                  <a:lnTo>
                    <a:pt x="24" y="130"/>
                  </a:lnTo>
                  <a:lnTo>
                    <a:pt x="14" y="119"/>
                  </a:lnTo>
                  <a:lnTo>
                    <a:pt x="10" y="109"/>
                  </a:lnTo>
                  <a:lnTo>
                    <a:pt x="7" y="99"/>
                  </a:lnTo>
                  <a:lnTo>
                    <a:pt x="7" y="89"/>
                  </a:lnTo>
                  <a:lnTo>
                    <a:pt x="10" y="78"/>
                  </a:lnTo>
                  <a:lnTo>
                    <a:pt x="10" y="68"/>
                  </a:lnTo>
                  <a:lnTo>
                    <a:pt x="3" y="5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10" y="27"/>
                  </a:lnTo>
                  <a:lnTo>
                    <a:pt x="21" y="24"/>
                  </a:lnTo>
                  <a:lnTo>
                    <a:pt x="31" y="17"/>
                  </a:lnTo>
                  <a:lnTo>
                    <a:pt x="34" y="7"/>
                  </a:lnTo>
                  <a:lnTo>
                    <a:pt x="38" y="0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79001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4" name="Freeform 527">
              <a:extLst>
                <a:ext uri="{FF2B5EF4-FFF2-40B4-BE49-F238E27FC236}">
                  <a16:creationId xmlns:a16="http://schemas.microsoft.com/office/drawing/2014/main" id="{9284FC63-7181-4ED5-B2AA-C711E391A5E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4" y="2493"/>
              <a:ext cx="107" cy="178"/>
            </a:xfrm>
            <a:custGeom>
              <a:avLst/>
              <a:gdLst>
                <a:gd name="T0" fmla="*/ 24 w 107"/>
                <a:gd name="T1" fmla="*/ 17 h 178"/>
                <a:gd name="T2" fmla="*/ 21 w 107"/>
                <a:gd name="T3" fmla="*/ 27 h 178"/>
                <a:gd name="T4" fmla="*/ 17 w 107"/>
                <a:gd name="T5" fmla="*/ 48 h 178"/>
                <a:gd name="T6" fmla="*/ 7 w 107"/>
                <a:gd name="T7" fmla="*/ 51 h 178"/>
                <a:gd name="T8" fmla="*/ 3 w 107"/>
                <a:gd name="T9" fmla="*/ 61 h 178"/>
                <a:gd name="T10" fmla="*/ 0 w 107"/>
                <a:gd name="T11" fmla="*/ 71 h 178"/>
                <a:gd name="T12" fmla="*/ 0 w 107"/>
                <a:gd name="T13" fmla="*/ 82 h 178"/>
                <a:gd name="T14" fmla="*/ 3 w 107"/>
                <a:gd name="T15" fmla="*/ 92 h 178"/>
                <a:gd name="T16" fmla="*/ 10 w 107"/>
                <a:gd name="T17" fmla="*/ 102 h 178"/>
                <a:gd name="T18" fmla="*/ 21 w 107"/>
                <a:gd name="T19" fmla="*/ 106 h 178"/>
                <a:gd name="T20" fmla="*/ 31 w 107"/>
                <a:gd name="T21" fmla="*/ 109 h 178"/>
                <a:gd name="T22" fmla="*/ 41 w 107"/>
                <a:gd name="T23" fmla="*/ 116 h 178"/>
                <a:gd name="T24" fmla="*/ 55 w 107"/>
                <a:gd name="T25" fmla="*/ 126 h 178"/>
                <a:gd name="T26" fmla="*/ 58 w 107"/>
                <a:gd name="T27" fmla="*/ 136 h 178"/>
                <a:gd name="T28" fmla="*/ 51 w 107"/>
                <a:gd name="T29" fmla="*/ 150 h 178"/>
                <a:gd name="T30" fmla="*/ 48 w 107"/>
                <a:gd name="T31" fmla="*/ 163 h 178"/>
                <a:gd name="T32" fmla="*/ 41 w 107"/>
                <a:gd name="T33" fmla="*/ 174 h 178"/>
                <a:gd name="T34" fmla="*/ 51 w 107"/>
                <a:gd name="T35" fmla="*/ 177 h 178"/>
                <a:gd name="T36" fmla="*/ 62 w 107"/>
                <a:gd name="T37" fmla="*/ 177 h 178"/>
                <a:gd name="T38" fmla="*/ 68 w 107"/>
                <a:gd name="T39" fmla="*/ 167 h 178"/>
                <a:gd name="T40" fmla="*/ 72 w 107"/>
                <a:gd name="T41" fmla="*/ 153 h 178"/>
                <a:gd name="T42" fmla="*/ 75 w 107"/>
                <a:gd name="T43" fmla="*/ 126 h 178"/>
                <a:gd name="T44" fmla="*/ 75 w 107"/>
                <a:gd name="T45" fmla="*/ 112 h 178"/>
                <a:gd name="T46" fmla="*/ 92 w 107"/>
                <a:gd name="T47" fmla="*/ 99 h 178"/>
                <a:gd name="T48" fmla="*/ 99 w 107"/>
                <a:gd name="T49" fmla="*/ 89 h 178"/>
                <a:gd name="T50" fmla="*/ 106 w 107"/>
                <a:gd name="T51" fmla="*/ 78 h 178"/>
                <a:gd name="T52" fmla="*/ 103 w 107"/>
                <a:gd name="T53" fmla="*/ 51 h 178"/>
                <a:gd name="T54" fmla="*/ 99 w 107"/>
                <a:gd name="T55" fmla="*/ 41 h 178"/>
                <a:gd name="T56" fmla="*/ 96 w 107"/>
                <a:gd name="T57" fmla="*/ 31 h 178"/>
                <a:gd name="T58" fmla="*/ 89 w 107"/>
                <a:gd name="T59" fmla="*/ 20 h 178"/>
                <a:gd name="T60" fmla="*/ 75 w 107"/>
                <a:gd name="T61" fmla="*/ 20 h 178"/>
                <a:gd name="T62" fmla="*/ 65 w 107"/>
                <a:gd name="T63" fmla="*/ 20 h 178"/>
                <a:gd name="T64" fmla="*/ 58 w 107"/>
                <a:gd name="T65" fmla="*/ 10 h 178"/>
                <a:gd name="T66" fmla="*/ 55 w 107"/>
                <a:gd name="T67" fmla="*/ 0 h 178"/>
                <a:gd name="T68" fmla="*/ 44 w 107"/>
                <a:gd name="T69" fmla="*/ 0 h 178"/>
                <a:gd name="T70" fmla="*/ 34 w 107"/>
                <a:gd name="T71" fmla="*/ 7 h 178"/>
                <a:gd name="T72" fmla="*/ 24 w 107"/>
                <a:gd name="T73" fmla="*/ 14 h 178"/>
                <a:gd name="T74" fmla="*/ 14 w 107"/>
                <a:gd name="T75" fmla="*/ 24 h 178"/>
                <a:gd name="T76" fmla="*/ 14 w 107"/>
                <a:gd name="T77" fmla="*/ 34 h 178"/>
                <a:gd name="T78" fmla="*/ 10 w 107"/>
                <a:gd name="T79" fmla="*/ 44 h 178"/>
                <a:gd name="T80" fmla="*/ 7 w 107"/>
                <a:gd name="T81" fmla="*/ 44 h 17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07"/>
                <a:gd name="T124" fmla="*/ 0 h 178"/>
                <a:gd name="T125" fmla="*/ 107 w 107"/>
                <a:gd name="T126" fmla="*/ 178 h 17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07" h="178">
                  <a:moveTo>
                    <a:pt x="24" y="17"/>
                  </a:moveTo>
                  <a:lnTo>
                    <a:pt x="21" y="27"/>
                  </a:lnTo>
                  <a:lnTo>
                    <a:pt x="17" y="48"/>
                  </a:lnTo>
                  <a:lnTo>
                    <a:pt x="7" y="51"/>
                  </a:lnTo>
                  <a:lnTo>
                    <a:pt x="3" y="61"/>
                  </a:lnTo>
                  <a:lnTo>
                    <a:pt x="0" y="71"/>
                  </a:lnTo>
                  <a:lnTo>
                    <a:pt x="0" y="82"/>
                  </a:lnTo>
                  <a:lnTo>
                    <a:pt x="3" y="92"/>
                  </a:lnTo>
                  <a:lnTo>
                    <a:pt x="10" y="102"/>
                  </a:lnTo>
                  <a:lnTo>
                    <a:pt x="21" y="106"/>
                  </a:lnTo>
                  <a:lnTo>
                    <a:pt x="31" y="109"/>
                  </a:lnTo>
                  <a:lnTo>
                    <a:pt x="41" y="116"/>
                  </a:lnTo>
                  <a:lnTo>
                    <a:pt x="55" y="126"/>
                  </a:lnTo>
                  <a:lnTo>
                    <a:pt x="58" y="136"/>
                  </a:lnTo>
                  <a:lnTo>
                    <a:pt x="51" y="150"/>
                  </a:lnTo>
                  <a:lnTo>
                    <a:pt x="48" y="163"/>
                  </a:lnTo>
                  <a:lnTo>
                    <a:pt x="41" y="174"/>
                  </a:lnTo>
                  <a:lnTo>
                    <a:pt x="51" y="177"/>
                  </a:lnTo>
                  <a:lnTo>
                    <a:pt x="62" y="177"/>
                  </a:lnTo>
                  <a:lnTo>
                    <a:pt x="68" y="167"/>
                  </a:lnTo>
                  <a:lnTo>
                    <a:pt x="72" y="153"/>
                  </a:lnTo>
                  <a:lnTo>
                    <a:pt x="75" y="126"/>
                  </a:lnTo>
                  <a:lnTo>
                    <a:pt x="75" y="112"/>
                  </a:lnTo>
                  <a:lnTo>
                    <a:pt x="92" y="99"/>
                  </a:lnTo>
                  <a:lnTo>
                    <a:pt x="99" y="89"/>
                  </a:lnTo>
                  <a:lnTo>
                    <a:pt x="106" y="78"/>
                  </a:lnTo>
                  <a:lnTo>
                    <a:pt x="103" y="51"/>
                  </a:lnTo>
                  <a:lnTo>
                    <a:pt x="99" y="41"/>
                  </a:lnTo>
                  <a:lnTo>
                    <a:pt x="96" y="31"/>
                  </a:lnTo>
                  <a:lnTo>
                    <a:pt x="89" y="20"/>
                  </a:lnTo>
                  <a:lnTo>
                    <a:pt x="75" y="20"/>
                  </a:lnTo>
                  <a:lnTo>
                    <a:pt x="65" y="20"/>
                  </a:lnTo>
                  <a:lnTo>
                    <a:pt x="58" y="10"/>
                  </a:lnTo>
                  <a:lnTo>
                    <a:pt x="55" y="0"/>
                  </a:lnTo>
                  <a:lnTo>
                    <a:pt x="44" y="0"/>
                  </a:lnTo>
                  <a:lnTo>
                    <a:pt x="34" y="7"/>
                  </a:lnTo>
                  <a:lnTo>
                    <a:pt x="24" y="14"/>
                  </a:lnTo>
                  <a:lnTo>
                    <a:pt x="14" y="24"/>
                  </a:lnTo>
                  <a:lnTo>
                    <a:pt x="14" y="34"/>
                  </a:lnTo>
                  <a:lnTo>
                    <a:pt x="10" y="44"/>
                  </a:lnTo>
                  <a:lnTo>
                    <a:pt x="7" y="44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79001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75" name="Group 528">
              <a:extLst>
                <a:ext uri="{FF2B5EF4-FFF2-40B4-BE49-F238E27FC236}">
                  <a16:creationId xmlns:a16="http://schemas.microsoft.com/office/drawing/2014/main" id="{745082D3-E3F0-49D3-9536-2DBC984745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16" y="2208"/>
              <a:ext cx="623" cy="448"/>
              <a:chOff x="3244" y="786"/>
              <a:chExt cx="623" cy="448"/>
            </a:xfrm>
          </p:grpSpPr>
          <p:grpSp>
            <p:nvGrpSpPr>
              <p:cNvPr id="11281" name="Group 529">
                <a:extLst>
                  <a:ext uri="{FF2B5EF4-FFF2-40B4-BE49-F238E27FC236}">
                    <a16:creationId xmlns:a16="http://schemas.microsoft.com/office/drawing/2014/main" id="{006C071F-EE8B-4FBD-B17E-A54E2466E74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91" y="786"/>
                <a:ext cx="476" cy="365"/>
                <a:chOff x="3391" y="786"/>
                <a:chExt cx="476" cy="365"/>
              </a:xfrm>
            </p:grpSpPr>
            <p:sp>
              <p:nvSpPr>
                <p:cNvPr id="11285" name="Freeform 530">
                  <a:extLst>
                    <a:ext uri="{FF2B5EF4-FFF2-40B4-BE49-F238E27FC236}">
                      <a16:creationId xmlns:a16="http://schemas.microsoft.com/office/drawing/2014/main" id="{06B276DF-6F13-49A4-AFF8-4C19368862A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91" y="786"/>
                  <a:ext cx="476" cy="365"/>
                </a:xfrm>
                <a:custGeom>
                  <a:avLst/>
                  <a:gdLst>
                    <a:gd name="T0" fmla="*/ 78 w 476"/>
                    <a:gd name="T1" fmla="*/ 364 h 365"/>
                    <a:gd name="T2" fmla="*/ 118 w 476"/>
                    <a:gd name="T3" fmla="*/ 362 h 365"/>
                    <a:gd name="T4" fmla="*/ 152 w 476"/>
                    <a:gd name="T5" fmla="*/ 357 h 365"/>
                    <a:gd name="T6" fmla="*/ 182 w 476"/>
                    <a:gd name="T7" fmla="*/ 350 h 365"/>
                    <a:gd name="T8" fmla="*/ 214 w 476"/>
                    <a:gd name="T9" fmla="*/ 337 h 365"/>
                    <a:gd name="T10" fmla="*/ 240 w 476"/>
                    <a:gd name="T11" fmla="*/ 324 h 365"/>
                    <a:gd name="T12" fmla="*/ 275 w 476"/>
                    <a:gd name="T13" fmla="*/ 301 h 365"/>
                    <a:gd name="T14" fmla="*/ 312 w 476"/>
                    <a:gd name="T15" fmla="*/ 263 h 365"/>
                    <a:gd name="T16" fmla="*/ 350 w 476"/>
                    <a:gd name="T17" fmla="*/ 226 h 365"/>
                    <a:gd name="T18" fmla="*/ 385 w 476"/>
                    <a:gd name="T19" fmla="*/ 174 h 365"/>
                    <a:gd name="T20" fmla="*/ 415 w 476"/>
                    <a:gd name="T21" fmla="*/ 145 h 365"/>
                    <a:gd name="T22" fmla="*/ 444 w 476"/>
                    <a:gd name="T23" fmla="*/ 120 h 365"/>
                    <a:gd name="T24" fmla="*/ 453 w 476"/>
                    <a:gd name="T25" fmla="*/ 114 h 365"/>
                    <a:gd name="T26" fmla="*/ 456 w 476"/>
                    <a:gd name="T27" fmla="*/ 109 h 365"/>
                    <a:gd name="T28" fmla="*/ 460 w 476"/>
                    <a:gd name="T29" fmla="*/ 105 h 365"/>
                    <a:gd name="T30" fmla="*/ 462 w 476"/>
                    <a:gd name="T31" fmla="*/ 99 h 365"/>
                    <a:gd name="T32" fmla="*/ 463 w 476"/>
                    <a:gd name="T33" fmla="*/ 93 h 365"/>
                    <a:gd name="T34" fmla="*/ 462 w 476"/>
                    <a:gd name="T35" fmla="*/ 87 h 365"/>
                    <a:gd name="T36" fmla="*/ 459 w 476"/>
                    <a:gd name="T37" fmla="*/ 80 h 365"/>
                    <a:gd name="T38" fmla="*/ 454 w 476"/>
                    <a:gd name="T39" fmla="*/ 77 h 365"/>
                    <a:gd name="T40" fmla="*/ 446 w 476"/>
                    <a:gd name="T41" fmla="*/ 77 h 365"/>
                    <a:gd name="T42" fmla="*/ 458 w 476"/>
                    <a:gd name="T43" fmla="*/ 70 h 365"/>
                    <a:gd name="T44" fmla="*/ 463 w 476"/>
                    <a:gd name="T45" fmla="*/ 65 h 365"/>
                    <a:gd name="T46" fmla="*/ 467 w 476"/>
                    <a:gd name="T47" fmla="*/ 60 h 365"/>
                    <a:gd name="T48" fmla="*/ 471 w 476"/>
                    <a:gd name="T49" fmla="*/ 53 h 365"/>
                    <a:gd name="T50" fmla="*/ 473 w 476"/>
                    <a:gd name="T51" fmla="*/ 48 h 365"/>
                    <a:gd name="T52" fmla="*/ 475 w 476"/>
                    <a:gd name="T53" fmla="*/ 42 h 365"/>
                    <a:gd name="T54" fmla="*/ 474 w 476"/>
                    <a:gd name="T55" fmla="*/ 37 h 365"/>
                    <a:gd name="T56" fmla="*/ 472 w 476"/>
                    <a:gd name="T57" fmla="*/ 33 h 365"/>
                    <a:gd name="T58" fmla="*/ 470 w 476"/>
                    <a:gd name="T59" fmla="*/ 27 h 365"/>
                    <a:gd name="T60" fmla="*/ 466 w 476"/>
                    <a:gd name="T61" fmla="*/ 24 h 365"/>
                    <a:gd name="T62" fmla="*/ 462 w 476"/>
                    <a:gd name="T63" fmla="*/ 23 h 365"/>
                    <a:gd name="T64" fmla="*/ 456 w 476"/>
                    <a:gd name="T65" fmla="*/ 22 h 365"/>
                    <a:gd name="T66" fmla="*/ 449 w 476"/>
                    <a:gd name="T67" fmla="*/ 22 h 365"/>
                    <a:gd name="T68" fmla="*/ 448 w 476"/>
                    <a:gd name="T69" fmla="*/ 15 h 365"/>
                    <a:gd name="T70" fmla="*/ 445 w 476"/>
                    <a:gd name="T71" fmla="*/ 8 h 365"/>
                    <a:gd name="T72" fmla="*/ 441 w 476"/>
                    <a:gd name="T73" fmla="*/ 5 h 365"/>
                    <a:gd name="T74" fmla="*/ 435 w 476"/>
                    <a:gd name="T75" fmla="*/ 2 h 365"/>
                    <a:gd name="T76" fmla="*/ 429 w 476"/>
                    <a:gd name="T77" fmla="*/ 0 h 365"/>
                    <a:gd name="T78" fmla="*/ 421 w 476"/>
                    <a:gd name="T79" fmla="*/ 0 h 365"/>
                    <a:gd name="T80" fmla="*/ 414 w 476"/>
                    <a:gd name="T81" fmla="*/ 1 h 365"/>
                    <a:gd name="T82" fmla="*/ 402 w 476"/>
                    <a:gd name="T83" fmla="*/ 4 h 365"/>
                    <a:gd name="T84" fmla="*/ 376 w 476"/>
                    <a:gd name="T85" fmla="*/ 4 h 365"/>
                    <a:gd name="T86" fmla="*/ 346 w 476"/>
                    <a:gd name="T87" fmla="*/ 0 h 365"/>
                    <a:gd name="T88" fmla="*/ 314 w 476"/>
                    <a:gd name="T89" fmla="*/ 3 h 365"/>
                    <a:gd name="T90" fmla="*/ 304 w 476"/>
                    <a:gd name="T91" fmla="*/ 3 h 365"/>
                    <a:gd name="T92" fmla="*/ 277 w 476"/>
                    <a:gd name="T93" fmla="*/ 1 h 365"/>
                    <a:gd name="T94" fmla="*/ 266 w 476"/>
                    <a:gd name="T95" fmla="*/ 3 h 365"/>
                    <a:gd name="T96" fmla="*/ 243 w 476"/>
                    <a:gd name="T97" fmla="*/ 10 h 365"/>
                    <a:gd name="T98" fmla="*/ 212 w 476"/>
                    <a:gd name="T99" fmla="*/ 20 h 365"/>
                    <a:gd name="T100" fmla="*/ 182 w 476"/>
                    <a:gd name="T101" fmla="*/ 27 h 365"/>
                    <a:gd name="T102" fmla="*/ 168 w 476"/>
                    <a:gd name="T103" fmla="*/ 30 h 365"/>
                    <a:gd name="T104" fmla="*/ 133 w 476"/>
                    <a:gd name="T105" fmla="*/ 41 h 365"/>
                    <a:gd name="T106" fmla="*/ 116 w 476"/>
                    <a:gd name="T107" fmla="*/ 39 h 365"/>
                    <a:gd name="T108" fmla="*/ 102 w 476"/>
                    <a:gd name="T109" fmla="*/ 41 h 365"/>
                    <a:gd name="T110" fmla="*/ 90 w 476"/>
                    <a:gd name="T111" fmla="*/ 52 h 365"/>
                    <a:gd name="T112" fmla="*/ 84 w 476"/>
                    <a:gd name="T113" fmla="*/ 64 h 365"/>
                    <a:gd name="T114" fmla="*/ 64 w 476"/>
                    <a:gd name="T115" fmla="*/ 107 h 365"/>
                    <a:gd name="T116" fmla="*/ 52 w 476"/>
                    <a:gd name="T117" fmla="*/ 128 h 365"/>
                    <a:gd name="T118" fmla="*/ 47 w 476"/>
                    <a:gd name="T119" fmla="*/ 148 h 365"/>
                    <a:gd name="T120" fmla="*/ 38 w 476"/>
                    <a:gd name="T121" fmla="*/ 171 h 365"/>
                    <a:gd name="T122" fmla="*/ 0 w 476"/>
                    <a:gd name="T123" fmla="*/ 212 h 365"/>
                    <a:gd name="T124" fmla="*/ 78 w 476"/>
                    <a:gd name="T125" fmla="*/ 364 h 365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476"/>
                    <a:gd name="T190" fmla="*/ 0 h 365"/>
                    <a:gd name="T191" fmla="*/ 476 w 476"/>
                    <a:gd name="T192" fmla="*/ 365 h 365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476" h="365">
                      <a:moveTo>
                        <a:pt x="78" y="364"/>
                      </a:moveTo>
                      <a:lnTo>
                        <a:pt x="118" y="362"/>
                      </a:lnTo>
                      <a:lnTo>
                        <a:pt x="152" y="357"/>
                      </a:lnTo>
                      <a:lnTo>
                        <a:pt x="182" y="350"/>
                      </a:lnTo>
                      <a:lnTo>
                        <a:pt x="214" y="337"/>
                      </a:lnTo>
                      <a:lnTo>
                        <a:pt x="240" y="324"/>
                      </a:lnTo>
                      <a:lnTo>
                        <a:pt x="275" y="301"/>
                      </a:lnTo>
                      <a:lnTo>
                        <a:pt x="312" y="263"/>
                      </a:lnTo>
                      <a:lnTo>
                        <a:pt x="350" y="226"/>
                      </a:lnTo>
                      <a:lnTo>
                        <a:pt x="385" y="174"/>
                      </a:lnTo>
                      <a:lnTo>
                        <a:pt x="415" y="145"/>
                      </a:lnTo>
                      <a:lnTo>
                        <a:pt x="444" y="120"/>
                      </a:lnTo>
                      <a:lnTo>
                        <a:pt x="453" y="114"/>
                      </a:lnTo>
                      <a:lnTo>
                        <a:pt x="456" y="109"/>
                      </a:lnTo>
                      <a:lnTo>
                        <a:pt x="460" y="105"/>
                      </a:lnTo>
                      <a:lnTo>
                        <a:pt x="462" y="99"/>
                      </a:lnTo>
                      <a:lnTo>
                        <a:pt x="463" y="93"/>
                      </a:lnTo>
                      <a:lnTo>
                        <a:pt x="462" y="87"/>
                      </a:lnTo>
                      <a:lnTo>
                        <a:pt x="459" y="80"/>
                      </a:lnTo>
                      <a:lnTo>
                        <a:pt x="454" y="77"/>
                      </a:lnTo>
                      <a:lnTo>
                        <a:pt x="446" y="77"/>
                      </a:lnTo>
                      <a:lnTo>
                        <a:pt x="458" y="70"/>
                      </a:lnTo>
                      <a:lnTo>
                        <a:pt x="463" y="65"/>
                      </a:lnTo>
                      <a:lnTo>
                        <a:pt x="467" y="60"/>
                      </a:lnTo>
                      <a:lnTo>
                        <a:pt x="471" y="53"/>
                      </a:lnTo>
                      <a:lnTo>
                        <a:pt x="473" y="48"/>
                      </a:lnTo>
                      <a:lnTo>
                        <a:pt x="475" y="42"/>
                      </a:lnTo>
                      <a:lnTo>
                        <a:pt x="474" y="37"/>
                      </a:lnTo>
                      <a:lnTo>
                        <a:pt x="472" y="33"/>
                      </a:lnTo>
                      <a:lnTo>
                        <a:pt x="470" y="27"/>
                      </a:lnTo>
                      <a:lnTo>
                        <a:pt x="466" y="24"/>
                      </a:lnTo>
                      <a:lnTo>
                        <a:pt x="462" y="23"/>
                      </a:lnTo>
                      <a:lnTo>
                        <a:pt x="456" y="22"/>
                      </a:lnTo>
                      <a:lnTo>
                        <a:pt x="449" y="22"/>
                      </a:lnTo>
                      <a:lnTo>
                        <a:pt x="448" y="15"/>
                      </a:lnTo>
                      <a:lnTo>
                        <a:pt x="445" y="8"/>
                      </a:lnTo>
                      <a:lnTo>
                        <a:pt x="441" y="5"/>
                      </a:lnTo>
                      <a:lnTo>
                        <a:pt x="435" y="2"/>
                      </a:lnTo>
                      <a:lnTo>
                        <a:pt x="429" y="0"/>
                      </a:lnTo>
                      <a:lnTo>
                        <a:pt x="421" y="0"/>
                      </a:lnTo>
                      <a:lnTo>
                        <a:pt x="414" y="1"/>
                      </a:lnTo>
                      <a:lnTo>
                        <a:pt x="402" y="4"/>
                      </a:lnTo>
                      <a:lnTo>
                        <a:pt x="376" y="4"/>
                      </a:lnTo>
                      <a:lnTo>
                        <a:pt x="346" y="0"/>
                      </a:lnTo>
                      <a:lnTo>
                        <a:pt x="314" y="3"/>
                      </a:lnTo>
                      <a:lnTo>
                        <a:pt x="304" y="3"/>
                      </a:lnTo>
                      <a:lnTo>
                        <a:pt x="277" y="1"/>
                      </a:lnTo>
                      <a:lnTo>
                        <a:pt x="266" y="3"/>
                      </a:lnTo>
                      <a:lnTo>
                        <a:pt x="243" y="10"/>
                      </a:lnTo>
                      <a:lnTo>
                        <a:pt x="212" y="20"/>
                      </a:lnTo>
                      <a:lnTo>
                        <a:pt x="182" y="27"/>
                      </a:lnTo>
                      <a:lnTo>
                        <a:pt x="168" y="30"/>
                      </a:lnTo>
                      <a:lnTo>
                        <a:pt x="133" y="41"/>
                      </a:lnTo>
                      <a:lnTo>
                        <a:pt x="116" y="39"/>
                      </a:lnTo>
                      <a:lnTo>
                        <a:pt x="102" y="41"/>
                      </a:lnTo>
                      <a:lnTo>
                        <a:pt x="90" y="52"/>
                      </a:lnTo>
                      <a:lnTo>
                        <a:pt x="84" y="64"/>
                      </a:lnTo>
                      <a:lnTo>
                        <a:pt x="64" y="107"/>
                      </a:lnTo>
                      <a:lnTo>
                        <a:pt x="52" y="128"/>
                      </a:lnTo>
                      <a:lnTo>
                        <a:pt x="47" y="148"/>
                      </a:lnTo>
                      <a:lnTo>
                        <a:pt x="38" y="171"/>
                      </a:lnTo>
                      <a:lnTo>
                        <a:pt x="0" y="212"/>
                      </a:lnTo>
                      <a:lnTo>
                        <a:pt x="78" y="364"/>
                      </a:lnTo>
                    </a:path>
                  </a:pathLst>
                </a:custGeom>
                <a:solidFill>
                  <a:srgbClr val="FF9F9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86" name="Freeform 531">
                  <a:extLst>
                    <a:ext uri="{FF2B5EF4-FFF2-40B4-BE49-F238E27FC236}">
                      <a16:creationId xmlns:a16="http://schemas.microsoft.com/office/drawing/2014/main" id="{142C18BB-5A52-4CCC-95D9-19ECA2C87A7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81" y="813"/>
                  <a:ext cx="134" cy="114"/>
                </a:xfrm>
                <a:custGeom>
                  <a:avLst/>
                  <a:gdLst>
                    <a:gd name="T0" fmla="*/ 0 w 134"/>
                    <a:gd name="T1" fmla="*/ 0 h 114"/>
                    <a:gd name="T2" fmla="*/ 13 w 134"/>
                    <a:gd name="T3" fmla="*/ 7 h 114"/>
                    <a:gd name="T4" fmla="*/ 22 w 134"/>
                    <a:gd name="T5" fmla="*/ 20 h 114"/>
                    <a:gd name="T6" fmla="*/ 24 w 134"/>
                    <a:gd name="T7" fmla="*/ 35 h 114"/>
                    <a:gd name="T8" fmla="*/ 30 w 134"/>
                    <a:gd name="T9" fmla="*/ 37 h 114"/>
                    <a:gd name="T10" fmla="*/ 44 w 134"/>
                    <a:gd name="T11" fmla="*/ 37 h 114"/>
                    <a:gd name="T12" fmla="*/ 59 w 134"/>
                    <a:gd name="T13" fmla="*/ 35 h 114"/>
                    <a:gd name="T14" fmla="*/ 73 w 134"/>
                    <a:gd name="T15" fmla="*/ 35 h 114"/>
                    <a:gd name="T16" fmla="*/ 82 w 134"/>
                    <a:gd name="T17" fmla="*/ 43 h 114"/>
                    <a:gd name="T18" fmla="*/ 85 w 134"/>
                    <a:gd name="T19" fmla="*/ 55 h 114"/>
                    <a:gd name="T20" fmla="*/ 87 w 134"/>
                    <a:gd name="T21" fmla="*/ 66 h 114"/>
                    <a:gd name="T22" fmla="*/ 99 w 134"/>
                    <a:gd name="T23" fmla="*/ 75 h 114"/>
                    <a:gd name="T24" fmla="*/ 116 w 134"/>
                    <a:gd name="T25" fmla="*/ 81 h 114"/>
                    <a:gd name="T26" fmla="*/ 125 w 134"/>
                    <a:gd name="T27" fmla="*/ 95 h 114"/>
                    <a:gd name="T28" fmla="*/ 133 w 134"/>
                    <a:gd name="T29" fmla="*/ 113 h 114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34"/>
                    <a:gd name="T46" fmla="*/ 0 h 114"/>
                    <a:gd name="T47" fmla="*/ 134 w 134"/>
                    <a:gd name="T48" fmla="*/ 114 h 114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34" h="114">
                      <a:moveTo>
                        <a:pt x="0" y="0"/>
                      </a:moveTo>
                      <a:lnTo>
                        <a:pt x="13" y="7"/>
                      </a:lnTo>
                      <a:lnTo>
                        <a:pt x="22" y="20"/>
                      </a:lnTo>
                      <a:lnTo>
                        <a:pt x="24" y="35"/>
                      </a:lnTo>
                      <a:lnTo>
                        <a:pt x="30" y="37"/>
                      </a:lnTo>
                      <a:lnTo>
                        <a:pt x="44" y="37"/>
                      </a:lnTo>
                      <a:lnTo>
                        <a:pt x="59" y="35"/>
                      </a:lnTo>
                      <a:lnTo>
                        <a:pt x="73" y="35"/>
                      </a:lnTo>
                      <a:lnTo>
                        <a:pt x="82" y="43"/>
                      </a:lnTo>
                      <a:lnTo>
                        <a:pt x="85" y="55"/>
                      </a:lnTo>
                      <a:lnTo>
                        <a:pt x="87" y="66"/>
                      </a:lnTo>
                      <a:lnTo>
                        <a:pt x="99" y="75"/>
                      </a:lnTo>
                      <a:lnTo>
                        <a:pt x="116" y="81"/>
                      </a:lnTo>
                      <a:lnTo>
                        <a:pt x="125" y="95"/>
                      </a:lnTo>
                      <a:lnTo>
                        <a:pt x="133" y="113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87" name="Freeform 532">
                  <a:extLst>
                    <a:ext uri="{FF2B5EF4-FFF2-40B4-BE49-F238E27FC236}">
                      <a16:creationId xmlns:a16="http://schemas.microsoft.com/office/drawing/2014/main" id="{FC6EFCBC-79E1-44DE-B751-BAD3A0A139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55" y="827"/>
                  <a:ext cx="74" cy="66"/>
                </a:xfrm>
                <a:custGeom>
                  <a:avLst/>
                  <a:gdLst>
                    <a:gd name="T0" fmla="*/ 73 w 74"/>
                    <a:gd name="T1" fmla="*/ 0 h 66"/>
                    <a:gd name="T2" fmla="*/ 53 w 74"/>
                    <a:gd name="T3" fmla="*/ 12 h 66"/>
                    <a:gd name="T4" fmla="*/ 38 w 74"/>
                    <a:gd name="T5" fmla="*/ 26 h 66"/>
                    <a:gd name="T6" fmla="*/ 24 w 74"/>
                    <a:gd name="T7" fmla="*/ 40 h 66"/>
                    <a:gd name="T8" fmla="*/ 0 w 74"/>
                    <a:gd name="T9" fmla="*/ 65 h 6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4"/>
                    <a:gd name="T16" fmla="*/ 0 h 66"/>
                    <a:gd name="T17" fmla="*/ 74 w 74"/>
                    <a:gd name="T18" fmla="*/ 66 h 6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4" h="66">
                      <a:moveTo>
                        <a:pt x="73" y="0"/>
                      </a:moveTo>
                      <a:lnTo>
                        <a:pt x="53" y="12"/>
                      </a:lnTo>
                      <a:lnTo>
                        <a:pt x="38" y="26"/>
                      </a:lnTo>
                      <a:lnTo>
                        <a:pt x="24" y="40"/>
                      </a:lnTo>
                      <a:lnTo>
                        <a:pt x="0" y="65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88" name="Freeform 533">
                  <a:extLst>
                    <a:ext uri="{FF2B5EF4-FFF2-40B4-BE49-F238E27FC236}">
                      <a16:creationId xmlns:a16="http://schemas.microsoft.com/office/drawing/2014/main" id="{83408BD6-277B-4B28-916C-555A1F7A2A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9" y="1075"/>
                  <a:ext cx="36" cy="58"/>
                </a:xfrm>
                <a:custGeom>
                  <a:avLst/>
                  <a:gdLst>
                    <a:gd name="T0" fmla="*/ 26 w 36"/>
                    <a:gd name="T1" fmla="*/ 0 h 58"/>
                    <a:gd name="T2" fmla="*/ 35 w 36"/>
                    <a:gd name="T3" fmla="*/ 12 h 58"/>
                    <a:gd name="T4" fmla="*/ 35 w 36"/>
                    <a:gd name="T5" fmla="*/ 26 h 58"/>
                    <a:gd name="T6" fmla="*/ 29 w 36"/>
                    <a:gd name="T7" fmla="*/ 43 h 58"/>
                    <a:gd name="T8" fmla="*/ 18 w 36"/>
                    <a:gd name="T9" fmla="*/ 51 h 58"/>
                    <a:gd name="T10" fmla="*/ 0 w 36"/>
                    <a:gd name="T11" fmla="*/ 57 h 5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6"/>
                    <a:gd name="T19" fmla="*/ 0 h 58"/>
                    <a:gd name="T20" fmla="*/ 36 w 36"/>
                    <a:gd name="T21" fmla="*/ 58 h 5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6" h="58">
                      <a:moveTo>
                        <a:pt x="26" y="0"/>
                      </a:moveTo>
                      <a:lnTo>
                        <a:pt x="35" y="12"/>
                      </a:lnTo>
                      <a:lnTo>
                        <a:pt x="35" y="26"/>
                      </a:lnTo>
                      <a:lnTo>
                        <a:pt x="29" y="43"/>
                      </a:lnTo>
                      <a:lnTo>
                        <a:pt x="18" y="51"/>
                      </a:lnTo>
                      <a:lnTo>
                        <a:pt x="0" y="57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89" name="Freeform 534">
                  <a:extLst>
                    <a:ext uri="{FF2B5EF4-FFF2-40B4-BE49-F238E27FC236}">
                      <a16:creationId xmlns:a16="http://schemas.microsoft.com/office/drawing/2014/main" id="{085ED4F8-239E-4276-AFC3-C3BEB4E019B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43" y="928"/>
                  <a:ext cx="65" cy="41"/>
                </a:xfrm>
                <a:custGeom>
                  <a:avLst/>
                  <a:gdLst>
                    <a:gd name="T0" fmla="*/ 0 w 65"/>
                    <a:gd name="T1" fmla="*/ 40 h 41"/>
                    <a:gd name="T2" fmla="*/ 29 w 65"/>
                    <a:gd name="T3" fmla="*/ 31 h 41"/>
                    <a:gd name="T4" fmla="*/ 52 w 65"/>
                    <a:gd name="T5" fmla="*/ 14 h 41"/>
                    <a:gd name="T6" fmla="*/ 64 w 65"/>
                    <a:gd name="T7" fmla="*/ 0 h 41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65"/>
                    <a:gd name="T13" fmla="*/ 0 h 41"/>
                    <a:gd name="T14" fmla="*/ 65 w 65"/>
                    <a:gd name="T15" fmla="*/ 41 h 41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65" h="41">
                      <a:moveTo>
                        <a:pt x="0" y="40"/>
                      </a:moveTo>
                      <a:lnTo>
                        <a:pt x="29" y="31"/>
                      </a:lnTo>
                      <a:lnTo>
                        <a:pt x="52" y="14"/>
                      </a:lnTo>
                      <a:lnTo>
                        <a:pt x="64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0" name="Freeform 535">
                  <a:extLst>
                    <a:ext uri="{FF2B5EF4-FFF2-40B4-BE49-F238E27FC236}">
                      <a16:creationId xmlns:a16="http://schemas.microsoft.com/office/drawing/2014/main" id="{4408034F-E1F9-4902-891C-E3E9F10DB5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65" y="874"/>
                  <a:ext cx="32" cy="60"/>
                </a:xfrm>
                <a:custGeom>
                  <a:avLst/>
                  <a:gdLst>
                    <a:gd name="T0" fmla="*/ 31 w 32"/>
                    <a:gd name="T1" fmla="*/ 0 h 60"/>
                    <a:gd name="T2" fmla="*/ 20 w 32"/>
                    <a:gd name="T3" fmla="*/ 31 h 60"/>
                    <a:gd name="T4" fmla="*/ 6 w 32"/>
                    <a:gd name="T5" fmla="*/ 51 h 60"/>
                    <a:gd name="T6" fmla="*/ 0 w 32"/>
                    <a:gd name="T7" fmla="*/ 59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2"/>
                    <a:gd name="T13" fmla="*/ 0 h 60"/>
                    <a:gd name="T14" fmla="*/ 32 w 3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2" h="60">
                      <a:moveTo>
                        <a:pt x="31" y="0"/>
                      </a:moveTo>
                      <a:lnTo>
                        <a:pt x="20" y="31"/>
                      </a:lnTo>
                      <a:lnTo>
                        <a:pt x="6" y="51"/>
                      </a:lnTo>
                      <a:lnTo>
                        <a:pt x="0" y="59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1" name="Freeform 536">
                  <a:extLst>
                    <a:ext uri="{FF2B5EF4-FFF2-40B4-BE49-F238E27FC236}">
                      <a16:creationId xmlns:a16="http://schemas.microsoft.com/office/drawing/2014/main" id="{C719BABF-5171-4B47-99C0-D895D8731C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34" y="863"/>
                  <a:ext cx="103" cy="52"/>
                </a:xfrm>
                <a:custGeom>
                  <a:avLst/>
                  <a:gdLst>
                    <a:gd name="T0" fmla="*/ 102 w 103"/>
                    <a:gd name="T1" fmla="*/ 0 h 52"/>
                    <a:gd name="T2" fmla="*/ 96 w 103"/>
                    <a:gd name="T3" fmla="*/ 3 h 52"/>
                    <a:gd name="T4" fmla="*/ 87 w 103"/>
                    <a:gd name="T5" fmla="*/ 8 h 52"/>
                    <a:gd name="T6" fmla="*/ 71 w 103"/>
                    <a:gd name="T7" fmla="*/ 15 h 52"/>
                    <a:gd name="T8" fmla="*/ 59 w 103"/>
                    <a:gd name="T9" fmla="*/ 22 h 52"/>
                    <a:gd name="T10" fmla="*/ 42 w 103"/>
                    <a:gd name="T11" fmla="*/ 28 h 52"/>
                    <a:gd name="T12" fmla="*/ 32 w 103"/>
                    <a:gd name="T13" fmla="*/ 33 h 52"/>
                    <a:gd name="T14" fmla="*/ 15 w 103"/>
                    <a:gd name="T15" fmla="*/ 42 h 52"/>
                    <a:gd name="T16" fmla="*/ 0 w 103"/>
                    <a:gd name="T17" fmla="*/ 51 h 5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03"/>
                    <a:gd name="T28" fmla="*/ 0 h 52"/>
                    <a:gd name="T29" fmla="*/ 103 w 103"/>
                    <a:gd name="T30" fmla="*/ 52 h 5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03" h="52">
                      <a:moveTo>
                        <a:pt x="102" y="0"/>
                      </a:moveTo>
                      <a:lnTo>
                        <a:pt x="96" y="3"/>
                      </a:lnTo>
                      <a:lnTo>
                        <a:pt x="87" y="8"/>
                      </a:lnTo>
                      <a:lnTo>
                        <a:pt x="71" y="15"/>
                      </a:lnTo>
                      <a:lnTo>
                        <a:pt x="59" y="22"/>
                      </a:lnTo>
                      <a:lnTo>
                        <a:pt x="42" y="28"/>
                      </a:lnTo>
                      <a:lnTo>
                        <a:pt x="32" y="33"/>
                      </a:lnTo>
                      <a:lnTo>
                        <a:pt x="15" y="42"/>
                      </a:lnTo>
                      <a:lnTo>
                        <a:pt x="0" y="51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2" name="Freeform 537">
                  <a:extLst>
                    <a:ext uri="{FF2B5EF4-FFF2-40B4-BE49-F238E27FC236}">
                      <a16:creationId xmlns:a16="http://schemas.microsoft.com/office/drawing/2014/main" id="{FDD46DAB-956E-4A48-AF91-08EAE9A363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89" y="820"/>
                  <a:ext cx="127" cy="55"/>
                </a:xfrm>
                <a:custGeom>
                  <a:avLst/>
                  <a:gdLst>
                    <a:gd name="T0" fmla="*/ 126 w 127"/>
                    <a:gd name="T1" fmla="*/ 0 h 55"/>
                    <a:gd name="T2" fmla="*/ 117 w 127"/>
                    <a:gd name="T3" fmla="*/ 4 h 55"/>
                    <a:gd name="T4" fmla="*/ 104 w 127"/>
                    <a:gd name="T5" fmla="*/ 13 h 55"/>
                    <a:gd name="T6" fmla="*/ 89 w 127"/>
                    <a:gd name="T7" fmla="*/ 17 h 55"/>
                    <a:gd name="T8" fmla="*/ 73 w 127"/>
                    <a:gd name="T9" fmla="*/ 21 h 55"/>
                    <a:gd name="T10" fmla="*/ 62 w 127"/>
                    <a:gd name="T11" fmla="*/ 25 h 55"/>
                    <a:gd name="T12" fmla="*/ 48 w 127"/>
                    <a:gd name="T13" fmla="*/ 31 h 55"/>
                    <a:gd name="T14" fmla="*/ 38 w 127"/>
                    <a:gd name="T15" fmla="*/ 39 h 55"/>
                    <a:gd name="T16" fmla="*/ 28 w 127"/>
                    <a:gd name="T17" fmla="*/ 44 h 55"/>
                    <a:gd name="T18" fmla="*/ 0 w 127"/>
                    <a:gd name="T19" fmla="*/ 54 h 5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7"/>
                    <a:gd name="T31" fmla="*/ 0 h 55"/>
                    <a:gd name="T32" fmla="*/ 127 w 127"/>
                    <a:gd name="T33" fmla="*/ 55 h 55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7" h="55">
                      <a:moveTo>
                        <a:pt x="126" y="0"/>
                      </a:moveTo>
                      <a:lnTo>
                        <a:pt x="117" y="4"/>
                      </a:lnTo>
                      <a:lnTo>
                        <a:pt x="104" y="13"/>
                      </a:lnTo>
                      <a:lnTo>
                        <a:pt x="89" y="17"/>
                      </a:lnTo>
                      <a:lnTo>
                        <a:pt x="73" y="21"/>
                      </a:lnTo>
                      <a:lnTo>
                        <a:pt x="62" y="25"/>
                      </a:lnTo>
                      <a:lnTo>
                        <a:pt x="48" y="31"/>
                      </a:lnTo>
                      <a:lnTo>
                        <a:pt x="38" y="39"/>
                      </a:lnTo>
                      <a:lnTo>
                        <a:pt x="28" y="44"/>
                      </a:lnTo>
                      <a:lnTo>
                        <a:pt x="0" y="54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3" name="Freeform 538">
                  <a:extLst>
                    <a:ext uri="{FF2B5EF4-FFF2-40B4-BE49-F238E27FC236}">
                      <a16:creationId xmlns:a16="http://schemas.microsoft.com/office/drawing/2014/main" id="{4871A3AC-F0B4-4ED8-BEBB-8163FD8B5B9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46" y="788"/>
                  <a:ext cx="152" cy="54"/>
                </a:xfrm>
                <a:custGeom>
                  <a:avLst/>
                  <a:gdLst>
                    <a:gd name="T0" fmla="*/ 151 w 152"/>
                    <a:gd name="T1" fmla="*/ 0 h 54"/>
                    <a:gd name="T2" fmla="*/ 84 w 152"/>
                    <a:gd name="T3" fmla="*/ 13 h 54"/>
                    <a:gd name="T4" fmla="*/ 68 w 152"/>
                    <a:gd name="T5" fmla="*/ 15 h 54"/>
                    <a:gd name="T6" fmla="*/ 49 w 152"/>
                    <a:gd name="T7" fmla="*/ 29 h 54"/>
                    <a:gd name="T8" fmla="*/ 31 w 152"/>
                    <a:gd name="T9" fmla="*/ 39 h 54"/>
                    <a:gd name="T10" fmla="*/ 12 w 152"/>
                    <a:gd name="T11" fmla="*/ 47 h 54"/>
                    <a:gd name="T12" fmla="*/ 0 w 152"/>
                    <a:gd name="T13" fmla="*/ 53 h 5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52"/>
                    <a:gd name="T22" fmla="*/ 0 h 54"/>
                    <a:gd name="T23" fmla="*/ 152 w 152"/>
                    <a:gd name="T24" fmla="*/ 54 h 5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52" h="54">
                      <a:moveTo>
                        <a:pt x="151" y="0"/>
                      </a:moveTo>
                      <a:lnTo>
                        <a:pt x="84" y="13"/>
                      </a:lnTo>
                      <a:lnTo>
                        <a:pt x="68" y="15"/>
                      </a:lnTo>
                      <a:lnTo>
                        <a:pt x="49" y="29"/>
                      </a:lnTo>
                      <a:lnTo>
                        <a:pt x="31" y="39"/>
                      </a:lnTo>
                      <a:lnTo>
                        <a:pt x="12" y="47"/>
                      </a:lnTo>
                      <a:lnTo>
                        <a:pt x="0" y="53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4" name="Freeform 539">
                  <a:extLst>
                    <a:ext uri="{FF2B5EF4-FFF2-40B4-BE49-F238E27FC236}">
                      <a16:creationId xmlns:a16="http://schemas.microsoft.com/office/drawing/2014/main" id="{0E0C2647-2BFF-41A5-BFDA-18A9489A59C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14" y="807"/>
                  <a:ext cx="45" cy="21"/>
                </a:xfrm>
                <a:custGeom>
                  <a:avLst/>
                  <a:gdLst>
                    <a:gd name="T0" fmla="*/ 44 w 45"/>
                    <a:gd name="T1" fmla="*/ 7 h 21"/>
                    <a:gd name="T2" fmla="*/ 39 w 45"/>
                    <a:gd name="T3" fmla="*/ 12 h 21"/>
                    <a:gd name="T4" fmla="*/ 33 w 45"/>
                    <a:gd name="T5" fmla="*/ 16 h 21"/>
                    <a:gd name="T6" fmla="*/ 27 w 45"/>
                    <a:gd name="T7" fmla="*/ 18 h 21"/>
                    <a:gd name="T8" fmla="*/ 23 w 45"/>
                    <a:gd name="T9" fmla="*/ 19 h 21"/>
                    <a:gd name="T10" fmla="*/ 18 w 45"/>
                    <a:gd name="T11" fmla="*/ 20 h 21"/>
                    <a:gd name="T12" fmla="*/ 15 w 45"/>
                    <a:gd name="T13" fmla="*/ 18 h 21"/>
                    <a:gd name="T14" fmla="*/ 10 w 45"/>
                    <a:gd name="T15" fmla="*/ 16 h 21"/>
                    <a:gd name="T16" fmla="*/ 4 w 45"/>
                    <a:gd name="T17" fmla="*/ 15 h 21"/>
                    <a:gd name="T18" fmla="*/ 0 w 45"/>
                    <a:gd name="T19" fmla="*/ 15 h 21"/>
                    <a:gd name="T20" fmla="*/ 27 w 45"/>
                    <a:gd name="T21" fmla="*/ 0 h 21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45"/>
                    <a:gd name="T34" fmla="*/ 0 h 21"/>
                    <a:gd name="T35" fmla="*/ 45 w 45"/>
                    <a:gd name="T36" fmla="*/ 21 h 21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45" h="21">
                      <a:moveTo>
                        <a:pt x="44" y="7"/>
                      </a:moveTo>
                      <a:lnTo>
                        <a:pt x="39" y="12"/>
                      </a:lnTo>
                      <a:lnTo>
                        <a:pt x="33" y="16"/>
                      </a:lnTo>
                      <a:lnTo>
                        <a:pt x="27" y="18"/>
                      </a:lnTo>
                      <a:lnTo>
                        <a:pt x="23" y="19"/>
                      </a:lnTo>
                      <a:lnTo>
                        <a:pt x="18" y="20"/>
                      </a:lnTo>
                      <a:lnTo>
                        <a:pt x="15" y="18"/>
                      </a:lnTo>
                      <a:lnTo>
                        <a:pt x="10" y="16"/>
                      </a:lnTo>
                      <a:lnTo>
                        <a:pt x="4" y="15"/>
                      </a:lnTo>
                      <a:lnTo>
                        <a:pt x="0" y="15"/>
                      </a:lnTo>
                      <a:lnTo>
                        <a:pt x="27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5" name="Freeform 540">
                  <a:extLst>
                    <a:ext uri="{FF2B5EF4-FFF2-40B4-BE49-F238E27FC236}">
                      <a16:creationId xmlns:a16="http://schemas.microsoft.com/office/drawing/2014/main" id="{97164702-0D4C-4468-977A-4FAA337AE9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22" y="870"/>
                  <a:ext cx="30" cy="7"/>
                </a:xfrm>
                <a:custGeom>
                  <a:avLst/>
                  <a:gdLst>
                    <a:gd name="T0" fmla="*/ 0 w 30"/>
                    <a:gd name="T1" fmla="*/ 1 h 7"/>
                    <a:gd name="T2" fmla="*/ 6 w 30"/>
                    <a:gd name="T3" fmla="*/ 4 h 7"/>
                    <a:gd name="T4" fmla="*/ 15 w 30"/>
                    <a:gd name="T5" fmla="*/ 6 h 7"/>
                    <a:gd name="T6" fmla="*/ 22 w 30"/>
                    <a:gd name="T7" fmla="*/ 3 h 7"/>
                    <a:gd name="T8" fmla="*/ 29 w 30"/>
                    <a:gd name="T9" fmla="*/ 0 h 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"/>
                    <a:gd name="T16" fmla="*/ 0 h 7"/>
                    <a:gd name="T17" fmla="*/ 30 w 30"/>
                    <a:gd name="T18" fmla="*/ 7 h 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" h="7">
                      <a:moveTo>
                        <a:pt x="0" y="1"/>
                      </a:moveTo>
                      <a:lnTo>
                        <a:pt x="6" y="4"/>
                      </a:lnTo>
                      <a:lnTo>
                        <a:pt x="15" y="6"/>
                      </a:lnTo>
                      <a:lnTo>
                        <a:pt x="22" y="3"/>
                      </a:lnTo>
                      <a:lnTo>
                        <a:pt x="29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6" name="Freeform 541">
                  <a:extLst>
                    <a:ext uri="{FF2B5EF4-FFF2-40B4-BE49-F238E27FC236}">
                      <a16:creationId xmlns:a16="http://schemas.microsoft.com/office/drawing/2014/main" id="{578E7218-FF95-4261-B478-94083572346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90" y="791"/>
                  <a:ext cx="46" cy="11"/>
                </a:xfrm>
                <a:custGeom>
                  <a:avLst/>
                  <a:gdLst>
                    <a:gd name="T0" fmla="*/ 0 w 46"/>
                    <a:gd name="T1" fmla="*/ 0 h 11"/>
                    <a:gd name="T2" fmla="*/ 13 w 46"/>
                    <a:gd name="T3" fmla="*/ 7 h 11"/>
                    <a:gd name="T4" fmla="*/ 19 w 46"/>
                    <a:gd name="T5" fmla="*/ 10 h 11"/>
                    <a:gd name="T6" fmla="*/ 25 w 46"/>
                    <a:gd name="T7" fmla="*/ 10 h 11"/>
                    <a:gd name="T8" fmla="*/ 32 w 46"/>
                    <a:gd name="T9" fmla="*/ 9 h 11"/>
                    <a:gd name="T10" fmla="*/ 38 w 46"/>
                    <a:gd name="T11" fmla="*/ 7 h 11"/>
                    <a:gd name="T12" fmla="*/ 45 w 46"/>
                    <a:gd name="T13" fmla="*/ 3 h 1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6"/>
                    <a:gd name="T22" fmla="*/ 0 h 11"/>
                    <a:gd name="T23" fmla="*/ 46 w 46"/>
                    <a:gd name="T24" fmla="*/ 11 h 1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6" h="11">
                      <a:moveTo>
                        <a:pt x="0" y="0"/>
                      </a:moveTo>
                      <a:lnTo>
                        <a:pt x="13" y="7"/>
                      </a:lnTo>
                      <a:lnTo>
                        <a:pt x="19" y="10"/>
                      </a:lnTo>
                      <a:lnTo>
                        <a:pt x="25" y="10"/>
                      </a:lnTo>
                      <a:lnTo>
                        <a:pt x="32" y="9"/>
                      </a:lnTo>
                      <a:lnTo>
                        <a:pt x="38" y="7"/>
                      </a:lnTo>
                      <a:lnTo>
                        <a:pt x="45" y="3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7" name="Freeform 542">
                  <a:extLst>
                    <a:ext uri="{FF2B5EF4-FFF2-40B4-BE49-F238E27FC236}">
                      <a16:creationId xmlns:a16="http://schemas.microsoft.com/office/drawing/2014/main" id="{64B6E702-CFF1-48E8-87B4-228EA0132C6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93" y="834"/>
                  <a:ext cx="18" cy="11"/>
                </a:xfrm>
                <a:custGeom>
                  <a:avLst/>
                  <a:gdLst>
                    <a:gd name="T0" fmla="*/ 0 w 18"/>
                    <a:gd name="T1" fmla="*/ 0 h 11"/>
                    <a:gd name="T2" fmla="*/ 9 w 18"/>
                    <a:gd name="T3" fmla="*/ 3 h 11"/>
                    <a:gd name="T4" fmla="*/ 15 w 18"/>
                    <a:gd name="T5" fmla="*/ 7 h 11"/>
                    <a:gd name="T6" fmla="*/ 17 w 18"/>
                    <a:gd name="T7" fmla="*/ 10 h 11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8"/>
                    <a:gd name="T13" fmla="*/ 0 h 11"/>
                    <a:gd name="T14" fmla="*/ 18 w 18"/>
                    <a:gd name="T15" fmla="*/ 11 h 11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8" h="11">
                      <a:moveTo>
                        <a:pt x="0" y="0"/>
                      </a:moveTo>
                      <a:lnTo>
                        <a:pt x="9" y="3"/>
                      </a:lnTo>
                      <a:lnTo>
                        <a:pt x="15" y="7"/>
                      </a:lnTo>
                      <a:lnTo>
                        <a:pt x="17" y="1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8" name="Freeform 543">
                  <a:extLst>
                    <a:ext uri="{FF2B5EF4-FFF2-40B4-BE49-F238E27FC236}">
                      <a16:creationId xmlns:a16="http://schemas.microsoft.com/office/drawing/2014/main" id="{3E5F1796-B515-4108-AB5F-85F4A92629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74" y="820"/>
                  <a:ext cx="16" cy="18"/>
                </a:xfrm>
                <a:custGeom>
                  <a:avLst/>
                  <a:gdLst>
                    <a:gd name="T0" fmla="*/ 15 w 16"/>
                    <a:gd name="T1" fmla="*/ 0 h 18"/>
                    <a:gd name="T2" fmla="*/ 15 w 16"/>
                    <a:gd name="T3" fmla="*/ 2 h 18"/>
                    <a:gd name="T4" fmla="*/ 13 w 16"/>
                    <a:gd name="T5" fmla="*/ 5 h 18"/>
                    <a:gd name="T6" fmla="*/ 11 w 16"/>
                    <a:gd name="T7" fmla="*/ 11 h 18"/>
                    <a:gd name="T8" fmla="*/ 8 w 16"/>
                    <a:gd name="T9" fmla="*/ 13 h 18"/>
                    <a:gd name="T10" fmla="*/ 5 w 16"/>
                    <a:gd name="T11" fmla="*/ 15 h 18"/>
                    <a:gd name="T12" fmla="*/ 0 w 16"/>
                    <a:gd name="T13" fmla="*/ 17 h 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6"/>
                    <a:gd name="T22" fmla="*/ 0 h 18"/>
                    <a:gd name="T23" fmla="*/ 16 w 16"/>
                    <a:gd name="T24" fmla="*/ 18 h 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6" h="18">
                      <a:moveTo>
                        <a:pt x="15" y="0"/>
                      </a:moveTo>
                      <a:lnTo>
                        <a:pt x="15" y="2"/>
                      </a:lnTo>
                      <a:lnTo>
                        <a:pt x="13" y="5"/>
                      </a:lnTo>
                      <a:lnTo>
                        <a:pt x="11" y="11"/>
                      </a:lnTo>
                      <a:lnTo>
                        <a:pt x="8" y="13"/>
                      </a:lnTo>
                      <a:lnTo>
                        <a:pt x="5" y="15"/>
                      </a:lnTo>
                      <a:lnTo>
                        <a:pt x="0" y="17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9" name="Freeform 544">
                  <a:extLst>
                    <a:ext uri="{FF2B5EF4-FFF2-40B4-BE49-F238E27FC236}">
                      <a16:creationId xmlns:a16="http://schemas.microsoft.com/office/drawing/2014/main" id="{1ABEBFA5-22A6-4F10-8525-EB8A2B905AA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19" y="809"/>
                  <a:ext cx="27" cy="9"/>
                </a:xfrm>
                <a:custGeom>
                  <a:avLst/>
                  <a:gdLst>
                    <a:gd name="T0" fmla="*/ 0 w 27"/>
                    <a:gd name="T1" fmla="*/ 0 h 9"/>
                    <a:gd name="T2" fmla="*/ 1 w 27"/>
                    <a:gd name="T3" fmla="*/ 3 h 9"/>
                    <a:gd name="T4" fmla="*/ 5 w 27"/>
                    <a:gd name="T5" fmla="*/ 5 h 9"/>
                    <a:gd name="T6" fmla="*/ 9 w 27"/>
                    <a:gd name="T7" fmla="*/ 7 h 9"/>
                    <a:gd name="T8" fmla="*/ 15 w 27"/>
                    <a:gd name="T9" fmla="*/ 8 h 9"/>
                    <a:gd name="T10" fmla="*/ 21 w 27"/>
                    <a:gd name="T11" fmla="*/ 8 h 9"/>
                    <a:gd name="T12" fmla="*/ 26 w 27"/>
                    <a:gd name="T13" fmla="*/ 8 h 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7"/>
                    <a:gd name="T22" fmla="*/ 0 h 9"/>
                    <a:gd name="T23" fmla="*/ 27 w 27"/>
                    <a:gd name="T24" fmla="*/ 9 h 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7" h="9">
                      <a:moveTo>
                        <a:pt x="0" y="0"/>
                      </a:moveTo>
                      <a:lnTo>
                        <a:pt x="1" y="3"/>
                      </a:lnTo>
                      <a:lnTo>
                        <a:pt x="5" y="5"/>
                      </a:lnTo>
                      <a:lnTo>
                        <a:pt x="9" y="7"/>
                      </a:lnTo>
                      <a:lnTo>
                        <a:pt x="15" y="8"/>
                      </a:lnTo>
                      <a:lnTo>
                        <a:pt x="21" y="8"/>
                      </a:lnTo>
                      <a:lnTo>
                        <a:pt x="26" y="8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00" name="Freeform 545">
                  <a:extLst>
                    <a:ext uri="{FF2B5EF4-FFF2-40B4-BE49-F238E27FC236}">
                      <a16:creationId xmlns:a16="http://schemas.microsoft.com/office/drawing/2014/main" id="{E9162D36-7234-42F2-9B4D-1DEB79FCD30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91" y="893"/>
                  <a:ext cx="25" cy="5"/>
                </a:xfrm>
                <a:custGeom>
                  <a:avLst/>
                  <a:gdLst>
                    <a:gd name="T0" fmla="*/ 0 w 25"/>
                    <a:gd name="T1" fmla="*/ 0 h 5"/>
                    <a:gd name="T2" fmla="*/ 6 w 25"/>
                    <a:gd name="T3" fmla="*/ 3 h 5"/>
                    <a:gd name="T4" fmla="*/ 11 w 25"/>
                    <a:gd name="T5" fmla="*/ 4 h 5"/>
                    <a:gd name="T6" fmla="*/ 17 w 25"/>
                    <a:gd name="T7" fmla="*/ 4 h 5"/>
                    <a:gd name="T8" fmla="*/ 24 w 25"/>
                    <a:gd name="T9" fmla="*/ 4 h 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"/>
                    <a:gd name="T16" fmla="*/ 0 h 5"/>
                    <a:gd name="T17" fmla="*/ 25 w 25"/>
                    <a:gd name="T18" fmla="*/ 5 h 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" h="5">
                      <a:moveTo>
                        <a:pt x="0" y="0"/>
                      </a:moveTo>
                      <a:lnTo>
                        <a:pt x="6" y="3"/>
                      </a:lnTo>
                      <a:lnTo>
                        <a:pt x="11" y="4"/>
                      </a:lnTo>
                      <a:lnTo>
                        <a:pt x="17" y="4"/>
                      </a:lnTo>
                      <a:lnTo>
                        <a:pt x="24" y="4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01" name="Freeform 546">
                  <a:extLst>
                    <a:ext uri="{FF2B5EF4-FFF2-40B4-BE49-F238E27FC236}">
                      <a16:creationId xmlns:a16="http://schemas.microsoft.com/office/drawing/2014/main" id="{4D9E17CD-941B-4C98-ABC2-43B1D81131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70" y="791"/>
                  <a:ext cx="22" cy="16"/>
                </a:xfrm>
                <a:custGeom>
                  <a:avLst/>
                  <a:gdLst>
                    <a:gd name="T0" fmla="*/ 0 w 22"/>
                    <a:gd name="T1" fmla="*/ 0 h 16"/>
                    <a:gd name="T2" fmla="*/ 7 w 22"/>
                    <a:gd name="T3" fmla="*/ 4 h 16"/>
                    <a:gd name="T4" fmla="*/ 12 w 22"/>
                    <a:gd name="T5" fmla="*/ 8 h 16"/>
                    <a:gd name="T6" fmla="*/ 16 w 22"/>
                    <a:gd name="T7" fmla="*/ 13 h 16"/>
                    <a:gd name="T8" fmla="*/ 21 w 22"/>
                    <a:gd name="T9" fmla="*/ 15 h 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"/>
                    <a:gd name="T16" fmla="*/ 0 h 16"/>
                    <a:gd name="T17" fmla="*/ 22 w 22"/>
                    <a:gd name="T18" fmla="*/ 16 h 1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" h="16">
                      <a:moveTo>
                        <a:pt x="0" y="0"/>
                      </a:moveTo>
                      <a:lnTo>
                        <a:pt x="7" y="4"/>
                      </a:lnTo>
                      <a:lnTo>
                        <a:pt x="12" y="8"/>
                      </a:lnTo>
                      <a:lnTo>
                        <a:pt x="16" y="13"/>
                      </a:lnTo>
                      <a:lnTo>
                        <a:pt x="21" y="15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282" name="Group 547">
                <a:extLst>
                  <a:ext uri="{FF2B5EF4-FFF2-40B4-BE49-F238E27FC236}">
                    <a16:creationId xmlns:a16="http://schemas.microsoft.com/office/drawing/2014/main" id="{EF47FFA0-3D07-4849-AAC7-8CBA5AA781F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44" y="983"/>
                <a:ext cx="247" cy="251"/>
                <a:chOff x="3244" y="983"/>
                <a:chExt cx="247" cy="251"/>
              </a:xfrm>
            </p:grpSpPr>
            <p:sp>
              <p:nvSpPr>
                <p:cNvPr id="11283" name="Freeform 548">
                  <a:extLst>
                    <a:ext uri="{FF2B5EF4-FFF2-40B4-BE49-F238E27FC236}">
                      <a16:creationId xmlns:a16="http://schemas.microsoft.com/office/drawing/2014/main" id="{CCB8D125-330E-4B76-AB6C-E1F61FA6A75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44" y="983"/>
                  <a:ext cx="247" cy="251"/>
                </a:xfrm>
                <a:custGeom>
                  <a:avLst/>
                  <a:gdLst>
                    <a:gd name="T0" fmla="*/ 3 w 247"/>
                    <a:gd name="T1" fmla="*/ 12 h 251"/>
                    <a:gd name="T2" fmla="*/ 165 w 247"/>
                    <a:gd name="T3" fmla="*/ 0 h 251"/>
                    <a:gd name="T4" fmla="*/ 211 w 247"/>
                    <a:gd name="T5" fmla="*/ 35 h 251"/>
                    <a:gd name="T6" fmla="*/ 229 w 247"/>
                    <a:gd name="T7" fmla="*/ 55 h 251"/>
                    <a:gd name="T8" fmla="*/ 240 w 247"/>
                    <a:gd name="T9" fmla="*/ 78 h 251"/>
                    <a:gd name="T10" fmla="*/ 243 w 247"/>
                    <a:gd name="T11" fmla="*/ 104 h 251"/>
                    <a:gd name="T12" fmla="*/ 246 w 247"/>
                    <a:gd name="T13" fmla="*/ 144 h 251"/>
                    <a:gd name="T14" fmla="*/ 240 w 247"/>
                    <a:gd name="T15" fmla="*/ 181 h 251"/>
                    <a:gd name="T16" fmla="*/ 220 w 247"/>
                    <a:gd name="T17" fmla="*/ 215 h 251"/>
                    <a:gd name="T18" fmla="*/ 0 w 247"/>
                    <a:gd name="T19" fmla="*/ 250 h 251"/>
                    <a:gd name="T20" fmla="*/ 26 w 247"/>
                    <a:gd name="T21" fmla="*/ 215 h 251"/>
                    <a:gd name="T22" fmla="*/ 40 w 247"/>
                    <a:gd name="T23" fmla="*/ 175 h 251"/>
                    <a:gd name="T24" fmla="*/ 43 w 247"/>
                    <a:gd name="T25" fmla="*/ 127 h 251"/>
                    <a:gd name="T26" fmla="*/ 43 w 247"/>
                    <a:gd name="T27" fmla="*/ 95 h 251"/>
                    <a:gd name="T28" fmla="*/ 20 w 247"/>
                    <a:gd name="T29" fmla="*/ 49 h 251"/>
                    <a:gd name="T30" fmla="*/ 3 w 247"/>
                    <a:gd name="T31" fmla="*/ 12 h 25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247"/>
                    <a:gd name="T49" fmla="*/ 0 h 251"/>
                    <a:gd name="T50" fmla="*/ 247 w 247"/>
                    <a:gd name="T51" fmla="*/ 251 h 251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247" h="251">
                      <a:moveTo>
                        <a:pt x="3" y="12"/>
                      </a:moveTo>
                      <a:lnTo>
                        <a:pt x="165" y="0"/>
                      </a:lnTo>
                      <a:lnTo>
                        <a:pt x="211" y="35"/>
                      </a:lnTo>
                      <a:lnTo>
                        <a:pt x="229" y="55"/>
                      </a:lnTo>
                      <a:lnTo>
                        <a:pt x="240" y="78"/>
                      </a:lnTo>
                      <a:lnTo>
                        <a:pt x="243" y="104"/>
                      </a:lnTo>
                      <a:lnTo>
                        <a:pt x="246" y="144"/>
                      </a:lnTo>
                      <a:lnTo>
                        <a:pt x="240" y="181"/>
                      </a:lnTo>
                      <a:lnTo>
                        <a:pt x="220" y="215"/>
                      </a:lnTo>
                      <a:lnTo>
                        <a:pt x="0" y="250"/>
                      </a:lnTo>
                      <a:lnTo>
                        <a:pt x="26" y="215"/>
                      </a:lnTo>
                      <a:lnTo>
                        <a:pt x="40" y="175"/>
                      </a:lnTo>
                      <a:lnTo>
                        <a:pt x="43" y="127"/>
                      </a:lnTo>
                      <a:lnTo>
                        <a:pt x="43" y="95"/>
                      </a:lnTo>
                      <a:lnTo>
                        <a:pt x="20" y="49"/>
                      </a:lnTo>
                      <a:lnTo>
                        <a:pt x="3" y="12"/>
                      </a:lnTo>
                    </a:path>
                  </a:pathLst>
                </a:custGeom>
                <a:solidFill>
                  <a:srgbClr val="9FB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84" name="Oval 549">
                  <a:extLst>
                    <a:ext uri="{FF2B5EF4-FFF2-40B4-BE49-F238E27FC236}">
                      <a16:creationId xmlns:a16="http://schemas.microsoft.com/office/drawing/2014/main" id="{3C1C8762-A76B-4177-B9D2-BEAF15D4060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06" y="1167"/>
                  <a:ext cx="25" cy="22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 sz="1400">
                    <a:latin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11276" name="Freeform 550">
              <a:extLst>
                <a:ext uri="{FF2B5EF4-FFF2-40B4-BE49-F238E27FC236}">
                  <a16:creationId xmlns:a16="http://schemas.microsoft.com/office/drawing/2014/main" id="{A1A6367B-6683-442F-9050-655DE55E5B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6" y="2278"/>
              <a:ext cx="77" cy="65"/>
            </a:xfrm>
            <a:custGeom>
              <a:avLst/>
              <a:gdLst>
                <a:gd name="T0" fmla="*/ 14 w 77"/>
                <a:gd name="T1" fmla="*/ 47 h 65"/>
                <a:gd name="T2" fmla="*/ 21 w 77"/>
                <a:gd name="T3" fmla="*/ 37 h 65"/>
                <a:gd name="T4" fmla="*/ 28 w 77"/>
                <a:gd name="T5" fmla="*/ 27 h 65"/>
                <a:gd name="T6" fmla="*/ 38 w 77"/>
                <a:gd name="T7" fmla="*/ 20 h 65"/>
                <a:gd name="T8" fmla="*/ 48 w 77"/>
                <a:gd name="T9" fmla="*/ 17 h 65"/>
                <a:gd name="T10" fmla="*/ 59 w 77"/>
                <a:gd name="T11" fmla="*/ 10 h 65"/>
                <a:gd name="T12" fmla="*/ 73 w 77"/>
                <a:gd name="T13" fmla="*/ 0 h 65"/>
                <a:gd name="T14" fmla="*/ 76 w 77"/>
                <a:gd name="T15" fmla="*/ 10 h 65"/>
                <a:gd name="T16" fmla="*/ 76 w 77"/>
                <a:gd name="T17" fmla="*/ 20 h 65"/>
                <a:gd name="T18" fmla="*/ 66 w 77"/>
                <a:gd name="T19" fmla="*/ 24 h 65"/>
                <a:gd name="T20" fmla="*/ 62 w 77"/>
                <a:gd name="T21" fmla="*/ 34 h 65"/>
                <a:gd name="T22" fmla="*/ 48 w 77"/>
                <a:gd name="T23" fmla="*/ 40 h 65"/>
                <a:gd name="T24" fmla="*/ 38 w 77"/>
                <a:gd name="T25" fmla="*/ 44 h 65"/>
                <a:gd name="T26" fmla="*/ 28 w 77"/>
                <a:gd name="T27" fmla="*/ 47 h 65"/>
                <a:gd name="T28" fmla="*/ 14 w 77"/>
                <a:gd name="T29" fmla="*/ 47 h 65"/>
                <a:gd name="T30" fmla="*/ 3 w 77"/>
                <a:gd name="T31" fmla="*/ 54 h 65"/>
                <a:gd name="T32" fmla="*/ 0 w 77"/>
                <a:gd name="T33" fmla="*/ 64 h 65"/>
                <a:gd name="T34" fmla="*/ 14 w 77"/>
                <a:gd name="T35" fmla="*/ 47 h 6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7"/>
                <a:gd name="T55" fmla="*/ 0 h 65"/>
                <a:gd name="T56" fmla="*/ 77 w 77"/>
                <a:gd name="T57" fmla="*/ 65 h 6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7" h="65">
                  <a:moveTo>
                    <a:pt x="14" y="47"/>
                  </a:moveTo>
                  <a:lnTo>
                    <a:pt x="21" y="37"/>
                  </a:lnTo>
                  <a:lnTo>
                    <a:pt x="28" y="27"/>
                  </a:lnTo>
                  <a:lnTo>
                    <a:pt x="38" y="20"/>
                  </a:lnTo>
                  <a:lnTo>
                    <a:pt x="48" y="17"/>
                  </a:lnTo>
                  <a:lnTo>
                    <a:pt x="59" y="10"/>
                  </a:lnTo>
                  <a:lnTo>
                    <a:pt x="73" y="0"/>
                  </a:lnTo>
                  <a:lnTo>
                    <a:pt x="76" y="10"/>
                  </a:lnTo>
                  <a:lnTo>
                    <a:pt x="76" y="20"/>
                  </a:lnTo>
                  <a:lnTo>
                    <a:pt x="66" y="24"/>
                  </a:lnTo>
                  <a:lnTo>
                    <a:pt x="62" y="34"/>
                  </a:lnTo>
                  <a:lnTo>
                    <a:pt x="48" y="40"/>
                  </a:lnTo>
                  <a:lnTo>
                    <a:pt x="38" y="44"/>
                  </a:lnTo>
                  <a:lnTo>
                    <a:pt x="28" y="47"/>
                  </a:lnTo>
                  <a:lnTo>
                    <a:pt x="14" y="47"/>
                  </a:lnTo>
                  <a:lnTo>
                    <a:pt x="3" y="54"/>
                  </a:lnTo>
                  <a:lnTo>
                    <a:pt x="0" y="64"/>
                  </a:lnTo>
                  <a:lnTo>
                    <a:pt x="14" y="47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79001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7" name="Freeform 551">
              <a:extLst>
                <a:ext uri="{FF2B5EF4-FFF2-40B4-BE49-F238E27FC236}">
                  <a16:creationId xmlns:a16="http://schemas.microsoft.com/office/drawing/2014/main" id="{208C630B-EF56-4763-896C-9D754FF518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3" y="2424"/>
              <a:ext cx="158" cy="121"/>
            </a:xfrm>
            <a:custGeom>
              <a:avLst/>
              <a:gdLst>
                <a:gd name="T0" fmla="*/ 154 w 158"/>
                <a:gd name="T1" fmla="*/ 14 h 121"/>
                <a:gd name="T2" fmla="*/ 143 w 158"/>
                <a:gd name="T3" fmla="*/ 17 h 121"/>
                <a:gd name="T4" fmla="*/ 140 w 158"/>
                <a:gd name="T5" fmla="*/ 27 h 121"/>
                <a:gd name="T6" fmla="*/ 137 w 158"/>
                <a:gd name="T7" fmla="*/ 38 h 121"/>
                <a:gd name="T8" fmla="*/ 123 w 158"/>
                <a:gd name="T9" fmla="*/ 45 h 121"/>
                <a:gd name="T10" fmla="*/ 113 w 158"/>
                <a:gd name="T11" fmla="*/ 45 h 121"/>
                <a:gd name="T12" fmla="*/ 102 w 158"/>
                <a:gd name="T13" fmla="*/ 38 h 121"/>
                <a:gd name="T14" fmla="*/ 92 w 158"/>
                <a:gd name="T15" fmla="*/ 38 h 121"/>
                <a:gd name="T16" fmla="*/ 82 w 158"/>
                <a:gd name="T17" fmla="*/ 45 h 121"/>
                <a:gd name="T18" fmla="*/ 72 w 158"/>
                <a:gd name="T19" fmla="*/ 51 h 121"/>
                <a:gd name="T20" fmla="*/ 61 w 158"/>
                <a:gd name="T21" fmla="*/ 55 h 121"/>
                <a:gd name="T22" fmla="*/ 51 w 158"/>
                <a:gd name="T23" fmla="*/ 62 h 121"/>
                <a:gd name="T24" fmla="*/ 41 w 158"/>
                <a:gd name="T25" fmla="*/ 65 h 121"/>
                <a:gd name="T26" fmla="*/ 31 w 158"/>
                <a:gd name="T27" fmla="*/ 72 h 121"/>
                <a:gd name="T28" fmla="*/ 20 w 158"/>
                <a:gd name="T29" fmla="*/ 79 h 121"/>
                <a:gd name="T30" fmla="*/ 17 w 158"/>
                <a:gd name="T31" fmla="*/ 89 h 121"/>
                <a:gd name="T32" fmla="*/ 10 w 158"/>
                <a:gd name="T33" fmla="*/ 99 h 121"/>
                <a:gd name="T34" fmla="*/ 7 w 158"/>
                <a:gd name="T35" fmla="*/ 110 h 121"/>
                <a:gd name="T36" fmla="*/ 0 w 158"/>
                <a:gd name="T37" fmla="*/ 120 h 121"/>
                <a:gd name="T38" fmla="*/ 10 w 158"/>
                <a:gd name="T39" fmla="*/ 117 h 121"/>
                <a:gd name="T40" fmla="*/ 20 w 158"/>
                <a:gd name="T41" fmla="*/ 113 h 121"/>
                <a:gd name="T42" fmla="*/ 31 w 158"/>
                <a:gd name="T43" fmla="*/ 117 h 121"/>
                <a:gd name="T44" fmla="*/ 41 w 158"/>
                <a:gd name="T45" fmla="*/ 113 h 121"/>
                <a:gd name="T46" fmla="*/ 51 w 158"/>
                <a:gd name="T47" fmla="*/ 106 h 121"/>
                <a:gd name="T48" fmla="*/ 61 w 158"/>
                <a:gd name="T49" fmla="*/ 110 h 121"/>
                <a:gd name="T50" fmla="*/ 72 w 158"/>
                <a:gd name="T51" fmla="*/ 117 h 121"/>
                <a:gd name="T52" fmla="*/ 85 w 158"/>
                <a:gd name="T53" fmla="*/ 113 h 121"/>
                <a:gd name="T54" fmla="*/ 89 w 158"/>
                <a:gd name="T55" fmla="*/ 103 h 121"/>
                <a:gd name="T56" fmla="*/ 89 w 158"/>
                <a:gd name="T57" fmla="*/ 93 h 121"/>
                <a:gd name="T58" fmla="*/ 92 w 158"/>
                <a:gd name="T59" fmla="*/ 82 h 121"/>
                <a:gd name="T60" fmla="*/ 102 w 158"/>
                <a:gd name="T61" fmla="*/ 75 h 121"/>
                <a:gd name="T62" fmla="*/ 102 w 158"/>
                <a:gd name="T63" fmla="*/ 65 h 121"/>
                <a:gd name="T64" fmla="*/ 109 w 158"/>
                <a:gd name="T65" fmla="*/ 55 h 121"/>
                <a:gd name="T66" fmla="*/ 119 w 158"/>
                <a:gd name="T67" fmla="*/ 48 h 121"/>
                <a:gd name="T68" fmla="*/ 130 w 158"/>
                <a:gd name="T69" fmla="*/ 41 h 121"/>
                <a:gd name="T70" fmla="*/ 137 w 158"/>
                <a:gd name="T71" fmla="*/ 31 h 121"/>
                <a:gd name="T72" fmla="*/ 143 w 158"/>
                <a:gd name="T73" fmla="*/ 21 h 121"/>
                <a:gd name="T74" fmla="*/ 154 w 158"/>
                <a:gd name="T75" fmla="*/ 10 h 121"/>
                <a:gd name="T76" fmla="*/ 157 w 158"/>
                <a:gd name="T77" fmla="*/ 0 h 121"/>
                <a:gd name="T78" fmla="*/ 147 w 158"/>
                <a:gd name="T79" fmla="*/ 3 h 121"/>
                <a:gd name="T80" fmla="*/ 137 w 158"/>
                <a:gd name="T81" fmla="*/ 10 h 121"/>
                <a:gd name="T82" fmla="*/ 130 w 158"/>
                <a:gd name="T83" fmla="*/ 21 h 121"/>
                <a:gd name="T84" fmla="*/ 119 w 158"/>
                <a:gd name="T85" fmla="*/ 31 h 121"/>
                <a:gd name="T86" fmla="*/ 109 w 158"/>
                <a:gd name="T87" fmla="*/ 38 h 121"/>
                <a:gd name="T88" fmla="*/ 99 w 158"/>
                <a:gd name="T89" fmla="*/ 45 h 12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58"/>
                <a:gd name="T136" fmla="*/ 0 h 121"/>
                <a:gd name="T137" fmla="*/ 158 w 158"/>
                <a:gd name="T138" fmla="*/ 121 h 121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58" h="121">
                  <a:moveTo>
                    <a:pt x="154" y="14"/>
                  </a:moveTo>
                  <a:lnTo>
                    <a:pt x="143" y="17"/>
                  </a:lnTo>
                  <a:lnTo>
                    <a:pt x="140" y="27"/>
                  </a:lnTo>
                  <a:lnTo>
                    <a:pt x="137" y="38"/>
                  </a:lnTo>
                  <a:lnTo>
                    <a:pt x="123" y="45"/>
                  </a:lnTo>
                  <a:lnTo>
                    <a:pt x="113" y="45"/>
                  </a:lnTo>
                  <a:lnTo>
                    <a:pt x="102" y="38"/>
                  </a:lnTo>
                  <a:lnTo>
                    <a:pt x="92" y="38"/>
                  </a:lnTo>
                  <a:lnTo>
                    <a:pt x="82" y="45"/>
                  </a:lnTo>
                  <a:lnTo>
                    <a:pt x="72" y="51"/>
                  </a:lnTo>
                  <a:lnTo>
                    <a:pt x="61" y="55"/>
                  </a:lnTo>
                  <a:lnTo>
                    <a:pt x="51" y="62"/>
                  </a:lnTo>
                  <a:lnTo>
                    <a:pt x="41" y="65"/>
                  </a:lnTo>
                  <a:lnTo>
                    <a:pt x="31" y="72"/>
                  </a:lnTo>
                  <a:lnTo>
                    <a:pt x="20" y="79"/>
                  </a:lnTo>
                  <a:lnTo>
                    <a:pt x="17" y="89"/>
                  </a:lnTo>
                  <a:lnTo>
                    <a:pt x="10" y="99"/>
                  </a:lnTo>
                  <a:lnTo>
                    <a:pt x="7" y="110"/>
                  </a:lnTo>
                  <a:lnTo>
                    <a:pt x="0" y="120"/>
                  </a:lnTo>
                  <a:lnTo>
                    <a:pt x="10" y="117"/>
                  </a:lnTo>
                  <a:lnTo>
                    <a:pt x="20" y="113"/>
                  </a:lnTo>
                  <a:lnTo>
                    <a:pt x="31" y="117"/>
                  </a:lnTo>
                  <a:lnTo>
                    <a:pt x="41" y="113"/>
                  </a:lnTo>
                  <a:lnTo>
                    <a:pt x="51" y="106"/>
                  </a:lnTo>
                  <a:lnTo>
                    <a:pt x="61" y="110"/>
                  </a:lnTo>
                  <a:lnTo>
                    <a:pt x="72" y="117"/>
                  </a:lnTo>
                  <a:lnTo>
                    <a:pt x="85" y="113"/>
                  </a:lnTo>
                  <a:lnTo>
                    <a:pt x="89" y="103"/>
                  </a:lnTo>
                  <a:lnTo>
                    <a:pt x="89" y="93"/>
                  </a:lnTo>
                  <a:lnTo>
                    <a:pt x="92" y="82"/>
                  </a:lnTo>
                  <a:lnTo>
                    <a:pt x="102" y="75"/>
                  </a:lnTo>
                  <a:lnTo>
                    <a:pt x="102" y="65"/>
                  </a:lnTo>
                  <a:lnTo>
                    <a:pt x="109" y="55"/>
                  </a:lnTo>
                  <a:lnTo>
                    <a:pt x="119" y="48"/>
                  </a:lnTo>
                  <a:lnTo>
                    <a:pt x="130" y="41"/>
                  </a:lnTo>
                  <a:lnTo>
                    <a:pt x="137" y="31"/>
                  </a:lnTo>
                  <a:lnTo>
                    <a:pt x="143" y="21"/>
                  </a:lnTo>
                  <a:lnTo>
                    <a:pt x="154" y="10"/>
                  </a:lnTo>
                  <a:lnTo>
                    <a:pt x="157" y="0"/>
                  </a:lnTo>
                  <a:lnTo>
                    <a:pt x="147" y="3"/>
                  </a:lnTo>
                  <a:lnTo>
                    <a:pt x="137" y="10"/>
                  </a:lnTo>
                  <a:lnTo>
                    <a:pt x="130" y="21"/>
                  </a:lnTo>
                  <a:lnTo>
                    <a:pt x="119" y="31"/>
                  </a:lnTo>
                  <a:lnTo>
                    <a:pt x="109" y="38"/>
                  </a:lnTo>
                  <a:lnTo>
                    <a:pt x="99" y="45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79001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Freeform 552">
              <a:extLst>
                <a:ext uri="{FF2B5EF4-FFF2-40B4-BE49-F238E27FC236}">
                  <a16:creationId xmlns:a16="http://schemas.microsoft.com/office/drawing/2014/main" id="{92CEC1E9-1A4B-4E5A-A24D-19DF9392662A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9" y="2250"/>
              <a:ext cx="69" cy="36"/>
            </a:xfrm>
            <a:custGeom>
              <a:avLst/>
              <a:gdLst>
                <a:gd name="T0" fmla="*/ 0 w 69"/>
                <a:gd name="T1" fmla="*/ 32 h 36"/>
                <a:gd name="T2" fmla="*/ 10 w 69"/>
                <a:gd name="T3" fmla="*/ 28 h 36"/>
                <a:gd name="T4" fmla="*/ 17 w 69"/>
                <a:gd name="T5" fmla="*/ 18 h 36"/>
                <a:gd name="T6" fmla="*/ 27 w 69"/>
                <a:gd name="T7" fmla="*/ 7 h 36"/>
                <a:gd name="T8" fmla="*/ 37 w 69"/>
                <a:gd name="T9" fmla="*/ 4 h 36"/>
                <a:gd name="T10" fmla="*/ 48 w 69"/>
                <a:gd name="T11" fmla="*/ 0 h 36"/>
                <a:gd name="T12" fmla="*/ 58 w 69"/>
                <a:gd name="T13" fmla="*/ 0 h 36"/>
                <a:gd name="T14" fmla="*/ 68 w 69"/>
                <a:gd name="T15" fmla="*/ 4 h 36"/>
                <a:gd name="T16" fmla="*/ 54 w 69"/>
                <a:gd name="T17" fmla="*/ 14 h 36"/>
                <a:gd name="T18" fmla="*/ 44 w 69"/>
                <a:gd name="T19" fmla="*/ 25 h 36"/>
                <a:gd name="T20" fmla="*/ 31 w 69"/>
                <a:gd name="T21" fmla="*/ 28 h 36"/>
                <a:gd name="T22" fmla="*/ 20 w 69"/>
                <a:gd name="T23" fmla="*/ 35 h 36"/>
                <a:gd name="T24" fmla="*/ 37 w 69"/>
                <a:gd name="T25" fmla="*/ 7 h 36"/>
                <a:gd name="T26" fmla="*/ 48 w 69"/>
                <a:gd name="T27" fmla="*/ 0 h 36"/>
                <a:gd name="T28" fmla="*/ 41 w 69"/>
                <a:gd name="T29" fmla="*/ 11 h 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9"/>
                <a:gd name="T46" fmla="*/ 0 h 36"/>
                <a:gd name="T47" fmla="*/ 69 w 69"/>
                <a:gd name="T48" fmla="*/ 36 h 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9" h="36">
                  <a:moveTo>
                    <a:pt x="0" y="32"/>
                  </a:moveTo>
                  <a:lnTo>
                    <a:pt x="10" y="28"/>
                  </a:lnTo>
                  <a:lnTo>
                    <a:pt x="17" y="18"/>
                  </a:lnTo>
                  <a:lnTo>
                    <a:pt x="27" y="7"/>
                  </a:lnTo>
                  <a:lnTo>
                    <a:pt x="37" y="4"/>
                  </a:lnTo>
                  <a:lnTo>
                    <a:pt x="48" y="0"/>
                  </a:lnTo>
                  <a:lnTo>
                    <a:pt x="58" y="0"/>
                  </a:lnTo>
                  <a:lnTo>
                    <a:pt x="68" y="4"/>
                  </a:lnTo>
                  <a:lnTo>
                    <a:pt x="54" y="14"/>
                  </a:lnTo>
                  <a:lnTo>
                    <a:pt x="44" y="25"/>
                  </a:lnTo>
                  <a:lnTo>
                    <a:pt x="31" y="28"/>
                  </a:lnTo>
                  <a:lnTo>
                    <a:pt x="20" y="35"/>
                  </a:lnTo>
                  <a:lnTo>
                    <a:pt x="37" y="7"/>
                  </a:lnTo>
                  <a:lnTo>
                    <a:pt x="48" y="0"/>
                  </a:lnTo>
                  <a:lnTo>
                    <a:pt x="41" y="11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79001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9" name="Freeform 553">
              <a:extLst>
                <a:ext uri="{FF2B5EF4-FFF2-40B4-BE49-F238E27FC236}">
                  <a16:creationId xmlns:a16="http://schemas.microsoft.com/office/drawing/2014/main" id="{AC8471D4-21A5-4E69-8AE9-4B5575821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4" y="2216"/>
              <a:ext cx="127" cy="52"/>
            </a:xfrm>
            <a:custGeom>
              <a:avLst/>
              <a:gdLst>
                <a:gd name="T0" fmla="*/ 44 w 127"/>
                <a:gd name="T1" fmla="*/ 41 h 52"/>
                <a:gd name="T2" fmla="*/ 31 w 127"/>
                <a:gd name="T3" fmla="*/ 41 h 52"/>
                <a:gd name="T4" fmla="*/ 10 w 127"/>
                <a:gd name="T5" fmla="*/ 44 h 52"/>
                <a:gd name="T6" fmla="*/ 0 w 127"/>
                <a:gd name="T7" fmla="*/ 48 h 52"/>
                <a:gd name="T8" fmla="*/ 3 w 127"/>
                <a:gd name="T9" fmla="*/ 37 h 52"/>
                <a:gd name="T10" fmla="*/ 10 w 127"/>
                <a:gd name="T11" fmla="*/ 27 h 52"/>
                <a:gd name="T12" fmla="*/ 20 w 127"/>
                <a:gd name="T13" fmla="*/ 27 h 52"/>
                <a:gd name="T14" fmla="*/ 31 w 127"/>
                <a:gd name="T15" fmla="*/ 24 h 52"/>
                <a:gd name="T16" fmla="*/ 41 w 127"/>
                <a:gd name="T17" fmla="*/ 24 h 52"/>
                <a:gd name="T18" fmla="*/ 51 w 127"/>
                <a:gd name="T19" fmla="*/ 24 h 52"/>
                <a:gd name="T20" fmla="*/ 65 w 127"/>
                <a:gd name="T21" fmla="*/ 20 h 52"/>
                <a:gd name="T22" fmla="*/ 75 w 127"/>
                <a:gd name="T23" fmla="*/ 17 h 52"/>
                <a:gd name="T24" fmla="*/ 85 w 127"/>
                <a:gd name="T25" fmla="*/ 14 h 52"/>
                <a:gd name="T26" fmla="*/ 95 w 127"/>
                <a:gd name="T27" fmla="*/ 7 h 52"/>
                <a:gd name="T28" fmla="*/ 106 w 127"/>
                <a:gd name="T29" fmla="*/ 7 h 52"/>
                <a:gd name="T30" fmla="*/ 116 w 127"/>
                <a:gd name="T31" fmla="*/ 3 h 52"/>
                <a:gd name="T32" fmla="*/ 126 w 127"/>
                <a:gd name="T33" fmla="*/ 0 h 52"/>
                <a:gd name="T34" fmla="*/ 112 w 127"/>
                <a:gd name="T35" fmla="*/ 3 h 52"/>
                <a:gd name="T36" fmla="*/ 102 w 127"/>
                <a:gd name="T37" fmla="*/ 3 h 52"/>
                <a:gd name="T38" fmla="*/ 92 w 127"/>
                <a:gd name="T39" fmla="*/ 10 h 52"/>
                <a:gd name="T40" fmla="*/ 82 w 127"/>
                <a:gd name="T41" fmla="*/ 17 h 52"/>
                <a:gd name="T42" fmla="*/ 72 w 127"/>
                <a:gd name="T43" fmla="*/ 20 h 52"/>
                <a:gd name="T44" fmla="*/ 44 w 127"/>
                <a:gd name="T45" fmla="*/ 31 h 52"/>
                <a:gd name="T46" fmla="*/ 31 w 127"/>
                <a:gd name="T47" fmla="*/ 41 h 52"/>
                <a:gd name="T48" fmla="*/ 20 w 127"/>
                <a:gd name="T49" fmla="*/ 44 h 52"/>
                <a:gd name="T50" fmla="*/ 10 w 127"/>
                <a:gd name="T51" fmla="*/ 48 h 52"/>
                <a:gd name="T52" fmla="*/ 0 w 127"/>
                <a:gd name="T53" fmla="*/ 51 h 52"/>
                <a:gd name="T54" fmla="*/ 10 w 127"/>
                <a:gd name="T55" fmla="*/ 44 h 52"/>
                <a:gd name="T56" fmla="*/ 20 w 127"/>
                <a:gd name="T57" fmla="*/ 37 h 5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27"/>
                <a:gd name="T88" fmla="*/ 0 h 52"/>
                <a:gd name="T89" fmla="*/ 127 w 127"/>
                <a:gd name="T90" fmla="*/ 52 h 52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27" h="52">
                  <a:moveTo>
                    <a:pt x="44" y="41"/>
                  </a:moveTo>
                  <a:lnTo>
                    <a:pt x="31" y="41"/>
                  </a:lnTo>
                  <a:lnTo>
                    <a:pt x="10" y="44"/>
                  </a:lnTo>
                  <a:lnTo>
                    <a:pt x="0" y="48"/>
                  </a:lnTo>
                  <a:lnTo>
                    <a:pt x="3" y="37"/>
                  </a:lnTo>
                  <a:lnTo>
                    <a:pt x="10" y="27"/>
                  </a:lnTo>
                  <a:lnTo>
                    <a:pt x="20" y="27"/>
                  </a:lnTo>
                  <a:lnTo>
                    <a:pt x="31" y="24"/>
                  </a:lnTo>
                  <a:lnTo>
                    <a:pt x="41" y="24"/>
                  </a:lnTo>
                  <a:lnTo>
                    <a:pt x="51" y="24"/>
                  </a:lnTo>
                  <a:lnTo>
                    <a:pt x="65" y="20"/>
                  </a:lnTo>
                  <a:lnTo>
                    <a:pt x="75" y="17"/>
                  </a:lnTo>
                  <a:lnTo>
                    <a:pt x="85" y="14"/>
                  </a:lnTo>
                  <a:lnTo>
                    <a:pt x="95" y="7"/>
                  </a:lnTo>
                  <a:lnTo>
                    <a:pt x="106" y="7"/>
                  </a:lnTo>
                  <a:lnTo>
                    <a:pt x="116" y="3"/>
                  </a:lnTo>
                  <a:lnTo>
                    <a:pt x="126" y="0"/>
                  </a:lnTo>
                  <a:lnTo>
                    <a:pt x="112" y="3"/>
                  </a:lnTo>
                  <a:lnTo>
                    <a:pt x="102" y="3"/>
                  </a:lnTo>
                  <a:lnTo>
                    <a:pt x="92" y="10"/>
                  </a:lnTo>
                  <a:lnTo>
                    <a:pt x="82" y="17"/>
                  </a:lnTo>
                  <a:lnTo>
                    <a:pt x="72" y="20"/>
                  </a:lnTo>
                  <a:lnTo>
                    <a:pt x="44" y="31"/>
                  </a:lnTo>
                  <a:lnTo>
                    <a:pt x="31" y="41"/>
                  </a:lnTo>
                  <a:lnTo>
                    <a:pt x="20" y="44"/>
                  </a:lnTo>
                  <a:lnTo>
                    <a:pt x="10" y="48"/>
                  </a:lnTo>
                  <a:lnTo>
                    <a:pt x="0" y="51"/>
                  </a:lnTo>
                  <a:lnTo>
                    <a:pt x="10" y="44"/>
                  </a:lnTo>
                  <a:lnTo>
                    <a:pt x="20" y="37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79001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Freeform 554">
              <a:extLst>
                <a:ext uri="{FF2B5EF4-FFF2-40B4-BE49-F238E27FC236}">
                  <a16:creationId xmlns:a16="http://schemas.microsoft.com/office/drawing/2014/main" id="{E7691DB7-42D3-4EE6-8BC0-FF09D005C6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1" y="2533"/>
              <a:ext cx="79" cy="124"/>
            </a:xfrm>
            <a:custGeom>
              <a:avLst/>
              <a:gdLst>
                <a:gd name="T0" fmla="*/ 0 w 79"/>
                <a:gd name="T1" fmla="*/ 7 h 124"/>
                <a:gd name="T2" fmla="*/ 10 w 79"/>
                <a:gd name="T3" fmla="*/ 14 h 124"/>
                <a:gd name="T4" fmla="*/ 10 w 79"/>
                <a:gd name="T5" fmla="*/ 24 h 124"/>
                <a:gd name="T6" fmla="*/ 10 w 79"/>
                <a:gd name="T7" fmla="*/ 34 h 124"/>
                <a:gd name="T8" fmla="*/ 7 w 79"/>
                <a:gd name="T9" fmla="*/ 44 h 124"/>
                <a:gd name="T10" fmla="*/ 7 w 79"/>
                <a:gd name="T11" fmla="*/ 55 h 124"/>
                <a:gd name="T12" fmla="*/ 10 w 79"/>
                <a:gd name="T13" fmla="*/ 65 h 124"/>
                <a:gd name="T14" fmla="*/ 14 w 79"/>
                <a:gd name="T15" fmla="*/ 75 h 124"/>
                <a:gd name="T16" fmla="*/ 20 w 79"/>
                <a:gd name="T17" fmla="*/ 85 h 124"/>
                <a:gd name="T18" fmla="*/ 24 w 79"/>
                <a:gd name="T19" fmla="*/ 96 h 124"/>
                <a:gd name="T20" fmla="*/ 31 w 79"/>
                <a:gd name="T21" fmla="*/ 109 h 124"/>
                <a:gd name="T22" fmla="*/ 37 w 79"/>
                <a:gd name="T23" fmla="*/ 120 h 124"/>
                <a:gd name="T24" fmla="*/ 58 w 79"/>
                <a:gd name="T25" fmla="*/ 123 h 124"/>
                <a:gd name="T26" fmla="*/ 68 w 79"/>
                <a:gd name="T27" fmla="*/ 123 h 124"/>
                <a:gd name="T28" fmla="*/ 78 w 79"/>
                <a:gd name="T29" fmla="*/ 120 h 124"/>
                <a:gd name="T30" fmla="*/ 78 w 79"/>
                <a:gd name="T31" fmla="*/ 109 h 124"/>
                <a:gd name="T32" fmla="*/ 78 w 79"/>
                <a:gd name="T33" fmla="*/ 99 h 124"/>
                <a:gd name="T34" fmla="*/ 71 w 79"/>
                <a:gd name="T35" fmla="*/ 89 h 124"/>
                <a:gd name="T36" fmla="*/ 61 w 79"/>
                <a:gd name="T37" fmla="*/ 82 h 124"/>
                <a:gd name="T38" fmla="*/ 51 w 79"/>
                <a:gd name="T39" fmla="*/ 58 h 124"/>
                <a:gd name="T40" fmla="*/ 44 w 79"/>
                <a:gd name="T41" fmla="*/ 48 h 124"/>
                <a:gd name="T42" fmla="*/ 34 w 79"/>
                <a:gd name="T43" fmla="*/ 34 h 124"/>
                <a:gd name="T44" fmla="*/ 31 w 79"/>
                <a:gd name="T45" fmla="*/ 24 h 124"/>
                <a:gd name="T46" fmla="*/ 24 w 79"/>
                <a:gd name="T47" fmla="*/ 14 h 124"/>
                <a:gd name="T48" fmla="*/ 20 w 79"/>
                <a:gd name="T49" fmla="*/ 3 h 124"/>
                <a:gd name="T50" fmla="*/ 10 w 79"/>
                <a:gd name="T51" fmla="*/ 0 h 124"/>
                <a:gd name="T52" fmla="*/ 3 w 79"/>
                <a:gd name="T53" fmla="*/ 10 h 124"/>
                <a:gd name="T54" fmla="*/ 7 w 79"/>
                <a:gd name="T55" fmla="*/ 38 h 124"/>
                <a:gd name="T56" fmla="*/ 0 w 79"/>
                <a:gd name="T57" fmla="*/ 48 h 124"/>
                <a:gd name="T58" fmla="*/ 7 w 79"/>
                <a:gd name="T59" fmla="*/ 75 h 12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79"/>
                <a:gd name="T91" fmla="*/ 0 h 124"/>
                <a:gd name="T92" fmla="*/ 79 w 79"/>
                <a:gd name="T93" fmla="*/ 124 h 124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79" h="124">
                  <a:moveTo>
                    <a:pt x="0" y="7"/>
                  </a:moveTo>
                  <a:lnTo>
                    <a:pt x="10" y="14"/>
                  </a:lnTo>
                  <a:lnTo>
                    <a:pt x="10" y="24"/>
                  </a:lnTo>
                  <a:lnTo>
                    <a:pt x="10" y="34"/>
                  </a:lnTo>
                  <a:lnTo>
                    <a:pt x="7" y="44"/>
                  </a:lnTo>
                  <a:lnTo>
                    <a:pt x="7" y="55"/>
                  </a:lnTo>
                  <a:lnTo>
                    <a:pt x="10" y="65"/>
                  </a:lnTo>
                  <a:lnTo>
                    <a:pt x="14" y="75"/>
                  </a:lnTo>
                  <a:lnTo>
                    <a:pt x="20" y="85"/>
                  </a:lnTo>
                  <a:lnTo>
                    <a:pt x="24" y="96"/>
                  </a:lnTo>
                  <a:lnTo>
                    <a:pt x="31" y="109"/>
                  </a:lnTo>
                  <a:lnTo>
                    <a:pt x="37" y="120"/>
                  </a:lnTo>
                  <a:lnTo>
                    <a:pt x="58" y="123"/>
                  </a:lnTo>
                  <a:lnTo>
                    <a:pt x="68" y="123"/>
                  </a:lnTo>
                  <a:lnTo>
                    <a:pt x="78" y="120"/>
                  </a:lnTo>
                  <a:lnTo>
                    <a:pt x="78" y="109"/>
                  </a:lnTo>
                  <a:lnTo>
                    <a:pt x="78" y="99"/>
                  </a:lnTo>
                  <a:lnTo>
                    <a:pt x="71" y="89"/>
                  </a:lnTo>
                  <a:lnTo>
                    <a:pt x="61" y="82"/>
                  </a:lnTo>
                  <a:lnTo>
                    <a:pt x="51" y="58"/>
                  </a:lnTo>
                  <a:lnTo>
                    <a:pt x="44" y="48"/>
                  </a:lnTo>
                  <a:lnTo>
                    <a:pt x="34" y="34"/>
                  </a:lnTo>
                  <a:lnTo>
                    <a:pt x="31" y="24"/>
                  </a:lnTo>
                  <a:lnTo>
                    <a:pt x="24" y="14"/>
                  </a:lnTo>
                  <a:lnTo>
                    <a:pt x="20" y="3"/>
                  </a:lnTo>
                  <a:lnTo>
                    <a:pt x="10" y="0"/>
                  </a:lnTo>
                  <a:lnTo>
                    <a:pt x="3" y="10"/>
                  </a:lnTo>
                  <a:lnTo>
                    <a:pt x="7" y="38"/>
                  </a:lnTo>
                  <a:lnTo>
                    <a:pt x="0" y="48"/>
                  </a:lnTo>
                  <a:lnTo>
                    <a:pt x="7" y="75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79001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68" name="Text Box 3">
            <a:extLst>
              <a:ext uri="{FF2B5EF4-FFF2-40B4-BE49-F238E27FC236}">
                <a16:creationId xmlns:a16="http://schemas.microsoft.com/office/drawing/2014/main" id="{3E22297F-3822-47CB-B850-2B88B5CC2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153988"/>
            <a:ext cx="2960688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b="1">
                <a:latin typeface="Arial" panose="020B0604020202020204" pitchFamily="34" charset="0"/>
                <a:cs typeface="Arial" panose="020B0604020202020204" pitchFamily="34" charset="0"/>
              </a:rPr>
              <a:t>¡Nunca levante y gire la cintura!</a:t>
            </a:r>
            <a:endParaRPr lang="en-US" alt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9" name="Text Box 3">
            <a:extLst>
              <a:ext uri="{FF2B5EF4-FFF2-40B4-BE49-F238E27FC236}">
                <a16:creationId xmlns:a16="http://schemas.microsoft.com/office/drawing/2014/main" id="{F534D951-3D5C-4DD8-B97E-40E89CFE4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3" y="149225"/>
            <a:ext cx="2960687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b="1">
                <a:latin typeface="Arial" panose="020B0604020202020204" pitchFamily="34" charset="0"/>
                <a:cs typeface="Arial" panose="020B0604020202020204" pitchFamily="34" charset="0"/>
              </a:rPr>
              <a:t>Never lift and twist at the waist!</a:t>
            </a:r>
            <a:endParaRPr lang="en-US" alt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>
            <a:extLst>
              <a:ext uri="{FF2B5EF4-FFF2-40B4-BE49-F238E27FC236}">
                <a16:creationId xmlns:a16="http://schemas.microsoft.com/office/drawing/2014/main" id="{B3AE0860-499A-4C9E-B4D1-828511B22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153988"/>
            <a:ext cx="2960688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b="1">
                <a:latin typeface="Arial" panose="020B0604020202020204" pitchFamily="34" charset="0"/>
              </a:rPr>
              <a:t>¡Nunca levante y gire la cintura!</a:t>
            </a:r>
            <a:endParaRPr lang="en-US" altLang="en-US" b="1">
              <a:latin typeface="Arial" panose="020B0604020202020204" pitchFamily="34" charset="0"/>
            </a:endParaRP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FC025AA2-9310-4E05-BD96-74DFE8610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3" y="149225"/>
            <a:ext cx="2960687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b="1">
                <a:latin typeface="Arial" panose="020B0604020202020204" pitchFamily="34" charset="0"/>
              </a:rPr>
              <a:t>Never lift and twist at the waist!</a:t>
            </a:r>
            <a:endParaRPr lang="en-US" altLang="en-US" b="1">
              <a:latin typeface="Arial" panose="020B0604020202020204" pitchFamily="34" charset="0"/>
            </a:endParaRPr>
          </a:p>
        </p:txBody>
      </p:sp>
      <p:grpSp>
        <p:nvGrpSpPr>
          <p:cNvPr id="12292" name="Group 585">
            <a:extLst>
              <a:ext uri="{FF2B5EF4-FFF2-40B4-BE49-F238E27FC236}">
                <a16:creationId xmlns:a16="http://schemas.microsoft.com/office/drawing/2014/main" id="{3425074E-2CFA-425D-A775-C0B4E3A9A29B}"/>
              </a:ext>
            </a:extLst>
          </p:cNvPr>
          <p:cNvGrpSpPr>
            <a:grpSpLocks/>
          </p:cNvGrpSpPr>
          <p:nvPr/>
        </p:nvGrpSpPr>
        <p:grpSpPr bwMode="auto">
          <a:xfrm>
            <a:off x="2513013" y="996950"/>
            <a:ext cx="2058987" cy="3598863"/>
            <a:chOff x="360" y="3504"/>
            <a:chExt cx="796" cy="1503"/>
          </a:xfrm>
        </p:grpSpPr>
        <p:grpSp>
          <p:nvGrpSpPr>
            <p:cNvPr id="12362" name="Group 586">
              <a:extLst>
                <a:ext uri="{FF2B5EF4-FFF2-40B4-BE49-F238E27FC236}">
                  <a16:creationId xmlns:a16="http://schemas.microsoft.com/office/drawing/2014/main" id="{B9B044E2-F413-41C1-BD39-3DEFCD3C4C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8" y="3504"/>
              <a:ext cx="404" cy="352"/>
              <a:chOff x="1226" y="1607"/>
              <a:chExt cx="404" cy="352"/>
            </a:xfrm>
          </p:grpSpPr>
          <p:grpSp>
            <p:nvGrpSpPr>
              <p:cNvPr id="12478" name="Group 587">
                <a:extLst>
                  <a:ext uri="{FF2B5EF4-FFF2-40B4-BE49-F238E27FC236}">
                    <a16:creationId xmlns:a16="http://schemas.microsoft.com/office/drawing/2014/main" id="{B0A44F1C-164F-466D-8FAC-967381D95CF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10" y="1607"/>
                <a:ext cx="220" cy="324"/>
                <a:chOff x="1410" y="1607"/>
                <a:chExt cx="220" cy="324"/>
              </a:xfrm>
            </p:grpSpPr>
            <p:sp>
              <p:nvSpPr>
                <p:cNvPr id="12482" name="Freeform 588">
                  <a:extLst>
                    <a:ext uri="{FF2B5EF4-FFF2-40B4-BE49-F238E27FC236}">
                      <a16:creationId xmlns:a16="http://schemas.microsoft.com/office/drawing/2014/main" id="{FB945F64-FC6C-4269-A7E6-379CB5ECD8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67" y="1741"/>
                  <a:ext cx="163" cy="190"/>
                </a:xfrm>
                <a:custGeom>
                  <a:avLst/>
                  <a:gdLst>
                    <a:gd name="T0" fmla="*/ 162 w 163"/>
                    <a:gd name="T1" fmla="*/ 91 h 190"/>
                    <a:gd name="T2" fmla="*/ 162 w 163"/>
                    <a:gd name="T3" fmla="*/ 0 h 190"/>
                    <a:gd name="T4" fmla="*/ 158 w 163"/>
                    <a:gd name="T5" fmla="*/ 14 h 190"/>
                    <a:gd name="T6" fmla="*/ 150 w 163"/>
                    <a:gd name="T7" fmla="*/ 26 h 190"/>
                    <a:gd name="T8" fmla="*/ 141 w 163"/>
                    <a:gd name="T9" fmla="*/ 36 h 190"/>
                    <a:gd name="T10" fmla="*/ 131 w 163"/>
                    <a:gd name="T11" fmla="*/ 46 h 190"/>
                    <a:gd name="T12" fmla="*/ 115 w 163"/>
                    <a:gd name="T13" fmla="*/ 55 h 190"/>
                    <a:gd name="T14" fmla="*/ 98 w 163"/>
                    <a:gd name="T15" fmla="*/ 64 h 190"/>
                    <a:gd name="T16" fmla="*/ 80 w 163"/>
                    <a:gd name="T17" fmla="*/ 71 h 190"/>
                    <a:gd name="T18" fmla="*/ 57 w 163"/>
                    <a:gd name="T19" fmla="*/ 77 h 190"/>
                    <a:gd name="T20" fmla="*/ 37 w 163"/>
                    <a:gd name="T21" fmla="*/ 82 h 190"/>
                    <a:gd name="T22" fmla="*/ 16 w 163"/>
                    <a:gd name="T23" fmla="*/ 86 h 190"/>
                    <a:gd name="T24" fmla="*/ 0 w 163"/>
                    <a:gd name="T25" fmla="*/ 88 h 190"/>
                    <a:gd name="T26" fmla="*/ 0 w 163"/>
                    <a:gd name="T27" fmla="*/ 189 h 190"/>
                    <a:gd name="T28" fmla="*/ 14 w 163"/>
                    <a:gd name="T29" fmla="*/ 187 h 190"/>
                    <a:gd name="T30" fmla="*/ 29 w 163"/>
                    <a:gd name="T31" fmla="*/ 185 h 190"/>
                    <a:gd name="T32" fmla="*/ 42 w 163"/>
                    <a:gd name="T33" fmla="*/ 182 h 190"/>
                    <a:gd name="T34" fmla="*/ 52 w 163"/>
                    <a:gd name="T35" fmla="*/ 180 h 190"/>
                    <a:gd name="T36" fmla="*/ 65 w 163"/>
                    <a:gd name="T37" fmla="*/ 177 h 190"/>
                    <a:gd name="T38" fmla="*/ 80 w 163"/>
                    <a:gd name="T39" fmla="*/ 173 h 190"/>
                    <a:gd name="T40" fmla="*/ 91 w 163"/>
                    <a:gd name="T41" fmla="*/ 169 h 190"/>
                    <a:gd name="T42" fmla="*/ 103 w 163"/>
                    <a:gd name="T43" fmla="*/ 163 h 190"/>
                    <a:gd name="T44" fmla="*/ 109 w 163"/>
                    <a:gd name="T45" fmla="*/ 160 h 190"/>
                    <a:gd name="T46" fmla="*/ 116 w 163"/>
                    <a:gd name="T47" fmla="*/ 157 h 190"/>
                    <a:gd name="T48" fmla="*/ 123 w 163"/>
                    <a:gd name="T49" fmla="*/ 152 h 190"/>
                    <a:gd name="T50" fmla="*/ 131 w 163"/>
                    <a:gd name="T51" fmla="*/ 146 h 190"/>
                    <a:gd name="T52" fmla="*/ 137 w 163"/>
                    <a:gd name="T53" fmla="*/ 142 h 190"/>
                    <a:gd name="T54" fmla="*/ 141 w 163"/>
                    <a:gd name="T55" fmla="*/ 138 h 190"/>
                    <a:gd name="T56" fmla="*/ 146 w 163"/>
                    <a:gd name="T57" fmla="*/ 134 h 190"/>
                    <a:gd name="T58" fmla="*/ 150 w 163"/>
                    <a:gd name="T59" fmla="*/ 128 h 190"/>
                    <a:gd name="T60" fmla="*/ 154 w 163"/>
                    <a:gd name="T61" fmla="*/ 123 h 190"/>
                    <a:gd name="T62" fmla="*/ 158 w 163"/>
                    <a:gd name="T63" fmla="*/ 117 h 190"/>
                    <a:gd name="T64" fmla="*/ 160 w 163"/>
                    <a:gd name="T65" fmla="*/ 110 h 190"/>
                    <a:gd name="T66" fmla="*/ 161 w 163"/>
                    <a:gd name="T67" fmla="*/ 104 h 190"/>
                    <a:gd name="T68" fmla="*/ 162 w 163"/>
                    <a:gd name="T69" fmla="*/ 98 h 190"/>
                    <a:gd name="T70" fmla="*/ 162 w 163"/>
                    <a:gd name="T71" fmla="*/ 91 h 190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163"/>
                    <a:gd name="T109" fmla="*/ 0 h 190"/>
                    <a:gd name="T110" fmla="*/ 163 w 163"/>
                    <a:gd name="T111" fmla="*/ 190 h 190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163" h="190">
                      <a:moveTo>
                        <a:pt x="162" y="91"/>
                      </a:moveTo>
                      <a:lnTo>
                        <a:pt x="162" y="0"/>
                      </a:lnTo>
                      <a:lnTo>
                        <a:pt x="158" y="14"/>
                      </a:lnTo>
                      <a:lnTo>
                        <a:pt x="150" y="26"/>
                      </a:lnTo>
                      <a:lnTo>
                        <a:pt x="141" y="36"/>
                      </a:lnTo>
                      <a:lnTo>
                        <a:pt x="131" y="46"/>
                      </a:lnTo>
                      <a:lnTo>
                        <a:pt x="115" y="55"/>
                      </a:lnTo>
                      <a:lnTo>
                        <a:pt x="98" y="64"/>
                      </a:lnTo>
                      <a:lnTo>
                        <a:pt x="80" y="71"/>
                      </a:lnTo>
                      <a:lnTo>
                        <a:pt x="57" y="77"/>
                      </a:lnTo>
                      <a:lnTo>
                        <a:pt x="37" y="82"/>
                      </a:lnTo>
                      <a:lnTo>
                        <a:pt x="16" y="86"/>
                      </a:lnTo>
                      <a:lnTo>
                        <a:pt x="0" y="88"/>
                      </a:lnTo>
                      <a:lnTo>
                        <a:pt x="0" y="189"/>
                      </a:lnTo>
                      <a:lnTo>
                        <a:pt x="14" y="187"/>
                      </a:lnTo>
                      <a:lnTo>
                        <a:pt x="29" y="185"/>
                      </a:lnTo>
                      <a:lnTo>
                        <a:pt x="42" y="182"/>
                      </a:lnTo>
                      <a:lnTo>
                        <a:pt x="52" y="180"/>
                      </a:lnTo>
                      <a:lnTo>
                        <a:pt x="65" y="177"/>
                      </a:lnTo>
                      <a:lnTo>
                        <a:pt x="80" y="173"/>
                      </a:lnTo>
                      <a:lnTo>
                        <a:pt x="91" y="169"/>
                      </a:lnTo>
                      <a:lnTo>
                        <a:pt x="103" y="163"/>
                      </a:lnTo>
                      <a:lnTo>
                        <a:pt x="109" y="160"/>
                      </a:lnTo>
                      <a:lnTo>
                        <a:pt x="116" y="157"/>
                      </a:lnTo>
                      <a:lnTo>
                        <a:pt x="123" y="152"/>
                      </a:lnTo>
                      <a:lnTo>
                        <a:pt x="131" y="146"/>
                      </a:lnTo>
                      <a:lnTo>
                        <a:pt x="137" y="142"/>
                      </a:lnTo>
                      <a:lnTo>
                        <a:pt x="141" y="138"/>
                      </a:lnTo>
                      <a:lnTo>
                        <a:pt x="146" y="134"/>
                      </a:lnTo>
                      <a:lnTo>
                        <a:pt x="150" y="128"/>
                      </a:lnTo>
                      <a:lnTo>
                        <a:pt x="154" y="123"/>
                      </a:lnTo>
                      <a:lnTo>
                        <a:pt x="158" y="117"/>
                      </a:lnTo>
                      <a:lnTo>
                        <a:pt x="160" y="110"/>
                      </a:lnTo>
                      <a:lnTo>
                        <a:pt x="161" y="104"/>
                      </a:lnTo>
                      <a:lnTo>
                        <a:pt x="162" y="98"/>
                      </a:lnTo>
                      <a:lnTo>
                        <a:pt x="162" y="91"/>
                      </a:lnTo>
                    </a:path>
                  </a:pathLst>
                </a:custGeom>
                <a:solidFill>
                  <a:srgbClr val="80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83" name="Freeform 589">
                  <a:extLst>
                    <a:ext uri="{FF2B5EF4-FFF2-40B4-BE49-F238E27FC236}">
                      <a16:creationId xmlns:a16="http://schemas.microsoft.com/office/drawing/2014/main" id="{A93CEBE3-BAEA-476C-B52A-72F53DFEE6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10" y="1607"/>
                  <a:ext cx="220" cy="227"/>
                </a:xfrm>
                <a:custGeom>
                  <a:avLst/>
                  <a:gdLst>
                    <a:gd name="T0" fmla="*/ 219 w 220"/>
                    <a:gd name="T1" fmla="*/ 132 h 227"/>
                    <a:gd name="T2" fmla="*/ 219 w 220"/>
                    <a:gd name="T3" fmla="*/ 127 h 227"/>
                    <a:gd name="T4" fmla="*/ 218 w 220"/>
                    <a:gd name="T5" fmla="*/ 118 h 227"/>
                    <a:gd name="T6" fmla="*/ 216 w 220"/>
                    <a:gd name="T7" fmla="*/ 107 h 227"/>
                    <a:gd name="T8" fmla="*/ 211 w 220"/>
                    <a:gd name="T9" fmla="*/ 101 h 227"/>
                    <a:gd name="T10" fmla="*/ 205 w 220"/>
                    <a:gd name="T11" fmla="*/ 93 h 227"/>
                    <a:gd name="T12" fmla="*/ 200 w 220"/>
                    <a:gd name="T13" fmla="*/ 86 h 227"/>
                    <a:gd name="T14" fmla="*/ 193 w 220"/>
                    <a:gd name="T15" fmla="*/ 81 h 227"/>
                    <a:gd name="T16" fmla="*/ 185 w 220"/>
                    <a:gd name="T17" fmla="*/ 74 h 227"/>
                    <a:gd name="T18" fmla="*/ 176 w 220"/>
                    <a:gd name="T19" fmla="*/ 68 h 227"/>
                    <a:gd name="T20" fmla="*/ 167 w 220"/>
                    <a:gd name="T21" fmla="*/ 63 h 227"/>
                    <a:gd name="T22" fmla="*/ 155 w 220"/>
                    <a:gd name="T23" fmla="*/ 57 h 227"/>
                    <a:gd name="T24" fmla="*/ 141 w 220"/>
                    <a:gd name="T25" fmla="*/ 51 h 227"/>
                    <a:gd name="T26" fmla="*/ 132 w 220"/>
                    <a:gd name="T27" fmla="*/ 48 h 227"/>
                    <a:gd name="T28" fmla="*/ 123 w 220"/>
                    <a:gd name="T29" fmla="*/ 45 h 227"/>
                    <a:gd name="T30" fmla="*/ 113 w 220"/>
                    <a:gd name="T31" fmla="*/ 43 h 227"/>
                    <a:gd name="T32" fmla="*/ 105 w 220"/>
                    <a:gd name="T33" fmla="*/ 41 h 227"/>
                    <a:gd name="T34" fmla="*/ 98 w 220"/>
                    <a:gd name="T35" fmla="*/ 39 h 227"/>
                    <a:gd name="T36" fmla="*/ 89 w 220"/>
                    <a:gd name="T37" fmla="*/ 38 h 227"/>
                    <a:gd name="T38" fmla="*/ 81 w 220"/>
                    <a:gd name="T39" fmla="*/ 37 h 227"/>
                    <a:gd name="T40" fmla="*/ 70 w 220"/>
                    <a:gd name="T41" fmla="*/ 35 h 227"/>
                    <a:gd name="T42" fmla="*/ 56 w 220"/>
                    <a:gd name="T43" fmla="*/ 33 h 227"/>
                    <a:gd name="T44" fmla="*/ 56 w 220"/>
                    <a:gd name="T45" fmla="*/ 0 h 227"/>
                    <a:gd name="T46" fmla="*/ 0 w 220"/>
                    <a:gd name="T47" fmla="*/ 78 h 227"/>
                    <a:gd name="T48" fmla="*/ 56 w 220"/>
                    <a:gd name="T49" fmla="*/ 172 h 227"/>
                    <a:gd name="T50" fmla="*/ 56 w 220"/>
                    <a:gd name="T51" fmla="*/ 136 h 227"/>
                    <a:gd name="T52" fmla="*/ 66 w 220"/>
                    <a:gd name="T53" fmla="*/ 137 h 227"/>
                    <a:gd name="T54" fmla="*/ 76 w 220"/>
                    <a:gd name="T55" fmla="*/ 139 h 227"/>
                    <a:gd name="T56" fmla="*/ 87 w 220"/>
                    <a:gd name="T57" fmla="*/ 141 h 227"/>
                    <a:gd name="T58" fmla="*/ 98 w 220"/>
                    <a:gd name="T59" fmla="*/ 142 h 227"/>
                    <a:gd name="T60" fmla="*/ 107 w 220"/>
                    <a:gd name="T61" fmla="*/ 145 h 227"/>
                    <a:gd name="T62" fmla="*/ 116 w 220"/>
                    <a:gd name="T63" fmla="*/ 147 h 227"/>
                    <a:gd name="T64" fmla="*/ 131 w 220"/>
                    <a:gd name="T65" fmla="*/ 151 h 227"/>
                    <a:gd name="T66" fmla="*/ 144 w 220"/>
                    <a:gd name="T67" fmla="*/ 156 h 227"/>
                    <a:gd name="T68" fmla="*/ 153 w 220"/>
                    <a:gd name="T69" fmla="*/ 159 h 227"/>
                    <a:gd name="T70" fmla="*/ 161 w 220"/>
                    <a:gd name="T71" fmla="*/ 163 h 227"/>
                    <a:gd name="T72" fmla="*/ 169 w 220"/>
                    <a:gd name="T73" fmla="*/ 166 h 227"/>
                    <a:gd name="T74" fmla="*/ 174 w 220"/>
                    <a:gd name="T75" fmla="*/ 170 h 227"/>
                    <a:gd name="T76" fmla="*/ 181 w 220"/>
                    <a:gd name="T77" fmla="*/ 173 h 227"/>
                    <a:gd name="T78" fmla="*/ 185 w 220"/>
                    <a:gd name="T79" fmla="*/ 177 h 227"/>
                    <a:gd name="T80" fmla="*/ 190 w 220"/>
                    <a:gd name="T81" fmla="*/ 180 h 227"/>
                    <a:gd name="T82" fmla="*/ 193 w 220"/>
                    <a:gd name="T83" fmla="*/ 183 h 227"/>
                    <a:gd name="T84" fmla="*/ 199 w 220"/>
                    <a:gd name="T85" fmla="*/ 188 h 227"/>
                    <a:gd name="T86" fmla="*/ 202 w 220"/>
                    <a:gd name="T87" fmla="*/ 192 h 227"/>
                    <a:gd name="T88" fmla="*/ 206 w 220"/>
                    <a:gd name="T89" fmla="*/ 196 h 227"/>
                    <a:gd name="T90" fmla="*/ 210 w 220"/>
                    <a:gd name="T91" fmla="*/ 200 h 227"/>
                    <a:gd name="T92" fmla="*/ 212 w 220"/>
                    <a:gd name="T93" fmla="*/ 205 h 227"/>
                    <a:gd name="T94" fmla="*/ 214 w 220"/>
                    <a:gd name="T95" fmla="*/ 209 h 227"/>
                    <a:gd name="T96" fmla="*/ 216 w 220"/>
                    <a:gd name="T97" fmla="*/ 213 h 227"/>
                    <a:gd name="T98" fmla="*/ 217 w 220"/>
                    <a:gd name="T99" fmla="*/ 217 h 227"/>
                    <a:gd name="T100" fmla="*/ 218 w 220"/>
                    <a:gd name="T101" fmla="*/ 221 h 227"/>
                    <a:gd name="T102" fmla="*/ 219 w 220"/>
                    <a:gd name="T103" fmla="*/ 226 h 227"/>
                    <a:gd name="T104" fmla="*/ 219 w 220"/>
                    <a:gd name="T105" fmla="*/ 132 h 227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220"/>
                    <a:gd name="T160" fmla="*/ 0 h 227"/>
                    <a:gd name="T161" fmla="*/ 220 w 220"/>
                    <a:gd name="T162" fmla="*/ 227 h 227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220" h="227">
                      <a:moveTo>
                        <a:pt x="219" y="132"/>
                      </a:moveTo>
                      <a:lnTo>
                        <a:pt x="219" y="127"/>
                      </a:lnTo>
                      <a:lnTo>
                        <a:pt x="218" y="118"/>
                      </a:lnTo>
                      <a:lnTo>
                        <a:pt x="216" y="107"/>
                      </a:lnTo>
                      <a:lnTo>
                        <a:pt x="211" y="101"/>
                      </a:lnTo>
                      <a:lnTo>
                        <a:pt x="205" y="93"/>
                      </a:lnTo>
                      <a:lnTo>
                        <a:pt x="200" y="86"/>
                      </a:lnTo>
                      <a:lnTo>
                        <a:pt x="193" y="81"/>
                      </a:lnTo>
                      <a:lnTo>
                        <a:pt x="185" y="74"/>
                      </a:lnTo>
                      <a:lnTo>
                        <a:pt x="176" y="68"/>
                      </a:lnTo>
                      <a:lnTo>
                        <a:pt x="167" y="63"/>
                      </a:lnTo>
                      <a:lnTo>
                        <a:pt x="155" y="57"/>
                      </a:lnTo>
                      <a:lnTo>
                        <a:pt x="141" y="51"/>
                      </a:lnTo>
                      <a:lnTo>
                        <a:pt x="132" y="48"/>
                      </a:lnTo>
                      <a:lnTo>
                        <a:pt x="123" y="45"/>
                      </a:lnTo>
                      <a:lnTo>
                        <a:pt x="113" y="43"/>
                      </a:lnTo>
                      <a:lnTo>
                        <a:pt x="105" y="41"/>
                      </a:lnTo>
                      <a:lnTo>
                        <a:pt x="98" y="39"/>
                      </a:lnTo>
                      <a:lnTo>
                        <a:pt x="89" y="38"/>
                      </a:lnTo>
                      <a:lnTo>
                        <a:pt x="81" y="37"/>
                      </a:lnTo>
                      <a:lnTo>
                        <a:pt x="70" y="35"/>
                      </a:lnTo>
                      <a:lnTo>
                        <a:pt x="56" y="33"/>
                      </a:lnTo>
                      <a:lnTo>
                        <a:pt x="56" y="0"/>
                      </a:lnTo>
                      <a:lnTo>
                        <a:pt x="0" y="78"/>
                      </a:lnTo>
                      <a:lnTo>
                        <a:pt x="56" y="172"/>
                      </a:lnTo>
                      <a:lnTo>
                        <a:pt x="56" y="136"/>
                      </a:lnTo>
                      <a:lnTo>
                        <a:pt x="66" y="137"/>
                      </a:lnTo>
                      <a:lnTo>
                        <a:pt x="76" y="139"/>
                      </a:lnTo>
                      <a:lnTo>
                        <a:pt x="87" y="141"/>
                      </a:lnTo>
                      <a:lnTo>
                        <a:pt x="98" y="142"/>
                      </a:lnTo>
                      <a:lnTo>
                        <a:pt x="107" y="145"/>
                      </a:lnTo>
                      <a:lnTo>
                        <a:pt x="116" y="147"/>
                      </a:lnTo>
                      <a:lnTo>
                        <a:pt x="131" y="151"/>
                      </a:lnTo>
                      <a:lnTo>
                        <a:pt x="144" y="156"/>
                      </a:lnTo>
                      <a:lnTo>
                        <a:pt x="153" y="159"/>
                      </a:lnTo>
                      <a:lnTo>
                        <a:pt x="161" y="163"/>
                      </a:lnTo>
                      <a:lnTo>
                        <a:pt x="169" y="166"/>
                      </a:lnTo>
                      <a:lnTo>
                        <a:pt x="174" y="170"/>
                      </a:lnTo>
                      <a:lnTo>
                        <a:pt x="181" y="173"/>
                      </a:lnTo>
                      <a:lnTo>
                        <a:pt x="185" y="177"/>
                      </a:lnTo>
                      <a:lnTo>
                        <a:pt x="190" y="180"/>
                      </a:lnTo>
                      <a:lnTo>
                        <a:pt x="193" y="183"/>
                      </a:lnTo>
                      <a:lnTo>
                        <a:pt x="199" y="188"/>
                      </a:lnTo>
                      <a:lnTo>
                        <a:pt x="202" y="192"/>
                      </a:lnTo>
                      <a:lnTo>
                        <a:pt x="206" y="196"/>
                      </a:lnTo>
                      <a:lnTo>
                        <a:pt x="210" y="200"/>
                      </a:lnTo>
                      <a:lnTo>
                        <a:pt x="212" y="205"/>
                      </a:lnTo>
                      <a:lnTo>
                        <a:pt x="214" y="209"/>
                      </a:lnTo>
                      <a:lnTo>
                        <a:pt x="216" y="213"/>
                      </a:lnTo>
                      <a:lnTo>
                        <a:pt x="217" y="217"/>
                      </a:lnTo>
                      <a:lnTo>
                        <a:pt x="218" y="221"/>
                      </a:lnTo>
                      <a:lnTo>
                        <a:pt x="219" y="226"/>
                      </a:lnTo>
                      <a:lnTo>
                        <a:pt x="219" y="132"/>
                      </a:lnTo>
                    </a:path>
                  </a:pathLst>
                </a:custGeom>
                <a:solidFill>
                  <a:srgbClr val="FF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2479" name="Group 590">
                <a:extLst>
                  <a:ext uri="{FF2B5EF4-FFF2-40B4-BE49-F238E27FC236}">
                    <a16:creationId xmlns:a16="http://schemas.microsoft.com/office/drawing/2014/main" id="{0CB025F3-E8EC-414B-AA08-EDAF8C16560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26" y="1635"/>
                <a:ext cx="219" cy="324"/>
                <a:chOff x="1226" y="1635"/>
                <a:chExt cx="219" cy="324"/>
              </a:xfrm>
            </p:grpSpPr>
            <p:sp>
              <p:nvSpPr>
                <p:cNvPr id="12480" name="Freeform 591">
                  <a:extLst>
                    <a:ext uri="{FF2B5EF4-FFF2-40B4-BE49-F238E27FC236}">
                      <a16:creationId xmlns:a16="http://schemas.microsoft.com/office/drawing/2014/main" id="{70595D7D-9EEA-40C9-9258-7ECD8536F4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26" y="1733"/>
                  <a:ext cx="219" cy="226"/>
                </a:xfrm>
                <a:custGeom>
                  <a:avLst/>
                  <a:gdLst>
                    <a:gd name="T0" fmla="*/ 0 w 219"/>
                    <a:gd name="T1" fmla="*/ 93 h 226"/>
                    <a:gd name="T2" fmla="*/ 0 w 219"/>
                    <a:gd name="T3" fmla="*/ 99 h 226"/>
                    <a:gd name="T4" fmla="*/ 1 w 219"/>
                    <a:gd name="T5" fmla="*/ 107 h 226"/>
                    <a:gd name="T6" fmla="*/ 3 w 219"/>
                    <a:gd name="T7" fmla="*/ 118 h 226"/>
                    <a:gd name="T8" fmla="*/ 8 w 219"/>
                    <a:gd name="T9" fmla="*/ 125 h 226"/>
                    <a:gd name="T10" fmla="*/ 13 w 219"/>
                    <a:gd name="T11" fmla="*/ 133 h 226"/>
                    <a:gd name="T12" fmla="*/ 19 w 219"/>
                    <a:gd name="T13" fmla="*/ 139 h 226"/>
                    <a:gd name="T14" fmla="*/ 25 w 219"/>
                    <a:gd name="T15" fmla="*/ 144 h 226"/>
                    <a:gd name="T16" fmla="*/ 33 w 219"/>
                    <a:gd name="T17" fmla="*/ 151 h 226"/>
                    <a:gd name="T18" fmla="*/ 43 w 219"/>
                    <a:gd name="T19" fmla="*/ 157 h 226"/>
                    <a:gd name="T20" fmla="*/ 52 w 219"/>
                    <a:gd name="T21" fmla="*/ 163 h 226"/>
                    <a:gd name="T22" fmla="*/ 64 w 219"/>
                    <a:gd name="T23" fmla="*/ 168 h 226"/>
                    <a:gd name="T24" fmla="*/ 77 w 219"/>
                    <a:gd name="T25" fmla="*/ 174 h 226"/>
                    <a:gd name="T26" fmla="*/ 87 w 219"/>
                    <a:gd name="T27" fmla="*/ 177 h 226"/>
                    <a:gd name="T28" fmla="*/ 96 w 219"/>
                    <a:gd name="T29" fmla="*/ 180 h 226"/>
                    <a:gd name="T30" fmla="*/ 106 w 219"/>
                    <a:gd name="T31" fmla="*/ 182 h 226"/>
                    <a:gd name="T32" fmla="*/ 114 w 219"/>
                    <a:gd name="T33" fmla="*/ 185 h 226"/>
                    <a:gd name="T34" fmla="*/ 121 w 219"/>
                    <a:gd name="T35" fmla="*/ 186 h 226"/>
                    <a:gd name="T36" fmla="*/ 129 w 219"/>
                    <a:gd name="T37" fmla="*/ 188 h 226"/>
                    <a:gd name="T38" fmla="*/ 138 w 219"/>
                    <a:gd name="T39" fmla="*/ 189 h 226"/>
                    <a:gd name="T40" fmla="*/ 149 w 219"/>
                    <a:gd name="T41" fmla="*/ 190 h 226"/>
                    <a:gd name="T42" fmla="*/ 162 w 219"/>
                    <a:gd name="T43" fmla="*/ 193 h 226"/>
                    <a:gd name="T44" fmla="*/ 162 w 219"/>
                    <a:gd name="T45" fmla="*/ 225 h 226"/>
                    <a:gd name="T46" fmla="*/ 218 w 219"/>
                    <a:gd name="T47" fmla="*/ 147 h 226"/>
                    <a:gd name="T48" fmla="*/ 162 w 219"/>
                    <a:gd name="T49" fmla="*/ 53 h 226"/>
                    <a:gd name="T50" fmla="*/ 162 w 219"/>
                    <a:gd name="T51" fmla="*/ 89 h 226"/>
                    <a:gd name="T52" fmla="*/ 153 w 219"/>
                    <a:gd name="T53" fmla="*/ 89 h 226"/>
                    <a:gd name="T54" fmla="*/ 143 w 219"/>
                    <a:gd name="T55" fmla="*/ 87 h 226"/>
                    <a:gd name="T56" fmla="*/ 132 w 219"/>
                    <a:gd name="T57" fmla="*/ 85 h 226"/>
                    <a:gd name="T58" fmla="*/ 121 w 219"/>
                    <a:gd name="T59" fmla="*/ 84 h 226"/>
                    <a:gd name="T60" fmla="*/ 112 w 219"/>
                    <a:gd name="T61" fmla="*/ 81 h 226"/>
                    <a:gd name="T62" fmla="*/ 102 w 219"/>
                    <a:gd name="T63" fmla="*/ 78 h 226"/>
                    <a:gd name="T64" fmla="*/ 88 w 219"/>
                    <a:gd name="T65" fmla="*/ 74 h 226"/>
                    <a:gd name="T66" fmla="*/ 75 w 219"/>
                    <a:gd name="T67" fmla="*/ 70 h 226"/>
                    <a:gd name="T68" fmla="*/ 66 w 219"/>
                    <a:gd name="T69" fmla="*/ 66 h 226"/>
                    <a:gd name="T70" fmla="*/ 58 w 219"/>
                    <a:gd name="T71" fmla="*/ 63 h 226"/>
                    <a:gd name="T72" fmla="*/ 50 w 219"/>
                    <a:gd name="T73" fmla="*/ 59 h 226"/>
                    <a:gd name="T74" fmla="*/ 44 w 219"/>
                    <a:gd name="T75" fmla="*/ 56 h 226"/>
                    <a:gd name="T76" fmla="*/ 38 w 219"/>
                    <a:gd name="T77" fmla="*/ 52 h 226"/>
                    <a:gd name="T78" fmla="*/ 33 w 219"/>
                    <a:gd name="T79" fmla="*/ 49 h 226"/>
                    <a:gd name="T80" fmla="*/ 29 w 219"/>
                    <a:gd name="T81" fmla="*/ 45 h 226"/>
                    <a:gd name="T82" fmla="*/ 25 w 219"/>
                    <a:gd name="T83" fmla="*/ 42 h 226"/>
                    <a:gd name="T84" fmla="*/ 20 w 219"/>
                    <a:gd name="T85" fmla="*/ 38 h 226"/>
                    <a:gd name="T86" fmla="*/ 16 w 219"/>
                    <a:gd name="T87" fmla="*/ 34 h 226"/>
                    <a:gd name="T88" fmla="*/ 13 w 219"/>
                    <a:gd name="T89" fmla="*/ 30 h 226"/>
                    <a:gd name="T90" fmla="*/ 9 w 219"/>
                    <a:gd name="T91" fmla="*/ 26 h 226"/>
                    <a:gd name="T92" fmla="*/ 7 w 219"/>
                    <a:gd name="T93" fmla="*/ 21 h 226"/>
                    <a:gd name="T94" fmla="*/ 4 w 219"/>
                    <a:gd name="T95" fmla="*/ 17 h 226"/>
                    <a:gd name="T96" fmla="*/ 3 w 219"/>
                    <a:gd name="T97" fmla="*/ 12 h 226"/>
                    <a:gd name="T98" fmla="*/ 2 w 219"/>
                    <a:gd name="T99" fmla="*/ 9 h 226"/>
                    <a:gd name="T100" fmla="*/ 1 w 219"/>
                    <a:gd name="T101" fmla="*/ 5 h 226"/>
                    <a:gd name="T102" fmla="*/ 0 w 219"/>
                    <a:gd name="T103" fmla="*/ 0 h 226"/>
                    <a:gd name="T104" fmla="*/ 0 w 219"/>
                    <a:gd name="T105" fmla="*/ 93 h 22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219"/>
                    <a:gd name="T160" fmla="*/ 0 h 226"/>
                    <a:gd name="T161" fmla="*/ 219 w 219"/>
                    <a:gd name="T162" fmla="*/ 226 h 22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219" h="226">
                      <a:moveTo>
                        <a:pt x="0" y="93"/>
                      </a:moveTo>
                      <a:lnTo>
                        <a:pt x="0" y="99"/>
                      </a:lnTo>
                      <a:lnTo>
                        <a:pt x="1" y="107"/>
                      </a:lnTo>
                      <a:lnTo>
                        <a:pt x="3" y="118"/>
                      </a:lnTo>
                      <a:lnTo>
                        <a:pt x="8" y="125"/>
                      </a:lnTo>
                      <a:lnTo>
                        <a:pt x="13" y="133"/>
                      </a:lnTo>
                      <a:lnTo>
                        <a:pt x="19" y="139"/>
                      </a:lnTo>
                      <a:lnTo>
                        <a:pt x="25" y="144"/>
                      </a:lnTo>
                      <a:lnTo>
                        <a:pt x="33" y="151"/>
                      </a:lnTo>
                      <a:lnTo>
                        <a:pt x="43" y="157"/>
                      </a:lnTo>
                      <a:lnTo>
                        <a:pt x="52" y="163"/>
                      </a:lnTo>
                      <a:lnTo>
                        <a:pt x="64" y="168"/>
                      </a:lnTo>
                      <a:lnTo>
                        <a:pt x="77" y="174"/>
                      </a:lnTo>
                      <a:lnTo>
                        <a:pt x="87" y="177"/>
                      </a:lnTo>
                      <a:lnTo>
                        <a:pt x="96" y="180"/>
                      </a:lnTo>
                      <a:lnTo>
                        <a:pt x="106" y="182"/>
                      </a:lnTo>
                      <a:lnTo>
                        <a:pt x="114" y="185"/>
                      </a:lnTo>
                      <a:lnTo>
                        <a:pt x="121" y="186"/>
                      </a:lnTo>
                      <a:lnTo>
                        <a:pt x="129" y="188"/>
                      </a:lnTo>
                      <a:lnTo>
                        <a:pt x="138" y="189"/>
                      </a:lnTo>
                      <a:lnTo>
                        <a:pt x="149" y="190"/>
                      </a:lnTo>
                      <a:lnTo>
                        <a:pt x="162" y="193"/>
                      </a:lnTo>
                      <a:lnTo>
                        <a:pt x="162" y="225"/>
                      </a:lnTo>
                      <a:lnTo>
                        <a:pt x="218" y="147"/>
                      </a:lnTo>
                      <a:lnTo>
                        <a:pt x="162" y="53"/>
                      </a:lnTo>
                      <a:lnTo>
                        <a:pt x="162" y="89"/>
                      </a:lnTo>
                      <a:lnTo>
                        <a:pt x="153" y="89"/>
                      </a:lnTo>
                      <a:lnTo>
                        <a:pt x="143" y="87"/>
                      </a:lnTo>
                      <a:lnTo>
                        <a:pt x="132" y="85"/>
                      </a:lnTo>
                      <a:lnTo>
                        <a:pt x="121" y="84"/>
                      </a:lnTo>
                      <a:lnTo>
                        <a:pt x="112" y="81"/>
                      </a:lnTo>
                      <a:lnTo>
                        <a:pt x="102" y="78"/>
                      </a:lnTo>
                      <a:lnTo>
                        <a:pt x="88" y="74"/>
                      </a:lnTo>
                      <a:lnTo>
                        <a:pt x="75" y="70"/>
                      </a:lnTo>
                      <a:lnTo>
                        <a:pt x="66" y="66"/>
                      </a:lnTo>
                      <a:lnTo>
                        <a:pt x="58" y="63"/>
                      </a:lnTo>
                      <a:lnTo>
                        <a:pt x="50" y="59"/>
                      </a:lnTo>
                      <a:lnTo>
                        <a:pt x="44" y="56"/>
                      </a:lnTo>
                      <a:lnTo>
                        <a:pt x="38" y="52"/>
                      </a:lnTo>
                      <a:lnTo>
                        <a:pt x="33" y="49"/>
                      </a:lnTo>
                      <a:lnTo>
                        <a:pt x="29" y="45"/>
                      </a:lnTo>
                      <a:lnTo>
                        <a:pt x="25" y="42"/>
                      </a:lnTo>
                      <a:lnTo>
                        <a:pt x="20" y="38"/>
                      </a:lnTo>
                      <a:lnTo>
                        <a:pt x="16" y="34"/>
                      </a:lnTo>
                      <a:lnTo>
                        <a:pt x="13" y="30"/>
                      </a:lnTo>
                      <a:lnTo>
                        <a:pt x="9" y="26"/>
                      </a:lnTo>
                      <a:lnTo>
                        <a:pt x="7" y="21"/>
                      </a:lnTo>
                      <a:lnTo>
                        <a:pt x="4" y="17"/>
                      </a:lnTo>
                      <a:lnTo>
                        <a:pt x="3" y="12"/>
                      </a:lnTo>
                      <a:lnTo>
                        <a:pt x="2" y="9"/>
                      </a:lnTo>
                      <a:lnTo>
                        <a:pt x="1" y="5"/>
                      </a:lnTo>
                      <a:lnTo>
                        <a:pt x="0" y="0"/>
                      </a:lnTo>
                      <a:lnTo>
                        <a:pt x="0" y="93"/>
                      </a:lnTo>
                    </a:path>
                  </a:pathLst>
                </a:custGeom>
                <a:solidFill>
                  <a:srgbClr val="80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81" name="Freeform 592">
                  <a:extLst>
                    <a:ext uri="{FF2B5EF4-FFF2-40B4-BE49-F238E27FC236}">
                      <a16:creationId xmlns:a16="http://schemas.microsoft.com/office/drawing/2014/main" id="{BF7D0056-2E37-4218-8B92-BB2B4220E7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26" y="1635"/>
                  <a:ext cx="164" cy="191"/>
                </a:xfrm>
                <a:custGeom>
                  <a:avLst/>
                  <a:gdLst>
                    <a:gd name="T0" fmla="*/ 0 w 164"/>
                    <a:gd name="T1" fmla="*/ 98 h 191"/>
                    <a:gd name="T2" fmla="*/ 0 w 164"/>
                    <a:gd name="T3" fmla="*/ 190 h 191"/>
                    <a:gd name="T4" fmla="*/ 4 w 164"/>
                    <a:gd name="T5" fmla="*/ 176 h 191"/>
                    <a:gd name="T6" fmla="*/ 11 w 164"/>
                    <a:gd name="T7" fmla="*/ 164 h 191"/>
                    <a:gd name="T8" fmla="*/ 21 w 164"/>
                    <a:gd name="T9" fmla="*/ 153 h 191"/>
                    <a:gd name="T10" fmla="*/ 32 w 164"/>
                    <a:gd name="T11" fmla="*/ 144 h 191"/>
                    <a:gd name="T12" fmla="*/ 47 w 164"/>
                    <a:gd name="T13" fmla="*/ 134 h 191"/>
                    <a:gd name="T14" fmla="*/ 64 w 164"/>
                    <a:gd name="T15" fmla="*/ 126 h 191"/>
                    <a:gd name="T16" fmla="*/ 82 w 164"/>
                    <a:gd name="T17" fmla="*/ 118 h 191"/>
                    <a:gd name="T18" fmla="*/ 106 w 164"/>
                    <a:gd name="T19" fmla="*/ 112 h 191"/>
                    <a:gd name="T20" fmla="*/ 125 w 164"/>
                    <a:gd name="T21" fmla="*/ 107 h 191"/>
                    <a:gd name="T22" fmla="*/ 146 w 164"/>
                    <a:gd name="T23" fmla="*/ 104 h 191"/>
                    <a:gd name="T24" fmla="*/ 163 w 164"/>
                    <a:gd name="T25" fmla="*/ 101 h 191"/>
                    <a:gd name="T26" fmla="*/ 163 w 164"/>
                    <a:gd name="T27" fmla="*/ 0 h 191"/>
                    <a:gd name="T28" fmla="*/ 148 w 164"/>
                    <a:gd name="T29" fmla="*/ 2 h 191"/>
                    <a:gd name="T30" fmla="*/ 134 w 164"/>
                    <a:gd name="T31" fmla="*/ 4 h 191"/>
                    <a:gd name="T32" fmla="*/ 121 w 164"/>
                    <a:gd name="T33" fmla="*/ 7 h 191"/>
                    <a:gd name="T34" fmla="*/ 110 w 164"/>
                    <a:gd name="T35" fmla="*/ 9 h 191"/>
                    <a:gd name="T36" fmla="*/ 97 w 164"/>
                    <a:gd name="T37" fmla="*/ 12 h 191"/>
                    <a:gd name="T38" fmla="*/ 82 w 164"/>
                    <a:gd name="T39" fmla="*/ 17 h 191"/>
                    <a:gd name="T40" fmla="*/ 72 w 164"/>
                    <a:gd name="T41" fmla="*/ 21 h 191"/>
                    <a:gd name="T42" fmla="*/ 60 w 164"/>
                    <a:gd name="T43" fmla="*/ 26 h 191"/>
                    <a:gd name="T44" fmla="*/ 54 w 164"/>
                    <a:gd name="T45" fmla="*/ 29 h 191"/>
                    <a:gd name="T46" fmla="*/ 46 w 164"/>
                    <a:gd name="T47" fmla="*/ 33 h 191"/>
                    <a:gd name="T48" fmla="*/ 39 w 164"/>
                    <a:gd name="T49" fmla="*/ 37 h 191"/>
                    <a:gd name="T50" fmla="*/ 31 w 164"/>
                    <a:gd name="T51" fmla="*/ 43 h 191"/>
                    <a:gd name="T52" fmla="*/ 26 w 164"/>
                    <a:gd name="T53" fmla="*/ 48 h 191"/>
                    <a:gd name="T54" fmla="*/ 21 w 164"/>
                    <a:gd name="T55" fmla="*/ 51 h 191"/>
                    <a:gd name="T56" fmla="*/ 16 w 164"/>
                    <a:gd name="T57" fmla="*/ 56 h 191"/>
                    <a:gd name="T58" fmla="*/ 12 w 164"/>
                    <a:gd name="T59" fmla="*/ 61 h 191"/>
                    <a:gd name="T60" fmla="*/ 9 w 164"/>
                    <a:gd name="T61" fmla="*/ 66 h 191"/>
                    <a:gd name="T62" fmla="*/ 4 w 164"/>
                    <a:gd name="T63" fmla="*/ 73 h 191"/>
                    <a:gd name="T64" fmla="*/ 2 w 164"/>
                    <a:gd name="T65" fmla="*/ 80 h 191"/>
                    <a:gd name="T66" fmla="*/ 1 w 164"/>
                    <a:gd name="T67" fmla="*/ 85 h 191"/>
                    <a:gd name="T68" fmla="*/ 0 w 164"/>
                    <a:gd name="T69" fmla="*/ 91 h 191"/>
                    <a:gd name="T70" fmla="*/ 0 w 164"/>
                    <a:gd name="T71" fmla="*/ 98 h 191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164"/>
                    <a:gd name="T109" fmla="*/ 0 h 191"/>
                    <a:gd name="T110" fmla="*/ 164 w 164"/>
                    <a:gd name="T111" fmla="*/ 191 h 191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164" h="191">
                      <a:moveTo>
                        <a:pt x="0" y="98"/>
                      </a:moveTo>
                      <a:lnTo>
                        <a:pt x="0" y="190"/>
                      </a:lnTo>
                      <a:lnTo>
                        <a:pt x="4" y="176"/>
                      </a:lnTo>
                      <a:lnTo>
                        <a:pt x="11" y="164"/>
                      </a:lnTo>
                      <a:lnTo>
                        <a:pt x="21" y="153"/>
                      </a:lnTo>
                      <a:lnTo>
                        <a:pt x="32" y="144"/>
                      </a:lnTo>
                      <a:lnTo>
                        <a:pt x="47" y="134"/>
                      </a:lnTo>
                      <a:lnTo>
                        <a:pt x="64" y="126"/>
                      </a:lnTo>
                      <a:lnTo>
                        <a:pt x="82" y="118"/>
                      </a:lnTo>
                      <a:lnTo>
                        <a:pt x="106" y="112"/>
                      </a:lnTo>
                      <a:lnTo>
                        <a:pt x="125" y="107"/>
                      </a:lnTo>
                      <a:lnTo>
                        <a:pt x="146" y="104"/>
                      </a:lnTo>
                      <a:lnTo>
                        <a:pt x="163" y="101"/>
                      </a:lnTo>
                      <a:lnTo>
                        <a:pt x="163" y="0"/>
                      </a:lnTo>
                      <a:lnTo>
                        <a:pt x="148" y="2"/>
                      </a:lnTo>
                      <a:lnTo>
                        <a:pt x="134" y="4"/>
                      </a:lnTo>
                      <a:lnTo>
                        <a:pt x="121" y="7"/>
                      </a:lnTo>
                      <a:lnTo>
                        <a:pt x="110" y="9"/>
                      </a:lnTo>
                      <a:lnTo>
                        <a:pt x="97" y="12"/>
                      </a:lnTo>
                      <a:lnTo>
                        <a:pt x="82" y="17"/>
                      </a:lnTo>
                      <a:lnTo>
                        <a:pt x="72" y="21"/>
                      </a:lnTo>
                      <a:lnTo>
                        <a:pt x="60" y="26"/>
                      </a:lnTo>
                      <a:lnTo>
                        <a:pt x="54" y="29"/>
                      </a:lnTo>
                      <a:lnTo>
                        <a:pt x="46" y="33"/>
                      </a:lnTo>
                      <a:lnTo>
                        <a:pt x="39" y="37"/>
                      </a:lnTo>
                      <a:lnTo>
                        <a:pt x="31" y="43"/>
                      </a:lnTo>
                      <a:lnTo>
                        <a:pt x="26" y="48"/>
                      </a:lnTo>
                      <a:lnTo>
                        <a:pt x="21" y="51"/>
                      </a:lnTo>
                      <a:lnTo>
                        <a:pt x="16" y="56"/>
                      </a:lnTo>
                      <a:lnTo>
                        <a:pt x="12" y="61"/>
                      </a:lnTo>
                      <a:lnTo>
                        <a:pt x="9" y="66"/>
                      </a:lnTo>
                      <a:lnTo>
                        <a:pt x="4" y="73"/>
                      </a:lnTo>
                      <a:lnTo>
                        <a:pt x="2" y="80"/>
                      </a:lnTo>
                      <a:lnTo>
                        <a:pt x="1" y="85"/>
                      </a:lnTo>
                      <a:lnTo>
                        <a:pt x="0" y="91"/>
                      </a:lnTo>
                      <a:lnTo>
                        <a:pt x="0" y="98"/>
                      </a:lnTo>
                    </a:path>
                  </a:pathLst>
                </a:custGeom>
                <a:solidFill>
                  <a:srgbClr val="FF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2363" name="Group 593">
              <a:extLst>
                <a:ext uri="{FF2B5EF4-FFF2-40B4-BE49-F238E27FC236}">
                  <a16:creationId xmlns:a16="http://schemas.microsoft.com/office/drawing/2014/main" id="{AFC35CBE-29BC-4ABF-B787-9BE3843E42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7" y="4656"/>
              <a:ext cx="404" cy="351"/>
              <a:chOff x="1282" y="2754"/>
              <a:chExt cx="404" cy="351"/>
            </a:xfrm>
          </p:grpSpPr>
          <p:grpSp>
            <p:nvGrpSpPr>
              <p:cNvPr id="12472" name="Group 594">
                <a:extLst>
                  <a:ext uri="{FF2B5EF4-FFF2-40B4-BE49-F238E27FC236}">
                    <a16:creationId xmlns:a16="http://schemas.microsoft.com/office/drawing/2014/main" id="{DAE092B4-BB08-4B5E-A0CC-596A1EDD061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67" y="2782"/>
                <a:ext cx="219" cy="323"/>
                <a:chOff x="1467" y="2782"/>
                <a:chExt cx="219" cy="323"/>
              </a:xfrm>
            </p:grpSpPr>
            <p:sp>
              <p:nvSpPr>
                <p:cNvPr id="12476" name="Freeform 595">
                  <a:extLst>
                    <a:ext uri="{FF2B5EF4-FFF2-40B4-BE49-F238E27FC236}">
                      <a16:creationId xmlns:a16="http://schemas.microsoft.com/office/drawing/2014/main" id="{9215F28C-DE75-48C2-983D-29D0A2E4DB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22" y="2782"/>
                  <a:ext cx="164" cy="190"/>
                </a:xfrm>
                <a:custGeom>
                  <a:avLst/>
                  <a:gdLst>
                    <a:gd name="T0" fmla="*/ 163 w 164"/>
                    <a:gd name="T1" fmla="*/ 98 h 190"/>
                    <a:gd name="T2" fmla="*/ 163 w 164"/>
                    <a:gd name="T3" fmla="*/ 189 h 190"/>
                    <a:gd name="T4" fmla="*/ 159 w 164"/>
                    <a:gd name="T5" fmla="*/ 175 h 190"/>
                    <a:gd name="T6" fmla="*/ 152 w 164"/>
                    <a:gd name="T7" fmla="*/ 163 h 190"/>
                    <a:gd name="T8" fmla="*/ 142 w 164"/>
                    <a:gd name="T9" fmla="*/ 152 h 190"/>
                    <a:gd name="T10" fmla="*/ 131 w 164"/>
                    <a:gd name="T11" fmla="*/ 143 h 190"/>
                    <a:gd name="T12" fmla="*/ 116 w 164"/>
                    <a:gd name="T13" fmla="*/ 134 h 190"/>
                    <a:gd name="T14" fmla="*/ 99 w 164"/>
                    <a:gd name="T15" fmla="*/ 125 h 190"/>
                    <a:gd name="T16" fmla="*/ 81 w 164"/>
                    <a:gd name="T17" fmla="*/ 117 h 190"/>
                    <a:gd name="T18" fmla="*/ 57 w 164"/>
                    <a:gd name="T19" fmla="*/ 112 h 190"/>
                    <a:gd name="T20" fmla="*/ 38 w 164"/>
                    <a:gd name="T21" fmla="*/ 106 h 190"/>
                    <a:gd name="T22" fmla="*/ 17 w 164"/>
                    <a:gd name="T23" fmla="*/ 103 h 190"/>
                    <a:gd name="T24" fmla="*/ 0 w 164"/>
                    <a:gd name="T25" fmla="*/ 101 h 190"/>
                    <a:gd name="T26" fmla="*/ 0 w 164"/>
                    <a:gd name="T27" fmla="*/ 0 h 190"/>
                    <a:gd name="T28" fmla="*/ 15 w 164"/>
                    <a:gd name="T29" fmla="*/ 2 h 190"/>
                    <a:gd name="T30" fmla="*/ 29 w 164"/>
                    <a:gd name="T31" fmla="*/ 3 h 190"/>
                    <a:gd name="T32" fmla="*/ 42 w 164"/>
                    <a:gd name="T33" fmla="*/ 6 h 190"/>
                    <a:gd name="T34" fmla="*/ 53 w 164"/>
                    <a:gd name="T35" fmla="*/ 9 h 190"/>
                    <a:gd name="T36" fmla="*/ 66 w 164"/>
                    <a:gd name="T37" fmla="*/ 12 h 190"/>
                    <a:gd name="T38" fmla="*/ 81 w 164"/>
                    <a:gd name="T39" fmla="*/ 16 h 190"/>
                    <a:gd name="T40" fmla="*/ 91 w 164"/>
                    <a:gd name="T41" fmla="*/ 20 h 190"/>
                    <a:gd name="T42" fmla="*/ 103 w 164"/>
                    <a:gd name="T43" fmla="*/ 26 h 190"/>
                    <a:gd name="T44" fmla="*/ 109 w 164"/>
                    <a:gd name="T45" fmla="*/ 28 h 190"/>
                    <a:gd name="T46" fmla="*/ 117 w 164"/>
                    <a:gd name="T47" fmla="*/ 32 h 190"/>
                    <a:gd name="T48" fmla="*/ 124 w 164"/>
                    <a:gd name="T49" fmla="*/ 37 h 190"/>
                    <a:gd name="T50" fmla="*/ 132 w 164"/>
                    <a:gd name="T51" fmla="*/ 43 h 190"/>
                    <a:gd name="T52" fmla="*/ 137 w 164"/>
                    <a:gd name="T53" fmla="*/ 47 h 190"/>
                    <a:gd name="T54" fmla="*/ 142 w 164"/>
                    <a:gd name="T55" fmla="*/ 51 h 190"/>
                    <a:gd name="T56" fmla="*/ 147 w 164"/>
                    <a:gd name="T57" fmla="*/ 55 h 190"/>
                    <a:gd name="T58" fmla="*/ 151 w 164"/>
                    <a:gd name="T59" fmla="*/ 60 h 190"/>
                    <a:gd name="T60" fmla="*/ 154 w 164"/>
                    <a:gd name="T61" fmla="*/ 66 h 190"/>
                    <a:gd name="T62" fmla="*/ 159 w 164"/>
                    <a:gd name="T63" fmla="*/ 72 h 190"/>
                    <a:gd name="T64" fmla="*/ 161 w 164"/>
                    <a:gd name="T65" fmla="*/ 79 h 190"/>
                    <a:gd name="T66" fmla="*/ 162 w 164"/>
                    <a:gd name="T67" fmla="*/ 85 h 190"/>
                    <a:gd name="T68" fmla="*/ 163 w 164"/>
                    <a:gd name="T69" fmla="*/ 91 h 190"/>
                    <a:gd name="T70" fmla="*/ 163 w 164"/>
                    <a:gd name="T71" fmla="*/ 98 h 190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164"/>
                    <a:gd name="T109" fmla="*/ 0 h 190"/>
                    <a:gd name="T110" fmla="*/ 164 w 164"/>
                    <a:gd name="T111" fmla="*/ 190 h 190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164" h="190">
                      <a:moveTo>
                        <a:pt x="163" y="98"/>
                      </a:moveTo>
                      <a:lnTo>
                        <a:pt x="163" y="189"/>
                      </a:lnTo>
                      <a:lnTo>
                        <a:pt x="159" y="175"/>
                      </a:lnTo>
                      <a:lnTo>
                        <a:pt x="152" y="163"/>
                      </a:lnTo>
                      <a:lnTo>
                        <a:pt x="142" y="152"/>
                      </a:lnTo>
                      <a:lnTo>
                        <a:pt x="131" y="143"/>
                      </a:lnTo>
                      <a:lnTo>
                        <a:pt x="116" y="134"/>
                      </a:lnTo>
                      <a:lnTo>
                        <a:pt x="99" y="125"/>
                      </a:lnTo>
                      <a:lnTo>
                        <a:pt x="81" y="117"/>
                      </a:lnTo>
                      <a:lnTo>
                        <a:pt x="57" y="112"/>
                      </a:lnTo>
                      <a:lnTo>
                        <a:pt x="38" y="106"/>
                      </a:lnTo>
                      <a:lnTo>
                        <a:pt x="17" y="103"/>
                      </a:lnTo>
                      <a:lnTo>
                        <a:pt x="0" y="101"/>
                      </a:lnTo>
                      <a:lnTo>
                        <a:pt x="0" y="0"/>
                      </a:lnTo>
                      <a:lnTo>
                        <a:pt x="15" y="2"/>
                      </a:lnTo>
                      <a:lnTo>
                        <a:pt x="29" y="3"/>
                      </a:lnTo>
                      <a:lnTo>
                        <a:pt x="42" y="6"/>
                      </a:lnTo>
                      <a:lnTo>
                        <a:pt x="53" y="9"/>
                      </a:lnTo>
                      <a:lnTo>
                        <a:pt x="66" y="12"/>
                      </a:lnTo>
                      <a:lnTo>
                        <a:pt x="81" y="16"/>
                      </a:lnTo>
                      <a:lnTo>
                        <a:pt x="91" y="20"/>
                      </a:lnTo>
                      <a:lnTo>
                        <a:pt x="103" y="26"/>
                      </a:lnTo>
                      <a:lnTo>
                        <a:pt x="109" y="28"/>
                      </a:lnTo>
                      <a:lnTo>
                        <a:pt x="117" y="32"/>
                      </a:lnTo>
                      <a:lnTo>
                        <a:pt x="124" y="37"/>
                      </a:lnTo>
                      <a:lnTo>
                        <a:pt x="132" y="43"/>
                      </a:lnTo>
                      <a:lnTo>
                        <a:pt x="137" y="47"/>
                      </a:lnTo>
                      <a:lnTo>
                        <a:pt x="142" y="51"/>
                      </a:lnTo>
                      <a:lnTo>
                        <a:pt x="147" y="55"/>
                      </a:lnTo>
                      <a:lnTo>
                        <a:pt x="151" y="60"/>
                      </a:lnTo>
                      <a:lnTo>
                        <a:pt x="154" y="66"/>
                      </a:lnTo>
                      <a:lnTo>
                        <a:pt x="159" y="72"/>
                      </a:lnTo>
                      <a:lnTo>
                        <a:pt x="161" y="79"/>
                      </a:lnTo>
                      <a:lnTo>
                        <a:pt x="162" y="85"/>
                      </a:lnTo>
                      <a:lnTo>
                        <a:pt x="163" y="91"/>
                      </a:lnTo>
                      <a:lnTo>
                        <a:pt x="163" y="98"/>
                      </a:lnTo>
                    </a:path>
                  </a:pathLst>
                </a:custGeom>
                <a:solidFill>
                  <a:srgbClr val="80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77" name="Freeform 596">
                  <a:extLst>
                    <a:ext uri="{FF2B5EF4-FFF2-40B4-BE49-F238E27FC236}">
                      <a16:creationId xmlns:a16="http://schemas.microsoft.com/office/drawing/2014/main" id="{693BE683-A849-41DB-86A8-4ADB854AAA1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67" y="2879"/>
                  <a:ext cx="219" cy="226"/>
                </a:xfrm>
                <a:custGeom>
                  <a:avLst/>
                  <a:gdLst>
                    <a:gd name="T0" fmla="*/ 218 w 219"/>
                    <a:gd name="T1" fmla="*/ 93 h 226"/>
                    <a:gd name="T2" fmla="*/ 218 w 219"/>
                    <a:gd name="T3" fmla="*/ 99 h 226"/>
                    <a:gd name="T4" fmla="*/ 217 w 219"/>
                    <a:gd name="T5" fmla="*/ 107 h 226"/>
                    <a:gd name="T6" fmla="*/ 215 w 219"/>
                    <a:gd name="T7" fmla="*/ 118 h 226"/>
                    <a:gd name="T8" fmla="*/ 210 w 219"/>
                    <a:gd name="T9" fmla="*/ 125 h 226"/>
                    <a:gd name="T10" fmla="*/ 205 w 219"/>
                    <a:gd name="T11" fmla="*/ 133 h 226"/>
                    <a:gd name="T12" fmla="*/ 199 w 219"/>
                    <a:gd name="T13" fmla="*/ 140 h 226"/>
                    <a:gd name="T14" fmla="*/ 193 w 219"/>
                    <a:gd name="T15" fmla="*/ 145 h 226"/>
                    <a:gd name="T16" fmla="*/ 185 w 219"/>
                    <a:gd name="T17" fmla="*/ 152 h 226"/>
                    <a:gd name="T18" fmla="*/ 175 w 219"/>
                    <a:gd name="T19" fmla="*/ 158 h 226"/>
                    <a:gd name="T20" fmla="*/ 166 w 219"/>
                    <a:gd name="T21" fmla="*/ 163 h 226"/>
                    <a:gd name="T22" fmla="*/ 154 w 219"/>
                    <a:gd name="T23" fmla="*/ 169 h 226"/>
                    <a:gd name="T24" fmla="*/ 141 w 219"/>
                    <a:gd name="T25" fmla="*/ 174 h 226"/>
                    <a:gd name="T26" fmla="*/ 131 w 219"/>
                    <a:gd name="T27" fmla="*/ 177 h 226"/>
                    <a:gd name="T28" fmla="*/ 122 w 219"/>
                    <a:gd name="T29" fmla="*/ 181 h 226"/>
                    <a:gd name="T30" fmla="*/ 112 w 219"/>
                    <a:gd name="T31" fmla="*/ 183 h 226"/>
                    <a:gd name="T32" fmla="*/ 104 w 219"/>
                    <a:gd name="T33" fmla="*/ 185 h 226"/>
                    <a:gd name="T34" fmla="*/ 97 w 219"/>
                    <a:gd name="T35" fmla="*/ 187 h 226"/>
                    <a:gd name="T36" fmla="*/ 89 w 219"/>
                    <a:gd name="T37" fmla="*/ 188 h 226"/>
                    <a:gd name="T38" fmla="*/ 80 w 219"/>
                    <a:gd name="T39" fmla="*/ 189 h 226"/>
                    <a:gd name="T40" fmla="*/ 69 w 219"/>
                    <a:gd name="T41" fmla="*/ 191 h 226"/>
                    <a:gd name="T42" fmla="*/ 56 w 219"/>
                    <a:gd name="T43" fmla="*/ 193 h 226"/>
                    <a:gd name="T44" fmla="*/ 56 w 219"/>
                    <a:gd name="T45" fmla="*/ 225 h 226"/>
                    <a:gd name="T46" fmla="*/ 0 w 219"/>
                    <a:gd name="T47" fmla="*/ 147 h 226"/>
                    <a:gd name="T48" fmla="*/ 56 w 219"/>
                    <a:gd name="T49" fmla="*/ 53 h 226"/>
                    <a:gd name="T50" fmla="*/ 56 w 219"/>
                    <a:gd name="T51" fmla="*/ 90 h 226"/>
                    <a:gd name="T52" fmla="*/ 65 w 219"/>
                    <a:gd name="T53" fmla="*/ 89 h 226"/>
                    <a:gd name="T54" fmla="*/ 75 w 219"/>
                    <a:gd name="T55" fmla="*/ 87 h 226"/>
                    <a:gd name="T56" fmla="*/ 86 w 219"/>
                    <a:gd name="T57" fmla="*/ 85 h 226"/>
                    <a:gd name="T58" fmla="*/ 97 w 219"/>
                    <a:gd name="T59" fmla="*/ 84 h 226"/>
                    <a:gd name="T60" fmla="*/ 106 w 219"/>
                    <a:gd name="T61" fmla="*/ 81 h 226"/>
                    <a:gd name="T62" fmla="*/ 116 w 219"/>
                    <a:gd name="T63" fmla="*/ 79 h 226"/>
                    <a:gd name="T64" fmla="*/ 130 w 219"/>
                    <a:gd name="T65" fmla="*/ 74 h 226"/>
                    <a:gd name="T66" fmla="*/ 143 w 219"/>
                    <a:gd name="T67" fmla="*/ 70 h 226"/>
                    <a:gd name="T68" fmla="*/ 152 w 219"/>
                    <a:gd name="T69" fmla="*/ 66 h 226"/>
                    <a:gd name="T70" fmla="*/ 160 w 219"/>
                    <a:gd name="T71" fmla="*/ 63 h 226"/>
                    <a:gd name="T72" fmla="*/ 168 w 219"/>
                    <a:gd name="T73" fmla="*/ 59 h 226"/>
                    <a:gd name="T74" fmla="*/ 174 w 219"/>
                    <a:gd name="T75" fmla="*/ 56 h 226"/>
                    <a:gd name="T76" fmla="*/ 180 w 219"/>
                    <a:gd name="T77" fmla="*/ 52 h 226"/>
                    <a:gd name="T78" fmla="*/ 185 w 219"/>
                    <a:gd name="T79" fmla="*/ 49 h 226"/>
                    <a:gd name="T80" fmla="*/ 189 w 219"/>
                    <a:gd name="T81" fmla="*/ 45 h 226"/>
                    <a:gd name="T82" fmla="*/ 193 w 219"/>
                    <a:gd name="T83" fmla="*/ 43 h 226"/>
                    <a:gd name="T84" fmla="*/ 198 w 219"/>
                    <a:gd name="T85" fmla="*/ 38 h 226"/>
                    <a:gd name="T86" fmla="*/ 202 w 219"/>
                    <a:gd name="T87" fmla="*/ 34 h 226"/>
                    <a:gd name="T88" fmla="*/ 205 w 219"/>
                    <a:gd name="T89" fmla="*/ 30 h 226"/>
                    <a:gd name="T90" fmla="*/ 209 w 219"/>
                    <a:gd name="T91" fmla="*/ 26 h 226"/>
                    <a:gd name="T92" fmla="*/ 211 w 219"/>
                    <a:gd name="T93" fmla="*/ 21 h 226"/>
                    <a:gd name="T94" fmla="*/ 214 w 219"/>
                    <a:gd name="T95" fmla="*/ 17 h 226"/>
                    <a:gd name="T96" fmla="*/ 215 w 219"/>
                    <a:gd name="T97" fmla="*/ 13 h 226"/>
                    <a:gd name="T98" fmla="*/ 216 w 219"/>
                    <a:gd name="T99" fmla="*/ 9 h 226"/>
                    <a:gd name="T100" fmla="*/ 217 w 219"/>
                    <a:gd name="T101" fmla="*/ 5 h 226"/>
                    <a:gd name="T102" fmla="*/ 218 w 219"/>
                    <a:gd name="T103" fmla="*/ 0 h 226"/>
                    <a:gd name="T104" fmla="*/ 218 w 219"/>
                    <a:gd name="T105" fmla="*/ 93 h 22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219"/>
                    <a:gd name="T160" fmla="*/ 0 h 226"/>
                    <a:gd name="T161" fmla="*/ 219 w 219"/>
                    <a:gd name="T162" fmla="*/ 226 h 22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219" h="226">
                      <a:moveTo>
                        <a:pt x="218" y="93"/>
                      </a:moveTo>
                      <a:lnTo>
                        <a:pt x="218" y="99"/>
                      </a:lnTo>
                      <a:lnTo>
                        <a:pt x="217" y="107"/>
                      </a:lnTo>
                      <a:lnTo>
                        <a:pt x="215" y="118"/>
                      </a:lnTo>
                      <a:lnTo>
                        <a:pt x="210" y="125"/>
                      </a:lnTo>
                      <a:lnTo>
                        <a:pt x="205" y="133"/>
                      </a:lnTo>
                      <a:lnTo>
                        <a:pt x="199" y="140"/>
                      </a:lnTo>
                      <a:lnTo>
                        <a:pt x="193" y="145"/>
                      </a:lnTo>
                      <a:lnTo>
                        <a:pt x="185" y="152"/>
                      </a:lnTo>
                      <a:lnTo>
                        <a:pt x="175" y="158"/>
                      </a:lnTo>
                      <a:lnTo>
                        <a:pt x="166" y="163"/>
                      </a:lnTo>
                      <a:lnTo>
                        <a:pt x="154" y="169"/>
                      </a:lnTo>
                      <a:lnTo>
                        <a:pt x="141" y="174"/>
                      </a:lnTo>
                      <a:lnTo>
                        <a:pt x="131" y="177"/>
                      </a:lnTo>
                      <a:lnTo>
                        <a:pt x="122" y="181"/>
                      </a:lnTo>
                      <a:lnTo>
                        <a:pt x="112" y="183"/>
                      </a:lnTo>
                      <a:lnTo>
                        <a:pt x="104" y="185"/>
                      </a:lnTo>
                      <a:lnTo>
                        <a:pt x="97" y="187"/>
                      </a:lnTo>
                      <a:lnTo>
                        <a:pt x="89" y="188"/>
                      </a:lnTo>
                      <a:lnTo>
                        <a:pt x="80" y="189"/>
                      </a:lnTo>
                      <a:lnTo>
                        <a:pt x="69" y="191"/>
                      </a:lnTo>
                      <a:lnTo>
                        <a:pt x="56" y="193"/>
                      </a:lnTo>
                      <a:lnTo>
                        <a:pt x="56" y="225"/>
                      </a:lnTo>
                      <a:lnTo>
                        <a:pt x="0" y="147"/>
                      </a:lnTo>
                      <a:lnTo>
                        <a:pt x="56" y="53"/>
                      </a:lnTo>
                      <a:lnTo>
                        <a:pt x="56" y="90"/>
                      </a:lnTo>
                      <a:lnTo>
                        <a:pt x="65" y="89"/>
                      </a:lnTo>
                      <a:lnTo>
                        <a:pt x="75" y="87"/>
                      </a:lnTo>
                      <a:lnTo>
                        <a:pt x="86" y="85"/>
                      </a:lnTo>
                      <a:lnTo>
                        <a:pt x="97" y="84"/>
                      </a:lnTo>
                      <a:lnTo>
                        <a:pt x="106" y="81"/>
                      </a:lnTo>
                      <a:lnTo>
                        <a:pt x="116" y="79"/>
                      </a:lnTo>
                      <a:lnTo>
                        <a:pt x="130" y="74"/>
                      </a:lnTo>
                      <a:lnTo>
                        <a:pt x="143" y="70"/>
                      </a:lnTo>
                      <a:lnTo>
                        <a:pt x="152" y="66"/>
                      </a:lnTo>
                      <a:lnTo>
                        <a:pt x="160" y="63"/>
                      </a:lnTo>
                      <a:lnTo>
                        <a:pt x="168" y="59"/>
                      </a:lnTo>
                      <a:lnTo>
                        <a:pt x="174" y="56"/>
                      </a:lnTo>
                      <a:lnTo>
                        <a:pt x="180" y="52"/>
                      </a:lnTo>
                      <a:lnTo>
                        <a:pt x="185" y="49"/>
                      </a:lnTo>
                      <a:lnTo>
                        <a:pt x="189" y="45"/>
                      </a:lnTo>
                      <a:lnTo>
                        <a:pt x="193" y="43"/>
                      </a:lnTo>
                      <a:lnTo>
                        <a:pt x="198" y="38"/>
                      </a:lnTo>
                      <a:lnTo>
                        <a:pt x="202" y="34"/>
                      </a:lnTo>
                      <a:lnTo>
                        <a:pt x="205" y="30"/>
                      </a:lnTo>
                      <a:lnTo>
                        <a:pt x="209" y="26"/>
                      </a:lnTo>
                      <a:lnTo>
                        <a:pt x="211" y="21"/>
                      </a:lnTo>
                      <a:lnTo>
                        <a:pt x="214" y="17"/>
                      </a:lnTo>
                      <a:lnTo>
                        <a:pt x="215" y="13"/>
                      </a:lnTo>
                      <a:lnTo>
                        <a:pt x="216" y="9"/>
                      </a:lnTo>
                      <a:lnTo>
                        <a:pt x="217" y="5"/>
                      </a:lnTo>
                      <a:lnTo>
                        <a:pt x="218" y="0"/>
                      </a:lnTo>
                      <a:lnTo>
                        <a:pt x="218" y="93"/>
                      </a:lnTo>
                    </a:path>
                  </a:pathLst>
                </a:custGeom>
                <a:solidFill>
                  <a:srgbClr val="FF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2473" name="Group 597">
                <a:extLst>
                  <a:ext uri="{FF2B5EF4-FFF2-40B4-BE49-F238E27FC236}">
                    <a16:creationId xmlns:a16="http://schemas.microsoft.com/office/drawing/2014/main" id="{021AE240-5356-42EF-B5EA-16DAD27CEA9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282" y="2754"/>
                <a:ext cx="220" cy="323"/>
                <a:chOff x="1282" y="2754"/>
                <a:chExt cx="220" cy="323"/>
              </a:xfrm>
            </p:grpSpPr>
            <p:sp>
              <p:nvSpPr>
                <p:cNvPr id="12474" name="Freeform 598">
                  <a:extLst>
                    <a:ext uri="{FF2B5EF4-FFF2-40B4-BE49-F238E27FC236}">
                      <a16:creationId xmlns:a16="http://schemas.microsoft.com/office/drawing/2014/main" id="{AECA6494-F782-4323-BE9D-62B04A3499B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82" y="2754"/>
                  <a:ext cx="220" cy="226"/>
                </a:xfrm>
                <a:custGeom>
                  <a:avLst/>
                  <a:gdLst>
                    <a:gd name="T0" fmla="*/ 0 w 220"/>
                    <a:gd name="T1" fmla="*/ 132 h 226"/>
                    <a:gd name="T2" fmla="*/ 0 w 220"/>
                    <a:gd name="T3" fmla="*/ 126 h 226"/>
                    <a:gd name="T4" fmla="*/ 1 w 220"/>
                    <a:gd name="T5" fmla="*/ 118 h 226"/>
                    <a:gd name="T6" fmla="*/ 3 w 220"/>
                    <a:gd name="T7" fmla="*/ 107 h 226"/>
                    <a:gd name="T8" fmla="*/ 8 w 220"/>
                    <a:gd name="T9" fmla="*/ 100 h 226"/>
                    <a:gd name="T10" fmla="*/ 14 w 220"/>
                    <a:gd name="T11" fmla="*/ 92 h 226"/>
                    <a:gd name="T12" fmla="*/ 19 w 220"/>
                    <a:gd name="T13" fmla="*/ 85 h 226"/>
                    <a:gd name="T14" fmla="*/ 26 w 220"/>
                    <a:gd name="T15" fmla="*/ 80 h 226"/>
                    <a:gd name="T16" fmla="*/ 34 w 220"/>
                    <a:gd name="T17" fmla="*/ 73 h 226"/>
                    <a:gd name="T18" fmla="*/ 43 w 220"/>
                    <a:gd name="T19" fmla="*/ 67 h 226"/>
                    <a:gd name="T20" fmla="*/ 52 w 220"/>
                    <a:gd name="T21" fmla="*/ 62 h 226"/>
                    <a:gd name="T22" fmla="*/ 64 w 220"/>
                    <a:gd name="T23" fmla="*/ 56 h 226"/>
                    <a:gd name="T24" fmla="*/ 78 w 220"/>
                    <a:gd name="T25" fmla="*/ 51 h 226"/>
                    <a:gd name="T26" fmla="*/ 87 w 220"/>
                    <a:gd name="T27" fmla="*/ 48 h 226"/>
                    <a:gd name="T28" fmla="*/ 96 w 220"/>
                    <a:gd name="T29" fmla="*/ 44 h 226"/>
                    <a:gd name="T30" fmla="*/ 106 w 220"/>
                    <a:gd name="T31" fmla="*/ 42 h 226"/>
                    <a:gd name="T32" fmla="*/ 114 w 220"/>
                    <a:gd name="T33" fmla="*/ 40 h 226"/>
                    <a:gd name="T34" fmla="*/ 121 w 220"/>
                    <a:gd name="T35" fmla="*/ 38 h 226"/>
                    <a:gd name="T36" fmla="*/ 130 w 220"/>
                    <a:gd name="T37" fmla="*/ 38 h 226"/>
                    <a:gd name="T38" fmla="*/ 138 w 220"/>
                    <a:gd name="T39" fmla="*/ 36 h 226"/>
                    <a:gd name="T40" fmla="*/ 149 w 220"/>
                    <a:gd name="T41" fmla="*/ 34 h 226"/>
                    <a:gd name="T42" fmla="*/ 163 w 220"/>
                    <a:gd name="T43" fmla="*/ 32 h 226"/>
                    <a:gd name="T44" fmla="*/ 163 w 220"/>
                    <a:gd name="T45" fmla="*/ 0 h 226"/>
                    <a:gd name="T46" fmla="*/ 219 w 220"/>
                    <a:gd name="T47" fmla="*/ 78 h 226"/>
                    <a:gd name="T48" fmla="*/ 163 w 220"/>
                    <a:gd name="T49" fmla="*/ 172 h 226"/>
                    <a:gd name="T50" fmla="*/ 163 w 220"/>
                    <a:gd name="T51" fmla="*/ 135 h 226"/>
                    <a:gd name="T52" fmla="*/ 153 w 220"/>
                    <a:gd name="T53" fmla="*/ 136 h 226"/>
                    <a:gd name="T54" fmla="*/ 143 w 220"/>
                    <a:gd name="T55" fmla="*/ 138 h 226"/>
                    <a:gd name="T56" fmla="*/ 132 w 220"/>
                    <a:gd name="T57" fmla="*/ 140 h 226"/>
                    <a:gd name="T58" fmla="*/ 121 w 220"/>
                    <a:gd name="T59" fmla="*/ 141 h 226"/>
                    <a:gd name="T60" fmla="*/ 112 w 220"/>
                    <a:gd name="T61" fmla="*/ 144 h 226"/>
                    <a:gd name="T62" fmla="*/ 103 w 220"/>
                    <a:gd name="T63" fmla="*/ 146 h 226"/>
                    <a:gd name="T64" fmla="*/ 88 w 220"/>
                    <a:gd name="T65" fmla="*/ 151 h 226"/>
                    <a:gd name="T66" fmla="*/ 75 w 220"/>
                    <a:gd name="T67" fmla="*/ 155 h 226"/>
                    <a:gd name="T68" fmla="*/ 66 w 220"/>
                    <a:gd name="T69" fmla="*/ 159 h 226"/>
                    <a:gd name="T70" fmla="*/ 58 w 220"/>
                    <a:gd name="T71" fmla="*/ 162 h 226"/>
                    <a:gd name="T72" fmla="*/ 50 w 220"/>
                    <a:gd name="T73" fmla="*/ 166 h 226"/>
                    <a:gd name="T74" fmla="*/ 45 w 220"/>
                    <a:gd name="T75" fmla="*/ 169 h 226"/>
                    <a:gd name="T76" fmla="*/ 38 w 220"/>
                    <a:gd name="T77" fmla="*/ 172 h 226"/>
                    <a:gd name="T78" fmla="*/ 34 w 220"/>
                    <a:gd name="T79" fmla="*/ 176 h 226"/>
                    <a:gd name="T80" fmla="*/ 29 w 220"/>
                    <a:gd name="T81" fmla="*/ 179 h 226"/>
                    <a:gd name="T82" fmla="*/ 26 w 220"/>
                    <a:gd name="T83" fmla="*/ 182 h 226"/>
                    <a:gd name="T84" fmla="*/ 20 w 220"/>
                    <a:gd name="T85" fmla="*/ 188 h 226"/>
                    <a:gd name="T86" fmla="*/ 17 w 220"/>
                    <a:gd name="T87" fmla="*/ 191 h 226"/>
                    <a:gd name="T88" fmla="*/ 13 w 220"/>
                    <a:gd name="T89" fmla="*/ 195 h 226"/>
                    <a:gd name="T90" fmla="*/ 9 w 220"/>
                    <a:gd name="T91" fmla="*/ 199 h 226"/>
                    <a:gd name="T92" fmla="*/ 7 w 220"/>
                    <a:gd name="T93" fmla="*/ 204 h 226"/>
                    <a:gd name="T94" fmla="*/ 5 w 220"/>
                    <a:gd name="T95" fmla="*/ 208 h 226"/>
                    <a:gd name="T96" fmla="*/ 3 w 220"/>
                    <a:gd name="T97" fmla="*/ 212 h 226"/>
                    <a:gd name="T98" fmla="*/ 2 w 220"/>
                    <a:gd name="T99" fmla="*/ 216 h 226"/>
                    <a:gd name="T100" fmla="*/ 1 w 220"/>
                    <a:gd name="T101" fmla="*/ 220 h 226"/>
                    <a:gd name="T102" fmla="*/ 0 w 220"/>
                    <a:gd name="T103" fmla="*/ 225 h 226"/>
                    <a:gd name="T104" fmla="*/ 0 w 220"/>
                    <a:gd name="T105" fmla="*/ 132 h 22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220"/>
                    <a:gd name="T160" fmla="*/ 0 h 226"/>
                    <a:gd name="T161" fmla="*/ 220 w 220"/>
                    <a:gd name="T162" fmla="*/ 226 h 226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220" h="226">
                      <a:moveTo>
                        <a:pt x="0" y="132"/>
                      </a:moveTo>
                      <a:lnTo>
                        <a:pt x="0" y="126"/>
                      </a:lnTo>
                      <a:lnTo>
                        <a:pt x="1" y="118"/>
                      </a:lnTo>
                      <a:lnTo>
                        <a:pt x="3" y="107"/>
                      </a:lnTo>
                      <a:lnTo>
                        <a:pt x="8" y="100"/>
                      </a:lnTo>
                      <a:lnTo>
                        <a:pt x="14" y="92"/>
                      </a:lnTo>
                      <a:lnTo>
                        <a:pt x="19" y="85"/>
                      </a:lnTo>
                      <a:lnTo>
                        <a:pt x="26" y="80"/>
                      </a:lnTo>
                      <a:lnTo>
                        <a:pt x="34" y="73"/>
                      </a:lnTo>
                      <a:lnTo>
                        <a:pt x="43" y="67"/>
                      </a:lnTo>
                      <a:lnTo>
                        <a:pt x="52" y="62"/>
                      </a:lnTo>
                      <a:lnTo>
                        <a:pt x="64" y="56"/>
                      </a:lnTo>
                      <a:lnTo>
                        <a:pt x="78" y="51"/>
                      </a:lnTo>
                      <a:lnTo>
                        <a:pt x="87" y="48"/>
                      </a:lnTo>
                      <a:lnTo>
                        <a:pt x="96" y="44"/>
                      </a:lnTo>
                      <a:lnTo>
                        <a:pt x="106" y="42"/>
                      </a:lnTo>
                      <a:lnTo>
                        <a:pt x="114" y="40"/>
                      </a:lnTo>
                      <a:lnTo>
                        <a:pt x="121" y="38"/>
                      </a:lnTo>
                      <a:lnTo>
                        <a:pt x="130" y="38"/>
                      </a:lnTo>
                      <a:lnTo>
                        <a:pt x="138" y="36"/>
                      </a:lnTo>
                      <a:lnTo>
                        <a:pt x="149" y="34"/>
                      </a:lnTo>
                      <a:lnTo>
                        <a:pt x="163" y="32"/>
                      </a:lnTo>
                      <a:lnTo>
                        <a:pt x="163" y="0"/>
                      </a:lnTo>
                      <a:lnTo>
                        <a:pt x="219" y="78"/>
                      </a:lnTo>
                      <a:lnTo>
                        <a:pt x="163" y="172"/>
                      </a:lnTo>
                      <a:lnTo>
                        <a:pt x="163" y="135"/>
                      </a:lnTo>
                      <a:lnTo>
                        <a:pt x="153" y="136"/>
                      </a:lnTo>
                      <a:lnTo>
                        <a:pt x="143" y="138"/>
                      </a:lnTo>
                      <a:lnTo>
                        <a:pt x="132" y="140"/>
                      </a:lnTo>
                      <a:lnTo>
                        <a:pt x="121" y="141"/>
                      </a:lnTo>
                      <a:lnTo>
                        <a:pt x="112" y="144"/>
                      </a:lnTo>
                      <a:lnTo>
                        <a:pt x="103" y="146"/>
                      </a:lnTo>
                      <a:lnTo>
                        <a:pt x="88" y="151"/>
                      </a:lnTo>
                      <a:lnTo>
                        <a:pt x="75" y="155"/>
                      </a:lnTo>
                      <a:lnTo>
                        <a:pt x="66" y="159"/>
                      </a:lnTo>
                      <a:lnTo>
                        <a:pt x="58" y="162"/>
                      </a:lnTo>
                      <a:lnTo>
                        <a:pt x="50" y="166"/>
                      </a:lnTo>
                      <a:lnTo>
                        <a:pt x="45" y="169"/>
                      </a:lnTo>
                      <a:lnTo>
                        <a:pt x="38" y="172"/>
                      </a:lnTo>
                      <a:lnTo>
                        <a:pt x="34" y="176"/>
                      </a:lnTo>
                      <a:lnTo>
                        <a:pt x="29" y="179"/>
                      </a:lnTo>
                      <a:lnTo>
                        <a:pt x="26" y="182"/>
                      </a:lnTo>
                      <a:lnTo>
                        <a:pt x="20" y="188"/>
                      </a:lnTo>
                      <a:lnTo>
                        <a:pt x="17" y="191"/>
                      </a:lnTo>
                      <a:lnTo>
                        <a:pt x="13" y="195"/>
                      </a:lnTo>
                      <a:lnTo>
                        <a:pt x="9" y="199"/>
                      </a:lnTo>
                      <a:lnTo>
                        <a:pt x="7" y="204"/>
                      </a:lnTo>
                      <a:lnTo>
                        <a:pt x="5" y="208"/>
                      </a:lnTo>
                      <a:lnTo>
                        <a:pt x="3" y="212"/>
                      </a:lnTo>
                      <a:lnTo>
                        <a:pt x="2" y="216"/>
                      </a:lnTo>
                      <a:lnTo>
                        <a:pt x="1" y="220"/>
                      </a:lnTo>
                      <a:lnTo>
                        <a:pt x="0" y="225"/>
                      </a:lnTo>
                      <a:lnTo>
                        <a:pt x="0" y="132"/>
                      </a:lnTo>
                    </a:path>
                  </a:pathLst>
                </a:custGeom>
                <a:solidFill>
                  <a:srgbClr val="80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75" name="Freeform 599">
                  <a:extLst>
                    <a:ext uri="{FF2B5EF4-FFF2-40B4-BE49-F238E27FC236}">
                      <a16:creationId xmlns:a16="http://schemas.microsoft.com/office/drawing/2014/main" id="{275B0991-A6A1-42F4-9713-7B547A0BCBF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82" y="2887"/>
                  <a:ext cx="163" cy="190"/>
                </a:xfrm>
                <a:custGeom>
                  <a:avLst/>
                  <a:gdLst>
                    <a:gd name="T0" fmla="*/ 0 w 163"/>
                    <a:gd name="T1" fmla="*/ 91 h 190"/>
                    <a:gd name="T2" fmla="*/ 0 w 163"/>
                    <a:gd name="T3" fmla="*/ 0 h 190"/>
                    <a:gd name="T4" fmla="*/ 4 w 163"/>
                    <a:gd name="T5" fmla="*/ 14 h 190"/>
                    <a:gd name="T6" fmla="*/ 12 w 163"/>
                    <a:gd name="T7" fmla="*/ 26 h 190"/>
                    <a:gd name="T8" fmla="*/ 21 w 163"/>
                    <a:gd name="T9" fmla="*/ 36 h 190"/>
                    <a:gd name="T10" fmla="*/ 31 w 163"/>
                    <a:gd name="T11" fmla="*/ 46 h 190"/>
                    <a:gd name="T12" fmla="*/ 47 w 163"/>
                    <a:gd name="T13" fmla="*/ 55 h 190"/>
                    <a:gd name="T14" fmla="*/ 64 w 163"/>
                    <a:gd name="T15" fmla="*/ 64 h 190"/>
                    <a:gd name="T16" fmla="*/ 82 w 163"/>
                    <a:gd name="T17" fmla="*/ 72 h 190"/>
                    <a:gd name="T18" fmla="*/ 105 w 163"/>
                    <a:gd name="T19" fmla="*/ 77 h 190"/>
                    <a:gd name="T20" fmla="*/ 125 w 163"/>
                    <a:gd name="T21" fmla="*/ 83 h 190"/>
                    <a:gd name="T22" fmla="*/ 146 w 163"/>
                    <a:gd name="T23" fmla="*/ 86 h 190"/>
                    <a:gd name="T24" fmla="*/ 162 w 163"/>
                    <a:gd name="T25" fmla="*/ 88 h 190"/>
                    <a:gd name="T26" fmla="*/ 162 w 163"/>
                    <a:gd name="T27" fmla="*/ 189 h 190"/>
                    <a:gd name="T28" fmla="*/ 148 w 163"/>
                    <a:gd name="T29" fmla="*/ 187 h 190"/>
                    <a:gd name="T30" fmla="*/ 133 w 163"/>
                    <a:gd name="T31" fmla="*/ 186 h 190"/>
                    <a:gd name="T32" fmla="*/ 120 w 163"/>
                    <a:gd name="T33" fmla="*/ 183 h 190"/>
                    <a:gd name="T34" fmla="*/ 110 w 163"/>
                    <a:gd name="T35" fmla="*/ 180 h 190"/>
                    <a:gd name="T36" fmla="*/ 97 w 163"/>
                    <a:gd name="T37" fmla="*/ 177 h 190"/>
                    <a:gd name="T38" fmla="*/ 82 w 163"/>
                    <a:gd name="T39" fmla="*/ 173 h 190"/>
                    <a:gd name="T40" fmla="*/ 71 w 163"/>
                    <a:gd name="T41" fmla="*/ 169 h 190"/>
                    <a:gd name="T42" fmla="*/ 59 w 163"/>
                    <a:gd name="T43" fmla="*/ 163 h 190"/>
                    <a:gd name="T44" fmla="*/ 53 w 163"/>
                    <a:gd name="T45" fmla="*/ 160 h 190"/>
                    <a:gd name="T46" fmla="*/ 46 w 163"/>
                    <a:gd name="T47" fmla="*/ 157 h 190"/>
                    <a:gd name="T48" fmla="*/ 39 w 163"/>
                    <a:gd name="T49" fmla="*/ 152 h 190"/>
                    <a:gd name="T50" fmla="*/ 31 w 163"/>
                    <a:gd name="T51" fmla="*/ 146 h 190"/>
                    <a:gd name="T52" fmla="*/ 25 w 163"/>
                    <a:gd name="T53" fmla="*/ 142 h 190"/>
                    <a:gd name="T54" fmla="*/ 21 w 163"/>
                    <a:gd name="T55" fmla="*/ 138 h 190"/>
                    <a:gd name="T56" fmla="*/ 16 w 163"/>
                    <a:gd name="T57" fmla="*/ 134 h 190"/>
                    <a:gd name="T58" fmla="*/ 12 w 163"/>
                    <a:gd name="T59" fmla="*/ 129 h 190"/>
                    <a:gd name="T60" fmla="*/ 8 w 163"/>
                    <a:gd name="T61" fmla="*/ 123 h 190"/>
                    <a:gd name="T62" fmla="*/ 4 w 163"/>
                    <a:gd name="T63" fmla="*/ 117 h 190"/>
                    <a:gd name="T64" fmla="*/ 2 w 163"/>
                    <a:gd name="T65" fmla="*/ 110 h 190"/>
                    <a:gd name="T66" fmla="*/ 1 w 163"/>
                    <a:gd name="T67" fmla="*/ 104 h 190"/>
                    <a:gd name="T68" fmla="*/ 0 w 163"/>
                    <a:gd name="T69" fmla="*/ 98 h 190"/>
                    <a:gd name="T70" fmla="*/ 0 w 163"/>
                    <a:gd name="T71" fmla="*/ 91 h 190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163"/>
                    <a:gd name="T109" fmla="*/ 0 h 190"/>
                    <a:gd name="T110" fmla="*/ 163 w 163"/>
                    <a:gd name="T111" fmla="*/ 190 h 190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163" h="190">
                      <a:moveTo>
                        <a:pt x="0" y="91"/>
                      </a:moveTo>
                      <a:lnTo>
                        <a:pt x="0" y="0"/>
                      </a:lnTo>
                      <a:lnTo>
                        <a:pt x="4" y="14"/>
                      </a:lnTo>
                      <a:lnTo>
                        <a:pt x="12" y="26"/>
                      </a:lnTo>
                      <a:lnTo>
                        <a:pt x="21" y="36"/>
                      </a:lnTo>
                      <a:lnTo>
                        <a:pt x="31" y="46"/>
                      </a:lnTo>
                      <a:lnTo>
                        <a:pt x="47" y="55"/>
                      </a:lnTo>
                      <a:lnTo>
                        <a:pt x="64" y="64"/>
                      </a:lnTo>
                      <a:lnTo>
                        <a:pt x="82" y="72"/>
                      </a:lnTo>
                      <a:lnTo>
                        <a:pt x="105" y="77"/>
                      </a:lnTo>
                      <a:lnTo>
                        <a:pt x="125" y="83"/>
                      </a:lnTo>
                      <a:lnTo>
                        <a:pt x="146" y="86"/>
                      </a:lnTo>
                      <a:lnTo>
                        <a:pt x="162" y="88"/>
                      </a:lnTo>
                      <a:lnTo>
                        <a:pt x="162" y="189"/>
                      </a:lnTo>
                      <a:lnTo>
                        <a:pt x="148" y="187"/>
                      </a:lnTo>
                      <a:lnTo>
                        <a:pt x="133" y="186"/>
                      </a:lnTo>
                      <a:lnTo>
                        <a:pt x="120" y="183"/>
                      </a:lnTo>
                      <a:lnTo>
                        <a:pt x="110" y="180"/>
                      </a:lnTo>
                      <a:lnTo>
                        <a:pt x="97" y="177"/>
                      </a:lnTo>
                      <a:lnTo>
                        <a:pt x="82" y="173"/>
                      </a:lnTo>
                      <a:lnTo>
                        <a:pt x="71" y="169"/>
                      </a:lnTo>
                      <a:lnTo>
                        <a:pt x="59" y="163"/>
                      </a:lnTo>
                      <a:lnTo>
                        <a:pt x="53" y="160"/>
                      </a:lnTo>
                      <a:lnTo>
                        <a:pt x="46" y="157"/>
                      </a:lnTo>
                      <a:lnTo>
                        <a:pt x="39" y="152"/>
                      </a:lnTo>
                      <a:lnTo>
                        <a:pt x="31" y="146"/>
                      </a:lnTo>
                      <a:lnTo>
                        <a:pt x="25" y="142"/>
                      </a:lnTo>
                      <a:lnTo>
                        <a:pt x="21" y="138"/>
                      </a:lnTo>
                      <a:lnTo>
                        <a:pt x="16" y="134"/>
                      </a:lnTo>
                      <a:lnTo>
                        <a:pt x="12" y="129"/>
                      </a:lnTo>
                      <a:lnTo>
                        <a:pt x="8" y="123"/>
                      </a:lnTo>
                      <a:lnTo>
                        <a:pt x="4" y="117"/>
                      </a:lnTo>
                      <a:lnTo>
                        <a:pt x="2" y="110"/>
                      </a:lnTo>
                      <a:lnTo>
                        <a:pt x="1" y="104"/>
                      </a:lnTo>
                      <a:lnTo>
                        <a:pt x="0" y="98"/>
                      </a:lnTo>
                      <a:lnTo>
                        <a:pt x="0" y="91"/>
                      </a:lnTo>
                    </a:path>
                  </a:pathLst>
                </a:custGeom>
                <a:solidFill>
                  <a:srgbClr val="FF000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2364" name="Group 600">
              <a:extLst>
                <a:ext uri="{FF2B5EF4-FFF2-40B4-BE49-F238E27FC236}">
                  <a16:creationId xmlns:a16="http://schemas.microsoft.com/office/drawing/2014/main" id="{64C9E9F2-2C9C-47A0-9BC3-9000868565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0" y="3888"/>
              <a:ext cx="796" cy="808"/>
              <a:chOff x="1632" y="2160"/>
              <a:chExt cx="796" cy="808"/>
            </a:xfrm>
          </p:grpSpPr>
          <p:grpSp>
            <p:nvGrpSpPr>
              <p:cNvPr id="12365" name="Group 601">
                <a:extLst>
                  <a:ext uri="{FF2B5EF4-FFF2-40B4-BE49-F238E27FC236}">
                    <a16:creationId xmlns:a16="http://schemas.microsoft.com/office/drawing/2014/main" id="{68D1FFC3-514E-472D-AB67-B33881761E3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42" y="2464"/>
                <a:ext cx="786" cy="504"/>
                <a:chOff x="1022" y="1027"/>
                <a:chExt cx="786" cy="504"/>
              </a:xfrm>
            </p:grpSpPr>
            <p:sp>
              <p:nvSpPr>
                <p:cNvPr id="12449" name="Freeform 602">
                  <a:extLst>
                    <a:ext uri="{FF2B5EF4-FFF2-40B4-BE49-F238E27FC236}">
                      <a16:creationId xmlns:a16="http://schemas.microsoft.com/office/drawing/2014/main" id="{E155264B-2276-4B6A-A90E-A87CB631FC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200" y="1088"/>
                  <a:ext cx="608" cy="443"/>
                </a:xfrm>
                <a:custGeom>
                  <a:avLst/>
                  <a:gdLst>
                    <a:gd name="T0" fmla="*/ 133 w 608"/>
                    <a:gd name="T1" fmla="*/ 18 h 443"/>
                    <a:gd name="T2" fmla="*/ 229 w 608"/>
                    <a:gd name="T3" fmla="*/ 0 h 443"/>
                    <a:gd name="T4" fmla="*/ 307 w 608"/>
                    <a:gd name="T5" fmla="*/ 15 h 443"/>
                    <a:gd name="T6" fmla="*/ 388 w 608"/>
                    <a:gd name="T7" fmla="*/ 49 h 443"/>
                    <a:gd name="T8" fmla="*/ 461 w 608"/>
                    <a:gd name="T9" fmla="*/ 81 h 443"/>
                    <a:gd name="T10" fmla="*/ 527 w 608"/>
                    <a:gd name="T11" fmla="*/ 107 h 443"/>
                    <a:gd name="T12" fmla="*/ 544 w 608"/>
                    <a:gd name="T13" fmla="*/ 121 h 443"/>
                    <a:gd name="T14" fmla="*/ 545 w 608"/>
                    <a:gd name="T15" fmla="*/ 151 h 443"/>
                    <a:gd name="T16" fmla="*/ 527 w 608"/>
                    <a:gd name="T17" fmla="*/ 166 h 443"/>
                    <a:gd name="T18" fmla="*/ 497 w 608"/>
                    <a:gd name="T19" fmla="*/ 171 h 443"/>
                    <a:gd name="T20" fmla="*/ 472 w 608"/>
                    <a:gd name="T21" fmla="*/ 170 h 443"/>
                    <a:gd name="T22" fmla="*/ 444 w 608"/>
                    <a:gd name="T23" fmla="*/ 164 h 443"/>
                    <a:gd name="T24" fmla="*/ 454 w 608"/>
                    <a:gd name="T25" fmla="*/ 179 h 443"/>
                    <a:gd name="T26" fmla="*/ 463 w 608"/>
                    <a:gd name="T27" fmla="*/ 191 h 443"/>
                    <a:gd name="T28" fmla="*/ 505 w 608"/>
                    <a:gd name="T29" fmla="*/ 218 h 443"/>
                    <a:gd name="T30" fmla="*/ 527 w 608"/>
                    <a:gd name="T31" fmla="*/ 239 h 443"/>
                    <a:gd name="T32" fmla="*/ 547 w 608"/>
                    <a:gd name="T33" fmla="*/ 259 h 443"/>
                    <a:gd name="T34" fmla="*/ 579 w 608"/>
                    <a:gd name="T35" fmla="*/ 287 h 443"/>
                    <a:gd name="T36" fmla="*/ 596 w 608"/>
                    <a:gd name="T37" fmla="*/ 306 h 443"/>
                    <a:gd name="T38" fmla="*/ 605 w 608"/>
                    <a:gd name="T39" fmla="*/ 324 h 443"/>
                    <a:gd name="T40" fmla="*/ 606 w 608"/>
                    <a:gd name="T41" fmla="*/ 342 h 443"/>
                    <a:gd name="T42" fmla="*/ 594 w 608"/>
                    <a:gd name="T43" fmla="*/ 359 h 443"/>
                    <a:gd name="T44" fmla="*/ 592 w 608"/>
                    <a:gd name="T45" fmla="*/ 374 h 443"/>
                    <a:gd name="T46" fmla="*/ 594 w 608"/>
                    <a:gd name="T47" fmla="*/ 389 h 443"/>
                    <a:gd name="T48" fmla="*/ 590 w 608"/>
                    <a:gd name="T49" fmla="*/ 401 h 443"/>
                    <a:gd name="T50" fmla="*/ 584 w 608"/>
                    <a:gd name="T51" fmla="*/ 409 h 443"/>
                    <a:gd name="T52" fmla="*/ 572 w 608"/>
                    <a:gd name="T53" fmla="*/ 414 h 443"/>
                    <a:gd name="T54" fmla="*/ 550 w 608"/>
                    <a:gd name="T55" fmla="*/ 414 h 443"/>
                    <a:gd name="T56" fmla="*/ 539 w 608"/>
                    <a:gd name="T57" fmla="*/ 418 h 443"/>
                    <a:gd name="T58" fmla="*/ 536 w 608"/>
                    <a:gd name="T59" fmla="*/ 432 h 443"/>
                    <a:gd name="T60" fmla="*/ 530 w 608"/>
                    <a:gd name="T61" fmla="*/ 439 h 443"/>
                    <a:gd name="T62" fmla="*/ 521 w 608"/>
                    <a:gd name="T63" fmla="*/ 441 h 443"/>
                    <a:gd name="T64" fmla="*/ 508 w 608"/>
                    <a:gd name="T65" fmla="*/ 441 h 443"/>
                    <a:gd name="T66" fmla="*/ 482 w 608"/>
                    <a:gd name="T67" fmla="*/ 433 h 443"/>
                    <a:gd name="T68" fmla="*/ 429 w 608"/>
                    <a:gd name="T69" fmla="*/ 405 h 443"/>
                    <a:gd name="T70" fmla="*/ 399 w 608"/>
                    <a:gd name="T71" fmla="*/ 396 h 443"/>
                    <a:gd name="T72" fmla="*/ 369 w 608"/>
                    <a:gd name="T73" fmla="*/ 391 h 443"/>
                    <a:gd name="T74" fmla="*/ 301 w 608"/>
                    <a:gd name="T75" fmla="*/ 365 h 443"/>
                    <a:gd name="T76" fmla="*/ 250 w 608"/>
                    <a:gd name="T77" fmla="*/ 338 h 443"/>
                    <a:gd name="T78" fmla="*/ 212 w 608"/>
                    <a:gd name="T79" fmla="*/ 322 h 443"/>
                    <a:gd name="T80" fmla="*/ 183 w 608"/>
                    <a:gd name="T81" fmla="*/ 307 h 443"/>
                    <a:gd name="T82" fmla="*/ 151 w 608"/>
                    <a:gd name="T83" fmla="*/ 285 h 443"/>
                    <a:gd name="T84" fmla="*/ 50 w 608"/>
                    <a:gd name="T85" fmla="*/ 193 h 443"/>
                    <a:gd name="T86" fmla="*/ 38 w 608"/>
                    <a:gd name="T87" fmla="*/ 38 h 443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608"/>
                    <a:gd name="T133" fmla="*/ 0 h 443"/>
                    <a:gd name="T134" fmla="*/ 608 w 608"/>
                    <a:gd name="T135" fmla="*/ 443 h 443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608" h="443">
                      <a:moveTo>
                        <a:pt x="99" y="21"/>
                      </a:moveTo>
                      <a:lnTo>
                        <a:pt x="133" y="18"/>
                      </a:lnTo>
                      <a:lnTo>
                        <a:pt x="188" y="9"/>
                      </a:lnTo>
                      <a:lnTo>
                        <a:pt x="229" y="0"/>
                      </a:lnTo>
                      <a:lnTo>
                        <a:pt x="286" y="6"/>
                      </a:lnTo>
                      <a:lnTo>
                        <a:pt x="307" y="15"/>
                      </a:lnTo>
                      <a:lnTo>
                        <a:pt x="353" y="32"/>
                      </a:lnTo>
                      <a:lnTo>
                        <a:pt x="388" y="49"/>
                      </a:lnTo>
                      <a:lnTo>
                        <a:pt x="436" y="69"/>
                      </a:lnTo>
                      <a:lnTo>
                        <a:pt x="461" y="81"/>
                      </a:lnTo>
                      <a:lnTo>
                        <a:pt x="497" y="93"/>
                      </a:lnTo>
                      <a:lnTo>
                        <a:pt x="527" y="107"/>
                      </a:lnTo>
                      <a:lnTo>
                        <a:pt x="537" y="112"/>
                      </a:lnTo>
                      <a:lnTo>
                        <a:pt x="544" y="121"/>
                      </a:lnTo>
                      <a:lnTo>
                        <a:pt x="549" y="137"/>
                      </a:lnTo>
                      <a:lnTo>
                        <a:pt x="545" y="151"/>
                      </a:lnTo>
                      <a:lnTo>
                        <a:pt x="537" y="160"/>
                      </a:lnTo>
                      <a:lnTo>
                        <a:pt x="527" y="166"/>
                      </a:lnTo>
                      <a:lnTo>
                        <a:pt x="512" y="171"/>
                      </a:lnTo>
                      <a:lnTo>
                        <a:pt x="497" y="171"/>
                      </a:lnTo>
                      <a:lnTo>
                        <a:pt x="485" y="171"/>
                      </a:lnTo>
                      <a:lnTo>
                        <a:pt x="472" y="170"/>
                      </a:lnTo>
                      <a:lnTo>
                        <a:pt x="458" y="168"/>
                      </a:lnTo>
                      <a:lnTo>
                        <a:pt x="444" y="164"/>
                      </a:lnTo>
                      <a:lnTo>
                        <a:pt x="414" y="152"/>
                      </a:lnTo>
                      <a:lnTo>
                        <a:pt x="454" y="179"/>
                      </a:lnTo>
                      <a:lnTo>
                        <a:pt x="461" y="185"/>
                      </a:lnTo>
                      <a:lnTo>
                        <a:pt x="463" y="191"/>
                      </a:lnTo>
                      <a:lnTo>
                        <a:pt x="485" y="203"/>
                      </a:lnTo>
                      <a:lnTo>
                        <a:pt x="505" y="218"/>
                      </a:lnTo>
                      <a:lnTo>
                        <a:pt x="518" y="233"/>
                      </a:lnTo>
                      <a:lnTo>
                        <a:pt x="527" y="239"/>
                      </a:lnTo>
                      <a:lnTo>
                        <a:pt x="537" y="246"/>
                      </a:lnTo>
                      <a:lnTo>
                        <a:pt x="547" y="259"/>
                      </a:lnTo>
                      <a:lnTo>
                        <a:pt x="554" y="269"/>
                      </a:lnTo>
                      <a:lnTo>
                        <a:pt x="579" y="287"/>
                      </a:lnTo>
                      <a:lnTo>
                        <a:pt x="587" y="294"/>
                      </a:lnTo>
                      <a:lnTo>
                        <a:pt x="596" y="306"/>
                      </a:lnTo>
                      <a:lnTo>
                        <a:pt x="600" y="314"/>
                      </a:lnTo>
                      <a:lnTo>
                        <a:pt x="605" y="324"/>
                      </a:lnTo>
                      <a:lnTo>
                        <a:pt x="607" y="334"/>
                      </a:lnTo>
                      <a:lnTo>
                        <a:pt x="606" y="342"/>
                      </a:lnTo>
                      <a:lnTo>
                        <a:pt x="603" y="352"/>
                      </a:lnTo>
                      <a:lnTo>
                        <a:pt x="594" y="359"/>
                      </a:lnTo>
                      <a:lnTo>
                        <a:pt x="586" y="362"/>
                      </a:lnTo>
                      <a:lnTo>
                        <a:pt x="592" y="374"/>
                      </a:lnTo>
                      <a:lnTo>
                        <a:pt x="594" y="381"/>
                      </a:lnTo>
                      <a:lnTo>
                        <a:pt x="594" y="389"/>
                      </a:lnTo>
                      <a:lnTo>
                        <a:pt x="592" y="397"/>
                      </a:lnTo>
                      <a:lnTo>
                        <a:pt x="590" y="401"/>
                      </a:lnTo>
                      <a:lnTo>
                        <a:pt x="587" y="406"/>
                      </a:lnTo>
                      <a:lnTo>
                        <a:pt x="584" y="409"/>
                      </a:lnTo>
                      <a:lnTo>
                        <a:pt x="579" y="413"/>
                      </a:lnTo>
                      <a:lnTo>
                        <a:pt x="572" y="414"/>
                      </a:lnTo>
                      <a:lnTo>
                        <a:pt x="563" y="416"/>
                      </a:lnTo>
                      <a:lnTo>
                        <a:pt x="550" y="414"/>
                      </a:lnTo>
                      <a:lnTo>
                        <a:pt x="538" y="409"/>
                      </a:lnTo>
                      <a:lnTo>
                        <a:pt x="539" y="418"/>
                      </a:lnTo>
                      <a:lnTo>
                        <a:pt x="538" y="427"/>
                      </a:lnTo>
                      <a:lnTo>
                        <a:pt x="536" y="432"/>
                      </a:lnTo>
                      <a:lnTo>
                        <a:pt x="533" y="436"/>
                      </a:lnTo>
                      <a:lnTo>
                        <a:pt x="530" y="439"/>
                      </a:lnTo>
                      <a:lnTo>
                        <a:pt x="526" y="441"/>
                      </a:lnTo>
                      <a:lnTo>
                        <a:pt x="521" y="441"/>
                      </a:lnTo>
                      <a:lnTo>
                        <a:pt x="515" y="442"/>
                      </a:lnTo>
                      <a:lnTo>
                        <a:pt x="508" y="441"/>
                      </a:lnTo>
                      <a:lnTo>
                        <a:pt x="502" y="439"/>
                      </a:lnTo>
                      <a:lnTo>
                        <a:pt x="482" y="433"/>
                      </a:lnTo>
                      <a:lnTo>
                        <a:pt x="465" y="424"/>
                      </a:lnTo>
                      <a:lnTo>
                        <a:pt x="429" y="405"/>
                      </a:lnTo>
                      <a:lnTo>
                        <a:pt x="409" y="391"/>
                      </a:lnTo>
                      <a:lnTo>
                        <a:pt x="399" y="396"/>
                      </a:lnTo>
                      <a:lnTo>
                        <a:pt x="388" y="396"/>
                      </a:lnTo>
                      <a:lnTo>
                        <a:pt x="369" y="391"/>
                      </a:lnTo>
                      <a:lnTo>
                        <a:pt x="336" y="380"/>
                      </a:lnTo>
                      <a:lnTo>
                        <a:pt x="301" y="365"/>
                      </a:lnTo>
                      <a:lnTo>
                        <a:pt x="266" y="349"/>
                      </a:lnTo>
                      <a:lnTo>
                        <a:pt x="250" y="338"/>
                      </a:lnTo>
                      <a:lnTo>
                        <a:pt x="232" y="328"/>
                      </a:lnTo>
                      <a:lnTo>
                        <a:pt x="212" y="322"/>
                      </a:lnTo>
                      <a:lnTo>
                        <a:pt x="197" y="315"/>
                      </a:lnTo>
                      <a:lnTo>
                        <a:pt x="183" y="307"/>
                      </a:lnTo>
                      <a:lnTo>
                        <a:pt x="172" y="302"/>
                      </a:lnTo>
                      <a:lnTo>
                        <a:pt x="151" y="285"/>
                      </a:lnTo>
                      <a:lnTo>
                        <a:pt x="107" y="244"/>
                      </a:lnTo>
                      <a:lnTo>
                        <a:pt x="50" y="193"/>
                      </a:lnTo>
                      <a:lnTo>
                        <a:pt x="0" y="127"/>
                      </a:lnTo>
                      <a:lnTo>
                        <a:pt x="38" y="38"/>
                      </a:lnTo>
                      <a:lnTo>
                        <a:pt x="99" y="21"/>
                      </a:lnTo>
                    </a:path>
                  </a:pathLst>
                </a:custGeom>
                <a:solidFill>
                  <a:srgbClr val="FF9F9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50" name="Freeform 603">
                  <a:extLst>
                    <a:ext uri="{FF2B5EF4-FFF2-40B4-BE49-F238E27FC236}">
                      <a16:creationId xmlns:a16="http://schemas.microsoft.com/office/drawing/2014/main" id="{8B2D37D0-1E1D-4F98-8F0B-8E5D1AA499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32" y="1355"/>
                  <a:ext cx="185" cy="124"/>
                </a:xfrm>
                <a:custGeom>
                  <a:avLst/>
                  <a:gdLst>
                    <a:gd name="T0" fmla="*/ 176 w 185"/>
                    <a:gd name="T1" fmla="*/ 123 h 124"/>
                    <a:gd name="T2" fmla="*/ 182 w 185"/>
                    <a:gd name="T3" fmla="*/ 114 h 124"/>
                    <a:gd name="T4" fmla="*/ 184 w 185"/>
                    <a:gd name="T5" fmla="*/ 105 h 124"/>
                    <a:gd name="T6" fmla="*/ 183 w 185"/>
                    <a:gd name="T7" fmla="*/ 97 h 124"/>
                    <a:gd name="T8" fmla="*/ 177 w 185"/>
                    <a:gd name="T9" fmla="*/ 86 h 124"/>
                    <a:gd name="T10" fmla="*/ 167 w 185"/>
                    <a:gd name="T11" fmla="*/ 77 h 124"/>
                    <a:gd name="T12" fmla="*/ 154 w 185"/>
                    <a:gd name="T13" fmla="*/ 68 h 124"/>
                    <a:gd name="T14" fmla="*/ 139 w 185"/>
                    <a:gd name="T15" fmla="*/ 61 h 124"/>
                    <a:gd name="T16" fmla="*/ 124 w 185"/>
                    <a:gd name="T17" fmla="*/ 57 h 124"/>
                    <a:gd name="T18" fmla="*/ 110 w 185"/>
                    <a:gd name="T19" fmla="*/ 53 h 124"/>
                    <a:gd name="T20" fmla="*/ 102 w 185"/>
                    <a:gd name="T21" fmla="*/ 45 h 124"/>
                    <a:gd name="T22" fmla="*/ 94 w 185"/>
                    <a:gd name="T23" fmla="*/ 38 h 124"/>
                    <a:gd name="T24" fmla="*/ 83 w 185"/>
                    <a:gd name="T25" fmla="*/ 30 h 124"/>
                    <a:gd name="T26" fmla="*/ 74 w 185"/>
                    <a:gd name="T27" fmla="*/ 23 h 124"/>
                    <a:gd name="T28" fmla="*/ 61 w 185"/>
                    <a:gd name="T29" fmla="*/ 17 h 124"/>
                    <a:gd name="T30" fmla="*/ 54 w 185"/>
                    <a:gd name="T31" fmla="*/ 14 h 124"/>
                    <a:gd name="T32" fmla="*/ 40 w 185"/>
                    <a:gd name="T33" fmla="*/ 6 h 124"/>
                    <a:gd name="T34" fmla="*/ 26 w 185"/>
                    <a:gd name="T35" fmla="*/ 2 h 124"/>
                    <a:gd name="T36" fmla="*/ 10 w 185"/>
                    <a:gd name="T37" fmla="*/ 0 h 124"/>
                    <a:gd name="T38" fmla="*/ 0 w 185"/>
                    <a:gd name="T39" fmla="*/ 0 h 124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85"/>
                    <a:gd name="T61" fmla="*/ 0 h 124"/>
                    <a:gd name="T62" fmla="*/ 185 w 185"/>
                    <a:gd name="T63" fmla="*/ 124 h 124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85" h="124">
                      <a:moveTo>
                        <a:pt x="176" y="123"/>
                      </a:moveTo>
                      <a:lnTo>
                        <a:pt x="182" y="114"/>
                      </a:lnTo>
                      <a:lnTo>
                        <a:pt x="184" y="105"/>
                      </a:lnTo>
                      <a:lnTo>
                        <a:pt x="183" y="97"/>
                      </a:lnTo>
                      <a:lnTo>
                        <a:pt x="177" y="86"/>
                      </a:lnTo>
                      <a:lnTo>
                        <a:pt x="167" y="77"/>
                      </a:lnTo>
                      <a:lnTo>
                        <a:pt x="154" y="68"/>
                      </a:lnTo>
                      <a:lnTo>
                        <a:pt x="139" y="61"/>
                      </a:lnTo>
                      <a:lnTo>
                        <a:pt x="124" y="57"/>
                      </a:lnTo>
                      <a:lnTo>
                        <a:pt x="110" y="53"/>
                      </a:lnTo>
                      <a:lnTo>
                        <a:pt x="102" y="45"/>
                      </a:lnTo>
                      <a:lnTo>
                        <a:pt x="94" y="38"/>
                      </a:lnTo>
                      <a:lnTo>
                        <a:pt x="83" y="30"/>
                      </a:lnTo>
                      <a:lnTo>
                        <a:pt x="74" y="23"/>
                      </a:lnTo>
                      <a:lnTo>
                        <a:pt x="61" y="17"/>
                      </a:lnTo>
                      <a:lnTo>
                        <a:pt x="54" y="14"/>
                      </a:lnTo>
                      <a:lnTo>
                        <a:pt x="40" y="6"/>
                      </a:lnTo>
                      <a:lnTo>
                        <a:pt x="26" y="2"/>
                      </a:lnTo>
                      <a:lnTo>
                        <a:pt x="10" y="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51" name="Freeform 604">
                  <a:extLst>
                    <a:ext uri="{FF2B5EF4-FFF2-40B4-BE49-F238E27FC236}">
                      <a16:creationId xmlns:a16="http://schemas.microsoft.com/office/drawing/2014/main" id="{B171D0BA-B48D-48D5-BFDE-0C09E7F651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41" y="1344"/>
                  <a:ext cx="197" cy="153"/>
                </a:xfrm>
                <a:custGeom>
                  <a:avLst/>
                  <a:gdLst>
                    <a:gd name="T0" fmla="*/ 196 w 197"/>
                    <a:gd name="T1" fmla="*/ 152 h 153"/>
                    <a:gd name="T2" fmla="*/ 194 w 197"/>
                    <a:gd name="T3" fmla="*/ 146 h 153"/>
                    <a:gd name="T4" fmla="*/ 192 w 197"/>
                    <a:gd name="T5" fmla="*/ 140 h 153"/>
                    <a:gd name="T6" fmla="*/ 188 w 197"/>
                    <a:gd name="T7" fmla="*/ 133 h 153"/>
                    <a:gd name="T8" fmla="*/ 185 w 197"/>
                    <a:gd name="T9" fmla="*/ 128 h 153"/>
                    <a:gd name="T10" fmla="*/ 180 w 197"/>
                    <a:gd name="T11" fmla="*/ 123 h 153"/>
                    <a:gd name="T12" fmla="*/ 166 w 197"/>
                    <a:gd name="T13" fmla="*/ 110 h 153"/>
                    <a:gd name="T14" fmla="*/ 148 w 197"/>
                    <a:gd name="T15" fmla="*/ 99 h 153"/>
                    <a:gd name="T16" fmla="*/ 134 w 197"/>
                    <a:gd name="T17" fmla="*/ 93 h 153"/>
                    <a:gd name="T18" fmla="*/ 115 w 197"/>
                    <a:gd name="T19" fmla="*/ 88 h 153"/>
                    <a:gd name="T20" fmla="*/ 100 w 197"/>
                    <a:gd name="T21" fmla="*/ 75 h 153"/>
                    <a:gd name="T22" fmla="*/ 85 w 197"/>
                    <a:gd name="T23" fmla="*/ 61 h 153"/>
                    <a:gd name="T24" fmla="*/ 70 w 197"/>
                    <a:gd name="T25" fmla="*/ 50 h 153"/>
                    <a:gd name="T26" fmla="*/ 52 w 197"/>
                    <a:gd name="T27" fmla="*/ 39 h 153"/>
                    <a:gd name="T28" fmla="*/ 36 w 197"/>
                    <a:gd name="T29" fmla="*/ 29 h 153"/>
                    <a:gd name="T30" fmla="*/ 22 w 197"/>
                    <a:gd name="T31" fmla="*/ 13 h 153"/>
                    <a:gd name="T32" fmla="*/ 0 w 197"/>
                    <a:gd name="T33" fmla="*/ 0 h 153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197"/>
                    <a:gd name="T52" fmla="*/ 0 h 153"/>
                    <a:gd name="T53" fmla="*/ 197 w 197"/>
                    <a:gd name="T54" fmla="*/ 153 h 153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197" h="153">
                      <a:moveTo>
                        <a:pt x="196" y="152"/>
                      </a:moveTo>
                      <a:lnTo>
                        <a:pt x="194" y="146"/>
                      </a:lnTo>
                      <a:lnTo>
                        <a:pt x="192" y="140"/>
                      </a:lnTo>
                      <a:lnTo>
                        <a:pt x="188" y="133"/>
                      </a:lnTo>
                      <a:lnTo>
                        <a:pt x="185" y="128"/>
                      </a:lnTo>
                      <a:lnTo>
                        <a:pt x="180" y="123"/>
                      </a:lnTo>
                      <a:lnTo>
                        <a:pt x="166" y="110"/>
                      </a:lnTo>
                      <a:lnTo>
                        <a:pt x="148" y="99"/>
                      </a:lnTo>
                      <a:lnTo>
                        <a:pt x="134" y="93"/>
                      </a:lnTo>
                      <a:lnTo>
                        <a:pt x="115" y="88"/>
                      </a:lnTo>
                      <a:lnTo>
                        <a:pt x="100" y="75"/>
                      </a:lnTo>
                      <a:lnTo>
                        <a:pt x="85" y="61"/>
                      </a:lnTo>
                      <a:lnTo>
                        <a:pt x="70" y="50"/>
                      </a:lnTo>
                      <a:lnTo>
                        <a:pt x="52" y="39"/>
                      </a:lnTo>
                      <a:lnTo>
                        <a:pt x="36" y="29"/>
                      </a:lnTo>
                      <a:lnTo>
                        <a:pt x="22" y="13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52" name="Freeform 605">
                  <a:extLst>
                    <a:ext uri="{FF2B5EF4-FFF2-40B4-BE49-F238E27FC236}">
                      <a16:creationId xmlns:a16="http://schemas.microsoft.com/office/drawing/2014/main" id="{62648D4B-5A97-456C-BB04-A8D293CE44C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91" y="1299"/>
                  <a:ext cx="196" cy="153"/>
                </a:xfrm>
                <a:custGeom>
                  <a:avLst/>
                  <a:gdLst>
                    <a:gd name="T0" fmla="*/ 195 w 196"/>
                    <a:gd name="T1" fmla="*/ 152 h 153"/>
                    <a:gd name="T2" fmla="*/ 187 w 196"/>
                    <a:gd name="T3" fmla="*/ 141 h 153"/>
                    <a:gd name="T4" fmla="*/ 180 w 196"/>
                    <a:gd name="T5" fmla="*/ 134 h 153"/>
                    <a:gd name="T6" fmla="*/ 173 w 196"/>
                    <a:gd name="T7" fmla="*/ 128 h 153"/>
                    <a:gd name="T8" fmla="*/ 145 w 196"/>
                    <a:gd name="T9" fmla="*/ 109 h 153"/>
                    <a:gd name="T10" fmla="*/ 127 w 196"/>
                    <a:gd name="T11" fmla="*/ 99 h 153"/>
                    <a:gd name="T12" fmla="*/ 114 w 196"/>
                    <a:gd name="T13" fmla="*/ 85 h 153"/>
                    <a:gd name="T14" fmla="*/ 99 w 196"/>
                    <a:gd name="T15" fmla="*/ 72 h 153"/>
                    <a:gd name="T16" fmla="*/ 84 w 196"/>
                    <a:gd name="T17" fmla="*/ 61 h 153"/>
                    <a:gd name="T18" fmla="*/ 68 w 196"/>
                    <a:gd name="T19" fmla="*/ 51 h 153"/>
                    <a:gd name="T20" fmla="*/ 59 w 196"/>
                    <a:gd name="T21" fmla="*/ 45 h 153"/>
                    <a:gd name="T22" fmla="*/ 41 w 196"/>
                    <a:gd name="T23" fmla="*/ 35 h 153"/>
                    <a:gd name="T24" fmla="*/ 23 w 196"/>
                    <a:gd name="T25" fmla="*/ 15 h 153"/>
                    <a:gd name="T26" fmla="*/ 0 w 196"/>
                    <a:gd name="T27" fmla="*/ 0 h 153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196"/>
                    <a:gd name="T43" fmla="*/ 0 h 153"/>
                    <a:gd name="T44" fmla="*/ 196 w 196"/>
                    <a:gd name="T45" fmla="*/ 153 h 153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196" h="153">
                      <a:moveTo>
                        <a:pt x="195" y="152"/>
                      </a:moveTo>
                      <a:lnTo>
                        <a:pt x="187" y="141"/>
                      </a:lnTo>
                      <a:lnTo>
                        <a:pt x="180" y="134"/>
                      </a:lnTo>
                      <a:lnTo>
                        <a:pt x="173" y="128"/>
                      </a:lnTo>
                      <a:lnTo>
                        <a:pt x="145" y="109"/>
                      </a:lnTo>
                      <a:lnTo>
                        <a:pt x="127" y="99"/>
                      </a:lnTo>
                      <a:lnTo>
                        <a:pt x="114" y="85"/>
                      </a:lnTo>
                      <a:lnTo>
                        <a:pt x="99" y="72"/>
                      </a:lnTo>
                      <a:lnTo>
                        <a:pt x="84" y="61"/>
                      </a:lnTo>
                      <a:lnTo>
                        <a:pt x="68" y="51"/>
                      </a:lnTo>
                      <a:lnTo>
                        <a:pt x="59" y="45"/>
                      </a:lnTo>
                      <a:lnTo>
                        <a:pt x="41" y="35"/>
                      </a:lnTo>
                      <a:lnTo>
                        <a:pt x="23" y="15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53" name="Freeform 606">
                  <a:extLst>
                    <a:ext uri="{FF2B5EF4-FFF2-40B4-BE49-F238E27FC236}">
                      <a16:creationId xmlns:a16="http://schemas.microsoft.com/office/drawing/2014/main" id="{8850D2CF-28DD-4FBB-8B7B-C8179339783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22" y="1177"/>
                  <a:ext cx="8" cy="58"/>
                </a:xfrm>
                <a:custGeom>
                  <a:avLst/>
                  <a:gdLst>
                    <a:gd name="T0" fmla="*/ 4 w 8"/>
                    <a:gd name="T1" fmla="*/ 57 h 58"/>
                    <a:gd name="T2" fmla="*/ 1 w 8"/>
                    <a:gd name="T3" fmla="*/ 39 h 58"/>
                    <a:gd name="T4" fmla="*/ 0 w 8"/>
                    <a:gd name="T5" fmla="*/ 28 h 58"/>
                    <a:gd name="T6" fmla="*/ 3 w 8"/>
                    <a:gd name="T7" fmla="*/ 12 h 58"/>
                    <a:gd name="T8" fmla="*/ 7 w 8"/>
                    <a:gd name="T9" fmla="*/ 0 h 5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8"/>
                    <a:gd name="T16" fmla="*/ 0 h 58"/>
                    <a:gd name="T17" fmla="*/ 8 w 8"/>
                    <a:gd name="T18" fmla="*/ 58 h 5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8" h="58">
                      <a:moveTo>
                        <a:pt x="4" y="57"/>
                      </a:moveTo>
                      <a:lnTo>
                        <a:pt x="1" y="39"/>
                      </a:lnTo>
                      <a:lnTo>
                        <a:pt x="0" y="28"/>
                      </a:lnTo>
                      <a:lnTo>
                        <a:pt x="3" y="12"/>
                      </a:lnTo>
                      <a:lnTo>
                        <a:pt x="7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54" name="Freeform 607">
                  <a:extLst>
                    <a:ext uri="{FF2B5EF4-FFF2-40B4-BE49-F238E27FC236}">
                      <a16:creationId xmlns:a16="http://schemas.microsoft.com/office/drawing/2014/main" id="{083E9076-FFAF-462B-8C27-8B4A2A3E32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31" y="1280"/>
                  <a:ext cx="34" cy="34"/>
                </a:xfrm>
                <a:custGeom>
                  <a:avLst/>
                  <a:gdLst>
                    <a:gd name="T0" fmla="*/ 33 w 34"/>
                    <a:gd name="T1" fmla="*/ 0 h 34"/>
                    <a:gd name="T2" fmla="*/ 25 w 34"/>
                    <a:gd name="T3" fmla="*/ 2 h 34"/>
                    <a:gd name="T4" fmla="*/ 15 w 34"/>
                    <a:gd name="T5" fmla="*/ 6 h 34"/>
                    <a:gd name="T6" fmla="*/ 8 w 34"/>
                    <a:gd name="T7" fmla="*/ 14 h 34"/>
                    <a:gd name="T8" fmla="*/ 4 w 34"/>
                    <a:gd name="T9" fmla="*/ 20 h 34"/>
                    <a:gd name="T10" fmla="*/ 0 w 34"/>
                    <a:gd name="T11" fmla="*/ 33 h 3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4"/>
                    <a:gd name="T19" fmla="*/ 0 h 34"/>
                    <a:gd name="T20" fmla="*/ 34 w 34"/>
                    <a:gd name="T21" fmla="*/ 34 h 3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4" h="34">
                      <a:moveTo>
                        <a:pt x="33" y="0"/>
                      </a:moveTo>
                      <a:lnTo>
                        <a:pt x="25" y="2"/>
                      </a:lnTo>
                      <a:lnTo>
                        <a:pt x="15" y="6"/>
                      </a:lnTo>
                      <a:lnTo>
                        <a:pt x="8" y="14"/>
                      </a:lnTo>
                      <a:lnTo>
                        <a:pt x="4" y="20"/>
                      </a:lnTo>
                      <a:lnTo>
                        <a:pt x="0" y="33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55" name="Freeform 608">
                  <a:extLst>
                    <a:ext uri="{FF2B5EF4-FFF2-40B4-BE49-F238E27FC236}">
                      <a16:creationId xmlns:a16="http://schemas.microsoft.com/office/drawing/2014/main" id="{44CF6D4D-2051-4B53-8F3D-39325BAB90C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7" y="1330"/>
                  <a:ext cx="53" cy="23"/>
                </a:xfrm>
                <a:custGeom>
                  <a:avLst/>
                  <a:gdLst>
                    <a:gd name="T0" fmla="*/ 52 w 53"/>
                    <a:gd name="T1" fmla="*/ 1 h 23"/>
                    <a:gd name="T2" fmla="*/ 42 w 53"/>
                    <a:gd name="T3" fmla="*/ 0 h 23"/>
                    <a:gd name="T4" fmla="*/ 29 w 53"/>
                    <a:gd name="T5" fmla="*/ 2 h 23"/>
                    <a:gd name="T6" fmla="*/ 16 w 53"/>
                    <a:gd name="T7" fmla="*/ 6 h 23"/>
                    <a:gd name="T8" fmla="*/ 9 w 53"/>
                    <a:gd name="T9" fmla="*/ 11 h 23"/>
                    <a:gd name="T10" fmla="*/ 0 w 53"/>
                    <a:gd name="T11" fmla="*/ 22 h 2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3"/>
                    <a:gd name="T19" fmla="*/ 0 h 23"/>
                    <a:gd name="T20" fmla="*/ 53 w 53"/>
                    <a:gd name="T21" fmla="*/ 23 h 2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3" h="23">
                      <a:moveTo>
                        <a:pt x="52" y="1"/>
                      </a:moveTo>
                      <a:lnTo>
                        <a:pt x="42" y="0"/>
                      </a:lnTo>
                      <a:lnTo>
                        <a:pt x="29" y="2"/>
                      </a:lnTo>
                      <a:lnTo>
                        <a:pt x="16" y="6"/>
                      </a:lnTo>
                      <a:lnTo>
                        <a:pt x="9" y="11"/>
                      </a:lnTo>
                      <a:lnTo>
                        <a:pt x="0" y="22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56" name="Freeform 609">
                  <a:extLst>
                    <a:ext uri="{FF2B5EF4-FFF2-40B4-BE49-F238E27FC236}">
                      <a16:creationId xmlns:a16="http://schemas.microsoft.com/office/drawing/2014/main" id="{AC345D75-0FCA-44D4-BEBB-362219983E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07" y="1363"/>
                  <a:ext cx="60" cy="13"/>
                </a:xfrm>
                <a:custGeom>
                  <a:avLst/>
                  <a:gdLst>
                    <a:gd name="T0" fmla="*/ 59 w 60"/>
                    <a:gd name="T1" fmla="*/ 1 h 13"/>
                    <a:gd name="T2" fmla="*/ 46 w 60"/>
                    <a:gd name="T3" fmla="*/ 0 h 13"/>
                    <a:gd name="T4" fmla="*/ 31 w 60"/>
                    <a:gd name="T5" fmla="*/ 1 h 13"/>
                    <a:gd name="T6" fmla="*/ 20 w 60"/>
                    <a:gd name="T7" fmla="*/ 4 h 13"/>
                    <a:gd name="T8" fmla="*/ 8 w 60"/>
                    <a:gd name="T9" fmla="*/ 8 h 13"/>
                    <a:gd name="T10" fmla="*/ 0 w 60"/>
                    <a:gd name="T11" fmla="*/ 12 h 1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0"/>
                    <a:gd name="T19" fmla="*/ 0 h 13"/>
                    <a:gd name="T20" fmla="*/ 60 w 60"/>
                    <a:gd name="T21" fmla="*/ 13 h 1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0" h="13">
                      <a:moveTo>
                        <a:pt x="59" y="1"/>
                      </a:moveTo>
                      <a:lnTo>
                        <a:pt x="46" y="0"/>
                      </a:lnTo>
                      <a:lnTo>
                        <a:pt x="31" y="1"/>
                      </a:lnTo>
                      <a:lnTo>
                        <a:pt x="20" y="4"/>
                      </a:lnTo>
                      <a:lnTo>
                        <a:pt x="8" y="8"/>
                      </a:lnTo>
                      <a:lnTo>
                        <a:pt x="0" y="12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57" name="Freeform 610">
                  <a:extLst>
                    <a:ext uri="{FF2B5EF4-FFF2-40B4-BE49-F238E27FC236}">
                      <a16:creationId xmlns:a16="http://schemas.microsoft.com/office/drawing/2014/main" id="{FFE47600-537E-4053-B177-B363FF0E55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8" y="1320"/>
                  <a:ext cx="29" cy="20"/>
                </a:xfrm>
                <a:custGeom>
                  <a:avLst/>
                  <a:gdLst>
                    <a:gd name="T0" fmla="*/ 28 w 29"/>
                    <a:gd name="T1" fmla="*/ 0 h 20"/>
                    <a:gd name="T2" fmla="*/ 18 w 29"/>
                    <a:gd name="T3" fmla="*/ 2 h 20"/>
                    <a:gd name="T4" fmla="*/ 9 w 29"/>
                    <a:gd name="T5" fmla="*/ 7 h 20"/>
                    <a:gd name="T6" fmla="*/ 0 w 29"/>
                    <a:gd name="T7" fmla="*/ 19 h 2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9"/>
                    <a:gd name="T13" fmla="*/ 0 h 20"/>
                    <a:gd name="T14" fmla="*/ 29 w 29"/>
                    <a:gd name="T15" fmla="*/ 20 h 2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9" h="20">
                      <a:moveTo>
                        <a:pt x="28" y="0"/>
                      </a:moveTo>
                      <a:lnTo>
                        <a:pt x="18" y="2"/>
                      </a:lnTo>
                      <a:lnTo>
                        <a:pt x="9" y="7"/>
                      </a:lnTo>
                      <a:lnTo>
                        <a:pt x="0" y="19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58" name="Freeform 611">
                  <a:extLst>
                    <a:ext uri="{FF2B5EF4-FFF2-40B4-BE49-F238E27FC236}">
                      <a16:creationId xmlns:a16="http://schemas.microsoft.com/office/drawing/2014/main" id="{22C0F6A9-D63A-4846-9AD3-BA8BF30D81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29" y="1360"/>
                  <a:ext cx="46" cy="24"/>
                </a:xfrm>
                <a:custGeom>
                  <a:avLst/>
                  <a:gdLst>
                    <a:gd name="T0" fmla="*/ 45 w 46"/>
                    <a:gd name="T1" fmla="*/ 1 h 24"/>
                    <a:gd name="T2" fmla="*/ 31 w 46"/>
                    <a:gd name="T3" fmla="*/ 0 h 24"/>
                    <a:gd name="T4" fmla="*/ 21 w 46"/>
                    <a:gd name="T5" fmla="*/ 4 h 24"/>
                    <a:gd name="T6" fmla="*/ 11 w 46"/>
                    <a:gd name="T7" fmla="*/ 11 h 24"/>
                    <a:gd name="T8" fmla="*/ 0 w 46"/>
                    <a:gd name="T9" fmla="*/ 23 h 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6"/>
                    <a:gd name="T16" fmla="*/ 0 h 24"/>
                    <a:gd name="T17" fmla="*/ 46 w 46"/>
                    <a:gd name="T18" fmla="*/ 24 h 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6" h="24">
                      <a:moveTo>
                        <a:pt x="45" y="1"/>
                      </a:moveTo>
                      <a:lnTo>
                        <a:pt x="31" y="0"/>
                      </a:lnTo>
                      <a:lnTo>
                        <a:pt x="21" y="4"/>
                      </a:lnTo>
                      <a:lnTo>
                        <a:pt x="11" y="11"/>
                      </a:lnTo>
                      <a:lnTo>
                        <a:pt x="0" y="23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59" name="Freeform 612">
                  <a:extLst>
                    <a:ext uri="{FF2B5EF4-FFF2-40B4-BE49-F238E27FC236}">
                      <a16:creationId xmlns:a16="http://schemas.microsoft.com/office/drawing/2014/main" id="{DF5164D1-CBC4-4CD3-A73B-C527B2F68D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94" y="1406"/>
                  <a:ext cx="39" cy="19"/>
                </a:xfrm>
                <a:custGeom>
                  <a:avLst/>
                  <a:gdLst>
                    <a:gd name="T0" fmla="*/ 38 w 39"/>
                    <a:gd name="T1" fmla="*/ 0 h 19"/>
                    <a:gd name="T2" fmla="*/ 29 w 39"/>
                    <a:gd name="T3" fmla="*/ 0 h 19"/>
                    <a:gd name="T4" fmla="*/ 19 w 39"/>
                    <a:gd name="T5" fmla="*/ 3 h 19"/>
                    <a:gd name="T6" fmla="*/ 8 w 39"/>
                    <a:gd name="T7" fmla="*/ 9 h 19"/>
                    <a:gd name="T8" fmla="*/ 0 w 39"/>
                    <a:gd name="T9" fmla="*/ 18 h 1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19"/>
                    <a:gd name="T17" fmla="*/ 39 w 39"/>
                    <a:gd name="T18" fmla="*/ 19 h 1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19">
                      <a:moveTo>
                        <a:pt x="38" y="0"/>
                      </a:moveTo>
                      <a:lnTo>
                        <a:pt x="29" y="0"/>
                      </a:lnTo>
                      <a:lnTo>
                        <a:pt x="19" y="3"/>
                      </a:lnTo>
                      <a:lnTo>
                        <a:pt x="8" y="9"/>
                      </a:lnTo>
                      <a:lnTo>
                        <a:pt x="0" y="18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60" name="Freeform 613">
                  <a:extLst>
                    <a:ext uri="{FF2B5EF4-FFF2-40B4-BE49-F238E27FC236}">
                      <a16:creationId xmlns:a16="http://schemas.microsoft.com/office/drawing/2014/main" id="{4E588051-8CE4-44E2-94A7-1F1DE644FB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26" y="1435"/>
                  <a:ext cx="39" cy="20"/>
                </a:xfrm>
                <a:custGeom>
                  <a:avLst/>
                  <a:gdLst>
                    <a:gd name="T0" fmla="*/ 38 w 39"/>
                    <a:gd name="T1" fmla="*/ 0 h 20"/>
                    <a:gd name="T2" fmla="*/ 24 w 39"/>
                    <a:gd name="T3" fmla="*/ 3 h 20"/>
                    <a:gd name="T4" fmla="*/ 15 w 39"/>
                    <a:gd name="T5" fmla="*/ 6 h 20"/>
                    <a:gd name="T6" fmla="*/ 7 w 39"/>
                    <a:gd name="T7" fmla="*/ 13 h 20"/>
                    <a:gd name="T8" fmla="*/ 0 w 39"/>
                    <a:gd name="T9" fmla="*/ 19 h 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9"/>
                    <a:gd name="T16" fmla="*/ 0 h 20"/>
                    <a:gd name="T17" fmla="*/ 39 w 39"/>
                    <a:gd name="T18" fmla="*/ 20 h 2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9" h="20">
                      <a:moveTo>
                        <a:pt x="38" y="0"/>
                      </a:moveTo>
                      <a:lnTo>
                        <a:pt x="24" y="3"/>
                      </a:lnTo>
                      <a:lnTo>
                        <a:pt x="15" y="6"/>
                      </a:lnTo>
                      <a:lnTo>
                        <a:pt x="7" y="13"/>
                      </a:lnTo>
                      <a:lnTo>
                        <a:pt x="0" y="19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61" name="Freeform 614">
                  <a:extLst>
                    <a:ext uri="{FF2B5EF4-FFF2-40B4-BE49-F238E27FC236}">
                      <a16:creationId xmlns:a16="http://schemas.microsoft.com/office/drawing/2014/main" id="{BA5806F4-9DB7-4AB9-945E-A2AB59583C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58" y="1239"/>
                  <a:ext cx="55" cy="48"/>
                </a:xfrm>
                <a:custGeom>
                  <a:avLst/>
                  <a:gdLst>
                    <a:gd name="T0" fmla="*/ 0 w 55"/>
                    <a:gd name="T1" fmla="*/ 47 h 48"/>
                    <a:gd name="T2" fmla="*/ 12 w 55"/>
                    <a:gd name="T3" fmla="*/ 38 h 48"/>
                    <a:gd name="T4" fmla="*/ 26 w 55"/>
                    <a:gd name="T5" fmla="*/ 26 h 48"/>
                    <a:gd name="T6" fmla="*/ 42 w 55"/>
                    <a:gd name="T7" fmla="*/ 13 h 48"/>
                    <a:gd name="T8" fmla="*/ 54 w 55"/>
                    <a:gd name="T9" fmla="*/ 0 h 4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55"/>
                    <a:gd name="T16" fmla="*/ 0 h 48"/>
                    <a:gd name="T17" fmla="*/ 55 w 55"/>
                    <a:gd name="T18" fmla="*/ 48 h 4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55" h="48">
                      <a:moveTo>
                        <a:pt x="0" y="47"/>
                      </a:moveTo>
                      <a:lnTo>
                        <a:pt x="12" y="38"/>
                      </a:lnTo>
                      <a:lnTo>
                        <a:pt x="26" y="26"/>
                      </a:lnTo>
                      <a:lnTo>
                        <a:pt x="42" y="13"/>
                      </a:lnTo>
                      <a:lnTo>
                        <a:pt x="54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62" name="Freeform 615">
                  <a:extLst>
                    <a:ext uri="{FF2B5EF4-FFF2-40B4-BE49-F238E27FC236}">
                      <a16:creationId xmlns:a16="http://schemas.microsoft.com/office/drawing/2014/main" id="{43465FB6-12A6-4713-B5F1-223970DED12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59" y="1389"/>
                  <a:ext cx="44" cy="18"/>
                </a:xfrm>
                <a:custGeom>
                  <a:avLst/>
                  <a:gdLst>
                    <a:gd name="T0" fmla="*/ 43 w 44"/>
                    <a:gd name="T1" fmla="*/ 0 h 18"/>
                    <a:gd name="T2" fmla="*/ 27 w 44"/>
                    <a:gd name="T3" fmla="*/ 1 h 18"/>
                    <a:gd name="T4" fmla="*/ 16 w 44"/>
                    <a:gd name="T5" fmla="*/ 5 h 18"/>
                    <a:gd name="T6" fmla="*/ 8 w 44"/>
                    <a:gd name="T7" fmla="*/ 10 h 18"/>
                    <a:gd name="T8" fmla="*/ 0 w 44"/>
                    <a:gd name="T9" fmla="*/ 17 h 1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4"/>
                    <a:gd name="T16" fmla="*/ 0 h 18"/>
                    <a:gd name="T17" fmla="*/ 44 w 44"/>
                    <a:gd name="T18" fmla="*/ 18 h 1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4" h="18">
                      <a:moveTo>
                        <a:pt x="43" y="0"/>
                      </a:moveTo>
                      <a:lnTo>
                        <a:pt x="27" y="1"/>
                      </a:lnTo>
                      <a:lnTo>
                        <a:pt x="16" y="5"/>
                      </a:lnTo>
                      <a:lnTo>
                        <a:pt x="8" y="10"/>
                      </a:lnTo>
                      <a:lnTo>
                        <a:pt x="0" y="17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63" name="Freeform 616">
                  <a:extLst>
                    <a:ext uri="{FF2B5EF4-FFF2-40B4-BE49-F238E27FC236}">
                      <a16:creationId xmlns:a16="http://schemas.microsoft.com/office/drawing/2014/main" id="{110DAA14-C3C2-4AA4-AA31-8F0ED9ABD9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26" y="1360"/>
                  <a:ext cx="38" cy="15"/>
                </a:xfrm>
                <a:custGeom>
                  <a:avLst/>
                  <a:gdLst>
                    <a:gd name="T0" fmla="*/ 37 w 38"/>
                    <a:gd name="T1" fmla="*/ 3 h 15"/>
                    <a:gd name="T2" fmla="*/ 27 w 38"/>
                    <a:gd name="T3" fmla="*/ 0 h 15"/>
                    <a:gd name="T4" fmla="*/ 18 w 38"/>
                    <a:gd name="T5" fmla="*/ 0 h 15"/>
                    <a:gd name="T6" fmla="*/ 9 w 38"/>
                    <a:gd name="T7" fmla="*/ 4 h 15"/>
                    <a:gd name="T8" fmla="*/ 3 w 38"/>
                    <a:gd name="T9" fmla="*/ 8 h 15"/>
                    <a:gd name="T10" fmla="*/ 0 w 38"/>
                    <a:gd name="T11" fmla="*/ 14 h 15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8"/>
                    <a:gd name="T19" fmla="*/ 0 h 15"/>
                    <a:gd name="T20" fmla="*/ 38 w 38"/>
                    <a:gd name="T21" fmla="*/ 15 h 15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8" h="15">
                      <a:moveTo>
                        <a:pt x="37" y="3"/>
                      </a:moveTo>
                      <a:lnTo>
                        <a:pt x="27" y="0"/>
                      </a:lnTo>
                      <a:lnTo>
                        <a:pt x="18" y="0"/>
                      </a:lnTo>
                      <a:lnTo>
                        <a:pt x="9" y="4"/>
                      </a:lnTo>
                      <a:lnTo>
                        <a:pt x="3" y="8"/>
                      </a:lnTo>
                      <a:lnTo>
                        <a:pt x="0" y="14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64" name="Freeform 617">
                  <a:extLst>
                    <a:ext uri="{FF2B5EF4-FFF2-40B4-BE49-F238E27FC236}">
                      <a16:creationId xmlns:a16="http://schemas.microsoft.com/office/drawing/2014/main" id="{DE6B46F7-AC88-48FE-91BE-2A1E69C7553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11" y="1410"/>
                  <a:ext cx="35" cy="14"/>
                </a:xfrm>
                <a:custGeom>
                  <a:avLst/>
                  <a:gdLst>
                    <a:gd name="T0" fmla="*/ 34 w 35"/>
                    <a:gd name="T1" fmla="*/ 0 h 14"/>
                    <a:gd name="T2" fmla="*/ 28 w 35"/>
                    <a:gd name="T3" fmla="*/ 0 h 14"/>
                    <a:gd name="T4" fmla="*/ 19 w 35"/>
                    <a:gd name="T5" fmla="*/ 1 h 14"/>
                    <a:gd name="T6" fmla="*/ 11 w 35"/>
                    <a:gd name="T7" fmla="*/ 4 h 14"/>
                    <a:gd name="T8" fmla="*/ 7 w 35"/>
                    <a:gd name="T9" fmla="*/ 6 h 14"/>
                    <a:gd name="T10" fmla="*/ 3 w 35"/>
                    <a:gd name="T11" fmla="*/ 10 h 14"/>
                    <a:gd name="T12" fmla="*/ 0 w 35"/>
                    <a:gd name="T13" fmla="*/ 13 h 1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5"/>
                    <a:gd name="T22" fmla="*/ 0 h 14"/>
                    <a:gd name="T23" fmla="*/ 35 w 35"/>
                    <a:gd name="T24" fmla="*/ 14 h 1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5" h="14">
                      <a:moveTo>
                        <a:pt x="34" y="0"/>
                      </a:moveTo>
                      <a:lnTo>
                        <a:pt x="28" y="0"/>
                      </a:lnTo>
                      <a:lnTo>
                        <a:pt x="19" y="1"/>
                      </a:lnTo>
                      <a:lnTo>
                        <a:pt x="11" y="4"/>
                      </a:lnTo>
                      <a:lnTo>
                        <a:pt x="7" y="6"/>
                      </a:lnTo>
                      <a:lnTo>
                        <a:pt x="3" y="10"/>
                      </a:lnTo>
                      <a:lnTo>
                        <a:pt x="0" y="13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65" name="Freeform 618">
                  <a:extLst>
                    <a:ext uri="{FF2B5EF4-FFF2-40B4-BE49-F238E27FC236}">
                      <a16:creationId xmlns:a16="http://schemas.microsoft.com/office/drawing/2014/main" id="{8E15F0BC-9DE1-440F-BC29-A7ECA2D6D1E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61" y="1344"/>
                  <a:ext cx="9" cy="15"/>
                </a:xfrm>
                <a:custGeom>
                  <a:avLst/>
                  <a:gdLst>
                    <a:gd name="T0" fmla="*/ 0 w 9"/>
                    <a:gd name="T1" fmla="*/ 14 h 15"/>
                    <a:gd name="T2" fmla="*/ 2 w 9"/>
                    <a:gd name="T3" fmla="*/ 6 h 15"/>
                    <a:gd name="T4" fmla="*/ 6 w 9"/>
                    <a:gd name="T5" fmla="*/ 2 h 15"/>
                    <a:gd name="T6" fmla="*/ 8 w 9"/>
                    <a:gd name="T7" fmla="*/ 0 h 15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9"/>
                    <a:gd name="T13" fmla="*/ 0 h 15"/>
                    <a:gd name="T14" fmla="*/ 9 w 9"/>
                    <a:gd name="T15" fmla="*/ 15 h 15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9" h="15">
                      <a:moveTo>
                        <a:pt x="0" y="14"/>
                      </a:moveTo>
                      <a:lnTo>
                        <a:pt x="2" y="6"/>
                      </a:lnTo>
                      <a:lnTo>
                        <a:pt x="6" y="2"/>
                      </a:lnTo>
                      <a:lnTo>
                        <a:pt x="8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66" name="Freeform 619">
                  <a:extLst>
                    <a:ext uri="{FF2B5EF4-FFF2-40B4-BE49-F238E27FC236}">
                      <a16:creationId xmlns:a16="http://schemas.microsoft.com/office/drawing/2014/main" id="{BBB9115B-EDD1-46D4-87D3-FF96216890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77" y="1172"/>
                  <a:ext cx="190" cy="50"/>
                </a:xfrm>
                <a:custGeom>
                  <a:avLst/>
                  <a:gdLst>
                    <a:gd name="T0" fmla="*/ 0 w 190"/>
                    <a:gd name="T1" fmla="*/ 0 h 50"/>
                    <a:gd name="T2" fmla="*/ 29 w 190"/>
                    <a:gd name="T3" fmla="*/ 26 h 50"/>
                    <a:gd name="T4" fmla="*/ 50 w 190"/>
                    <a:gd name="T5" fmla="*/ 38 h 50"/>
                    <a:gd name="T6" fmla="*/ 70 w 190"/>
                    <a:gd name="T7" fmla="*/ 46 h 50"/>
                    <a:gd name="T8" fmla="*/ 134 w 190"/>
                    <a:gd name="T9" fmla="*/ 49 h 50"/>
                    <a:gd name="T10" fmla="*/ 160 w 190"/>
                    <a:gd name="T11" fmla="*/ 44 h 50"/>
                    <a:gd name="T12" fmla="*/ 174 w 190"/>
                    <a:gd name="T13" fmla="*/ 38 h 50"/>
                    <a:gd name="T14" fmla="*/ 189 w 190"/>
                    <a:gd name="T15" fmla="*/ 38 h 5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90"/>
                    <a:gd name="T25" fmla="*/ 0 h 50"/>
                    <a:gd name="T26" fmla="*/ 190 w 190"/>
                    <a:gd name="T27" fmla="*/ 50 h 5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90" h="50">
                      <a:moveTo>
                        <a:pt x="0" y="0"/>
                      </a:moveTo>
                      <a:lnTo>
                        <a:pt x="29" y="26"/>
                      </a:lnTo>
                      <a:lnTo>
                        <a:pt x="50" y="38"/>
                      </a:lnTo>
                      <a:lnTo>
                        <a:pt x="70" y="46"/>
                      </a:lnTo>
                      <a:lnTo>
                        <a:pt x="134" y="49"/>
                      </a:lnTo>
                      <a:lnTo>
                        <a:pt x="160" y="44"/>
                      </a:lnTo>
                      <a:lnTo>
                        <a:pt x="174" y="38"/>
                      </a:lnTo>
                      <a:lnTo>
                        <a:pt x="189" y="38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67" name="Freeform 620">
                  <a:extLst>
                    <a:ext uri="{FF2B5EF4-FFF2-40B4-BE49-F238E27FC236}">
                      <a16:creationId xmlns:a16="http://schemas.microsoft.com/office/drawing/2014/main" id="{EA5EA2F3-59A2-40B6-8642-1E8E2B20158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86" y="1184"/>
                  <a:ext cx="33" cy="73"/>
                </a:xfrm>
                <a:custGeom>
                  <a:avLst/>
                  <a:gdLst>
                    <a:gd name="T0" fmla="*/ 0 w 33"/>
                    <a:gd name="T1" fmla="*/ 0 h 73"/>
                    <a:gd name="T2" fmla="*/ 14 w 33"/>
                    <a:gd name="T3" fmla="*/ 20 h 73"/>
                    <a:gd name="T4" fmla="*/ 23 w 33"/>
                    <a:gd name="T5" fmla="*/ 40 h 73"/>
                    <a:gd name="T6" fmla="*/ 26 w 33"/>
                    <a:gd name="T7" fmla="*/ 52 h 73"/>
                    <a:gd name="T8" fmla="*/ 32 w 33"/>
                    <a:gd name="T9" fmla="*/ 72 h 7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3"/>
                    <a:gd name="T16" fmla="*/ 0 h 73"/>
                    <a:gd name="T17" fmla="*/ 33 w 33"/>
                    <a:gd name="T18" fmla="*/ 73 h 7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3" h="73">
                      <a:moveTo>
                        <a:pt x="0" y="0"/>
                      </a:moveTo>
                      <a:lnTo>
                        <a:pt x="14" y="20"/>
                      </a:lnTo>
                      <a:lnTo>
                        <a:pt x="23" y="40"/>
                      </a:lnTo>
                      <a:lnTo>
                        <a:pt x="26" y="52"/>
                      </a:lnTo>
                      <a:lnTo>
                        <a:pt x="32" y="72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68" name="Freeform 621">
                  <a:extLst>
                    <a:ext uri="{FF2B5EF4-FFF2-40B4-BE49-F238E27FC236}">
                      <a16:creationId xmlns:a16="http://schemas.microsoft.com/office/drawing/2014/main" id="{ABB5120C-0F24-439A-A322-CAA8C76437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60" y="1273"/>
                  <a:ext cx="183" cy="79"/>
                </a:xfrm>
                <a:custGeom>
                  <a:avLst/>
                  <a:gdLst>
                    <a:gd name="T0" fmla="*/ 182 w 183"/>
                    <a:gd name="T1" fmla="*/ 0 h 79"/>
                    <a:gd name="T2" fmla="*/ 147 w 183"/>
                    <a:gd name="T3" fmla="*/ 20 h 79"/>
                    <a:gd name="T4" fmla="*/ 124 w 183"/>
                    <a:gd name="T5" fmla="*/ 26 h 79"/>
                    <a:gd name="T6" fmla="*/ 93 w 183"/>
                    <a:gd name="T7" fmla="*/ 37 h 79"/>
                    <a:gd name="T8" fmla="*/ 61 w 183"/>
                    <a:gd name="T9" fmla="*/ 46 h 79"/>
                    <a:gd name="T10" fmla="*/ 32 w 183"/>
                    <a:gd name="T11" fmla="*/ 58 h 79"/>
                    <a:gd name="T12" fmla="*/ 3 w 183"/>
                    <a:gd name="T13" fmla="*/ 72 h 79"/>
                    <a:gd name="T14" fmla="*/ 0 w 183"/>
                    <a:gd name="T15" fmla="*/ 78 h 7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83"/>
                    <a:gd name="T25" fmla="*/ 0 h 79"/>
                    <a:gd name="T26" fmla="*/ 183 w 183"/>
                    <a:gd name="T27" fmla="*/ 79 h 7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83" h="79">
                      <a:moveTo>
                        <a:pt x="182" y="0"/>
                      </a:moveTo>
                      <a:lnTo>
                        <a:pt x="147" y="20"/>
                      </a:lnTo>
                      <a:lnTo>
                        <a:pt x="124" y="26"/>
                      </a:lnTo>
                      <a:lnTo>
                        <a:pt x="93" y="37"/>
                      </a:lnTo>
                      <a:lnTo>
                        <a:pt x="61" y="46"/>
                      </a:lnTo>
                      <a:lnTo>
                        <a:pt x="32" y="58"/>
                      </a:lnTo>
                      <a:lnTo>
                        <a:pt x="3" y="72"/>
                      </a:lnTo>
                      <a:lnTo>
                        <a:pt x="0" y="78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69" name="Freeform 622">
                  <a:extLst>
                    <a:ext uri="{FF2B5EF4-FFF2-40B4-BE49-F238E27FC236}">
                      <a16:creationId xmlns:a16="http://schemas.microsoft.com/office/drawing/2014/main" id="{35A9C140-48EA-415E-BF4E-58F35F29D7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96" y="1281"/>
                  <a:ext cx="6" cy="22"/>
                </a:xfrm>
                <a:custGeom>
                  <a:avLst/>
                  <a:gdLst>
                    <a:gd name="T0" fmla="*/ 3 w 6"/>
                    <a:gd name="T1" fmla="*/ 21 h 22"/>
                    <a:gd name="T2" fmla="*/ 5 w 6"/>
                    <a:gd name="T3" fmla="*/ 16 h 22"/>
                    <a:gd name="T4" fmla="*/ 0 w 6"/>
                    <a:gd name="T5" fmla="*/ 6 h 22"/>
                    <a:gd name="T6" fmla="*/ 0 w 6"/>
                    <a:gd name="T7" fmla="*/ 0 h 2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6"/>
                    <a:gd name="T13" fmla="*/ 0 h 22"/>
                    <a:gd name="T14" fmla="*/ 6 w 6"/>
                    <a:gd name="T15" fmla="*/ 22 h 2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6" h="22">
                      <a:moveTo>
                        <a:pt x="3" y="21"/>
                      </a:moveTo>
                      <a:lnTo>
                        <a:pt x="5" y="1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70" name="Freeform 623">
                  <a:extLst>
                    <a:ext uri="{FF2B5EF4-FFF2-40B4-BE49-F238E27FC236}">
                      <a16:creationId xmlns:a16="http://schemas.microsoft.com/office/drawing/2014/main" id="{C48503C7-7A6F-4DB0-937F-C5F4F5BE3A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4" y="1212"/>
                  <a:ext cx="38" cy="28"/>
                </a:xfrm>
                <a:custGeom>
                  <a:avLst/>
                  <a:gdLst>
                    <a:gd name="T0" fmla="*/ 0 w 38"/>
                    <a:gd name="T1" fmla="*/ 0 h 28"/>
                    <a:gd name="T2" fmla="*/ 10 w 38"/>
                    <a:gd name="T3" fmla="*/ 9 h 28"/>
                    <a:gd name="T4" fmla="*/ 20 w 38"/>
                    <a:gd name="T5" fmla="*/ 16 h 28"/>
                    <a:gd name="T6" fmla="*/ 37 w 38"/>
                    <a:gd name="T7" fmla="*/ 27 h 28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8"/>
                    <a:gd name="T13" fmla="*/ 0 h 28"/>
                    <a:gd name="T14" fmla="*/ 38 w 38"/>
                    <a:gd name="T15" fmla="*/ 28 h 28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8" h="28">
                      <a:moveTo>
                        <a:pt x="0" y="0"/>
                      </a:moveTo>
                      <a:lnTo>
                        <a:pt x="10" y="9"/>
                      </a:lnTo>
                      <a:lnTo>
                        <a:pt x="20" y="16"/>
                      </a:lnTo>
                      <a:lnTo>
                        <a:pt x="37" y="27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71" name="Freeform 624">
                  <a:extLst>
                    <a:ext uri="{FF2B5EF4-FFF2-40B4-BE49-F238E27FC236}">
                      <a16:creationId xmlns:a16="http://schemas.microsoft.com/office/drawing/2014/main" id="{C17D4A9C-A35E-4D4E-A3F1-58A7D3B8992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22" y="1027"/>
                  <a:ext cx="313" cy="262"/>
                </a:xfrm>
                <a:custGeom>
                  <a:avLst/>
                  <a:gdLst>
                    <a:gd name="T0" fmla="*/ 173 w 313"/>
                    <a:gd name="T1" fmla="*/ 9 h 262"/>
                    <a:gd name="T2" fmla="*/ 312 w 313"/>
                    <a:gd name="T3" fmla="*/ 78 h 262"/>
                    <a:gd name="T4" fmla="*/ 286 w 313"/>
                    <a:gd name="T5" fmla="*/ 84 h 262"/>
                    <a:gd name="T6" fmla="*/ 246 w 313"/>
                    <a:gd name="T7" fmla="*/ 98 h 262"/>
                    <a:gd name="T8" fmla="*/ 219 w 313"/>
                    <a:gd name="T9" fmla="*/ 115 h 262"/>
                    <a:gd name="T10" fmla="*/ 202 w 313"/>
                    <a:gd name="T11" fmla="*/ 138 h 262"/>
                    <a:gd name="T12" fmla="*/ 190 w 313"/>
                    <a:gd name="T13" fmla="*/ 170 h 262"/>
                    <a:gd name="T14" fmla="*/ 190 w 313"/>
                    <a:gd name="T15" fmla="*/ 208 h 262"/>
                    <a:gd name="T16" fmla="*/ 199 w 313"/>
                    <a:gd name="T17" fmla="*/ 261 h 262"/>
                    <a:gd name="T18" fmla="*/ 9 w 313"/>
                    <a:gd name="T19" fmla="*/ 182 h 262"/>
                    <a:gd name="T20" fmla="*/ 0 w 313"/>
                    <a:gd name="T21" fmla="*/ 144 h 262"/>
                    <a:gd name="T22" fmla="*/ 9 w 313"/>
                    <a:gd name="T23" fmla="*/ 101 h 262"/>
                    <a:gd name="T24" fmla="*/ 23 w 313"/>
                    <a:gd name="T25" fmla="*/ 61 h 262"/>
                    <a:gd name="T26" fmla="*/ 46 w 313"/>
                    <a:gd name="T27" fmla="*/ 32 h 262"/>
                    <a:gd name="T28" fmla="*/ 86 w 313"/>
                    <a:gd name="T29" fmla="*/ 9 h 262"/>
                    <a:gd name="T30" fmla="*/ 118 w 313"/>
                    <a:gd name="T31" fmla="*/ 0 h 262"/>
                    <a:gd name="T32" fmla="*/ 173 w 313"/>
                    <a:gd name="T33" fmla="*/ 9 h 262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w 313"/>
                    <a:gd name="T52" fmla="*/ 0 h 262"/>
                    <a:gd name="T53" fmla="*/ 313 w 313"/>
                    <a:gd name="T54" fmla="*/ 262 h 262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T51" t="T52" r="T53" b="T54"/>
                  <a:pathLst>
                    <a:path w="313" h="262">
                      <a:moveTo>
                        <a:pt x="173" y="9"/>
                      </a:moveTo>
                      <a:lnTo>
                        <a:pt x="312" y="78"/>
                      </a:lnTo>
                      <a:lnTo>
                        <a:pt x="286" y="84"/>
                      </a:lnTo>
                      <a:lnTo>
                        <a:pt x="246" y="98"/>
                      </a:lnTo>
                      <a:lnTo>
                        <a:pt x="219" y="115"/>
                      </a:lnTo>
                      <a:lnTo>
                        <a:pt x="202" y="138"/>
                      </a:lnTo>
                      <a:lnTo>
                        <a:pt x="190" y="170"/>
                      </a:lnTo>
                      <a:lnTo>
                        <a:pt x="190" y="208"/>
                      </a:lnTo>
                      <a:lnTo>
                        <a:pt x="199" y="261"/>
                      </a:lnTo>
                      <a:lnTo>
                        <a:pt x="9" y="182"/>
                      </a:lnTo>
                      <a:lnTo>
                        <a:pt x="0" y="144"/>
                      </a:lnTo>
                      <a:lnTo>
                        <a:pt x="9" y="101"/>
                      </a:lnTo>
                      <a:lnTo>
                        <a:pt x="23" y="61"/>
                      </a:lnTo>
                      <a:lnTo>
                        <a:pt x="46" y="32"/>
                      </a:lnTo>
                      <a:lnTo>
                        <a:pt x="86" y="9"/>
                      </a:lnTo>
                      <a:lnTo>
                        <a:pt x="118" y="0"/>
                      </a:lnTo>
                      <a:lnTo>
                        <a:pt x="173" y="9"/>
                      </a:lnTo>
                    </a:path>
                  </a:pathLst>
                </a:custGeom>
                <a:solidFill>
                  <a:srgbClr val="9FB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2366" name="Group 625">
                <a:extLst>
                  <a:ext uri="{FF2B5EF4-FFF2-40B4-BE49-F238E27FC236}">
                    <a16:creationId xmlns:a16="http://schemas.microsoft.com/office/drawing/2014/main" id="{4810CC01-FCC2-416D-B882-BA9132D370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160"/>
                <a:ext cx="623" cy="448"/>
                <a:chOff x="1012" y="723"/>
                <a:chExt cx="623" cy="448"/>
              </a:xfrm>
            </p:grpSpPr>
            <p:grpSp>
              <p:nvGrpSpPr>
                <p:cNvPr id="12428" name="Group 626">
                  <a:extLst>
                    <a:ext uri="{FF2B5EF4-FFF2-40B4-BE49-F238E27FC236}">
                      <a16:creationId xmlns:a16="http://schemas.microsoft.com/office/drawing/2014/main" id="{A7F7B9D8-DD62-4C9F-8AF6-8B6B3336C13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159" y="723"/>
                  <a:ext cx="476" cy="365"/>
                  <a:chOff x="1159" y="723"/>
                  <a:chExt cx="476" cy="365"/>
                </a:xfrm>
              </p:grpSpPr>
              <p:sp>
                <p:nvSpPr>
                  <p:cNvPr id="12432" name="Freeform 627">
                    <a:extLst>
                      <a:ext uri="{FF2B5EF4-FFF2-40B4-BE49-F238E27FC236}">
                        <a16:creationId xmlns:a16="http://schemas.microsoft.com/office/drawing/2014/main" id="{96AB31F4-4527-4197-8B63-698029C5B96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59" y="723"/>
                    <a:ext cx="476" cy="365"/>
                  </a:xfrm>
                  <a:custGeom>
                    <a:avLst/>
                    <a:gdLst>
                      <a:gd name="T0" fmla="*/ 78 w 476"/>
                      <a:gd name="T1" fmla="*/ 364 h 365"/>
                      <a:gd name="T2" fmla="*/ 118 w 476"/>
                      <a:gd name="T3" fmla="*/ 362 h 365"/>
                      <a:gd name="T4" fmla="*/ 152 w 476"/>
                      <a:gd name="T5" fmla="*/ 357 h 365"/>
                      <a:gd name="T6" fmla="*/ 182 w 476"/>
                      <a:gd name="T7" fmla="*/ 350 h 365"/>
                      <a:gd name="T8" fmla="*/ 214 w 476"/>
                      <a:gd name="T9" fmla="*/ 337 h 365"/>
                      <a:gd name="T10" fmla="*/ 240 w 476"/>
                      <a:gd name="T11" fmla="*/ 324 h 365"/>
                      <a:gd name="T12" fmla="*/ 275 w 476"/>
                      <a:gd name="T13" fmla="*/ 301 h 365"/>
                      <a:gd name="T14" fmla="*/ 312 w 476"/>
                      <a:gd name="T15" fmla="*/ 263 h 365"/>
                      <a:gd name="T16" fmla="*/ 350 w 476"/>
                      <a:gd name="T17" fmla="*/ 226 h 365"/>
                      <a:gd name="T18" fmla="*/ 385 w 476"/>
                      <a:gd name="T19" fmla="*/ 174 h 365"/>
                      <a:gd name="T20" fmla="*/ 415 w 476"/>
                      <a:gd name="T21" fmla="*/ 145 h 365"/>
                      <a:gd name="T22" fmla="*/ 444 w 476"/>
                      <a:gd name="T23" fmla="*/ 120 h 365"/>
                      <a:gd name="T24" fmla="*/ 453 w 476"/>
                      <a:gd name="T25" fmla="*/ 114 h 365"/>
                      <a:gd name="T26" fmla="*/ 456 w 476"/>
                      <a:gd name="T27" fmla="*/ 109 h 365"/>
                      <a:gd name="T28" fmla="*/ 460 w 476"/>
                      <a:gd name="T29" fmla="*/ 105 h 365"/>
                      <a:gd name="T30" fmla="*/ 462 w 476"/>
                      <a:gd name="T31" fmla="*/ 99 h 365"/>
                      <a:gd name="T32" fmla="*/ 463 w 476"/>
                      <a:gd name="T33" fmla="*/ 93 h 365"/>
                      <a:gd name="T34" fmla="*/ 462 w 476"/>
                      <a:gd name="T35" fmla="*/ 87 h 365"/>
                      <a:gd name="T36" fmla="*/ 459 w 476"/>
                      <a:gd name="T37" fmla="*/ 80 h 365"/>
                      <a:gd name="T38" fmla="*/ 454 w 476"/>
                      <a:gd name="T39" fmla="*/ 77 h 365"/>
                      <a:gd name="T40" fmla="*/ 446 w 476"/>
                      <a:gd name="T41" fmla="*/ 77 h 365"/>
                      <a:gd name="T42" fmla="*/ 458 w 476"/>
                      <a:gd name="T43" fmla="*/ 70 h 365"/>
                      <a:gd name="T44" fmla="*/ 463 w 476"/>
                      <a:gd name="T45" fmla="*/ 65 h 365"/>
                      <a:gd name="T46" fmla="*/ 467 w 476"/>
                      <a:gd name="T47" fmla="*/ 60 h 365"/>
                      <a:gd name="T48" fmla="*/ 471 w 476"/>
                      <a:gd name="T49" fmla="*/ 53 h 365"/>
                      <a:gd name="T50" fmla="*/ 473 w 476"/>
                      <a:gd name="T51" fmla="*/ 48 h 365"/>
                      <a:gd name="T52" fmla="*/ 475 w 476"/>
                      <a:gd name="T53" fmla="*/ 42 h 365"/>
                      <a:gd name="T54" fmla="*/ 474 w 476"/>
                      <a:gd name="T55" fmla="*/ 37 h 365"/>
                      <a:gd name="T56" fmla="*/ 472 w 476"/>
                      <a:gd name="T57" fmla="*/ 33 h 365"/>
                      <a:gd name="T58" fmla="*/ 470 w 476"/>
                      <a:gd name="T59" fmla="*/ 27 h 365"/>
                      <a:gd name="T60" fmla="*/ 466 w 476"/>
                      <a:gd name="T61" fmla="*/ 24 h 365"/>
                      <a:gd name="T62" fmla="*/ 462 w 476"/>
                      <a:gd name="T63" fmla="*/ 23 h 365"/>
                      <a:gd name="T64" fmla="*/ 456 w 476"/>
                      <a:gd name="T65" fmla="*/ 22 h 365"/>
                      <a:gd name="T66" fmla="*/ 449 w 476"/>
                      <a:gd name="T67" fmla="*/ 22 h 365"/>
                      <a:gd name="T68" fmla="*/ 448 w 476"/>
                      <a:gd name="T69" fmla="*/ 15 h 365"/>
                      <a:gd name="T70" fmla="*/ 445 w 476"/>
                      <a:gd name="T71" fmla="*/ 8 h 365"/>
                      <a:gd name="T72" fmla="*/ 441 w 476"/>
                      <a:gd name="T73" fmla="*/ 5 h 365"/>
                      <a:gd name="T74" fmla="*/ 435 w 476"/>
                      <a:gd name="T75" fmla="*/ 2 h 365"/>
                      <a:gd name="T76" fmla="*/ 429 w 476"/>
                      <a:gd name="T77" fmla="*/ 0 h 365"/>
                      <a:gd name="T78" fmla="*/ 421 w 476"/>
                      <a:gd name="T79" fmla="*/ 0 h 365"/>
                      <a:gd name="T80" fmla="*/ 414 w 476"/>
                      <a:gd name="T81" fmla="*/ 1 h 365"/>
                      <a:gd name="T82" fmla="*/ 402 w 476"/>
                      <a:gd name="T83" fmla="*/ 4 h 365"/>
                      <a:gd name="T84" fmla="*/ 376 w 476"/>
                      <a:gd name="T85" fmla="*/ 4 h 365"/>
                      <a:gd name="T86" fmla="*/ 346 w 476"/>
                      <a:gd name="T87" fmla="*/ 0 h 365"/>
                      <a:gd name="T88" fmla="*/ 314 w 476"/>
                      <a:gd name="T89" fmla="*/ 3 h 365"/>
                      <a:gd name="T90" fmla="*/ 304 w 476"/>
                      <a:gd name="T91" fmla="*/ 3 h 365"/>
                      <a:gd name="T92" fmla="*/ 277 w 476"/>
                      <a:gd name="T93" fmla="*/ 1 h 365"/>
                      <a:gd name="T94" fmla="*/ 266 w 476"/>
                      <a:gd name="T95" fmla="*/ 3 h 365"/>
                      <a:gd name="T96" fmla="*/ 243 w 476"/>
                      <a:gd name="T97" fmla="*/ 10 h 365"/>
                      <a:gd name="T98" fmla="*/ 212 w 476"/>
                      <a:gd name="T99" fmla="*/ 20 h 365"/>
                      <a:gd name="T100" fmla="*/ 182 w 476"/>
                      <a:gd name="T101" fmla="*/ 27 h 365"/>
                      <a:gd name="T102" fmla="*/ 168 w 476"/>
                      <a:gd name="T103" fmla="*/ 30 h 365"/>
                      <a:gd name="T104" fmla="*/ 133 w 476"/>
                      <a:gd name="T105" fmla="*/ 41 h 365"/>
                      <a:gd name="T106" fmla="*/ 116 w 476"/>
                      <a:gd name="T107" fmla="*/ 39 h 365"/>
                      <a:gd name="T108" fmla="*/ 102 w 476"/>
                      <a:gd name="T109" fmla="*/ 41 h 365"/>
                      <a:gd name="T110" fmla="*/ 90 w 476"/>
                      <a:gd name="T111" fmla="*/ 52 h 365"/>
                      <a:gd name="T112" fmla="*/ 84 w 476"/>
                      <a:gd name="T113" fmla="*/ 64 h 365"/>
                      <a:gd name="T114" fmla="*/ 64 w 476"/>
                      <a:gd name="T115" fmla="*/ 107 h 365"/>
                      <a:gd name="T116" fmla="*/ 52 w 476"/>
                      <a:gd name="T117" fmla="*/ 128 h 365"/>
                      <a:gd name="T118" fmla="*/ 47 w 476"/>
                      <a:gd name="T119" fmla="*/ 148 h 365"/>
                      <a:gd name="T120" fmla="*/ 38 w 476"/>
                      <a:gd name="T121" fmla="*/ 171 h 365"/>
                      <a:gd name="T122" fmla="*/ 0 w 476"/>
                      <a:gd name="T123" fmla="*/ 212 h 365"/>
                      <a:gd name="T124" fmla="*/ 78 w 476"/>
                      <a:gd name="T125" fmla="*/ 364 h 365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  <a:gd name="T186" fmla="*/ 0 60000 65536"/>
                      <a:gd name="T187" fmla="*/ 0 60000 65536"/>
                      <a:gd name="T188" fmla="*/ 0 60000 65536"/>
                      <a:gd name="T189" fmla="*/ 0 w 476"/>
                      <a:gd name="T190" fmla="*/ 0 h 365"/>
                      <a:gd name="T191" fmla="*/ 476 w 476"/>
                      <a:gd name="T192" fmla="*/ 365 h 365"/>
                    </a:gdLst>
                    <a:ahLst/>
                    <a:cxnLst>
                      <a:cxn ang="T126">
                        <a:pos x="T0" y="T1"/>
                      </a:cxn>
                      <a:cxn ang="T127">
                        <a:pos x="T2" y="T3"/>
                      </a:cxn>
                      <a:cxn ang="T128">
                        <a:pos x="T4" y="T5"/>
                      </a:cxn>
                      <a:cxn ang="T129">
                        <a:pos x="T6" y="T7"/>
                      </a:cxn>
                      <a:cxn ang="T130">
                        <a:pos x="T8" y="T9"/>
                      </a:cxn>
                      <a:cxn ang="T131">
                        <a:pos x="T10" y="T11"/>
                      </a:cxn>
                      <a:cxn ang="T132">
                        <a:pos x="T12" y="T13"/>
                      </a:cxn>
                      <a:cxn ang="T133">
                        <a:pos x="T14" y="T15"/>
                      </a:cxn>
                      <a:cxn ang="T134">
                        <a:pos x="T16" y="T17"/>
                      </a:cxn>
                      <a:cxn ang="T135">
                        <a:pos x="T18" y="T19"/>
                      </a:cxn>
                      <a:cxn ang="T136">
                        <a:pos x="T20" y="T21"/>
                      </a:cxn>
                      <a:cxn ang="T137">
                        <a:pos x="T22" y="T23"/>
                      </a:cxn>
                      <a:cxn ang="T138">
                        <a:pos x="T24" y="T25"/>
                      </a:cxn>
                      <a:cxn ang="T139">
                        <a:pos x="T26" y="T27"/>
                      </a:cxn>
                      <a:cxn ang="T140">
                        <a:pos x="T28" y="T29"/>
                      </a:cxn>
                      <a:cxn ang="T141">
                        <a:pos x="T30" y="T31"/>
                      </a:cxn>
                      <a:cxn ang="T142">
                        <a:pos x="T32" y="T33"/>
                      </a:cxn>
                      <a:cxn ang="T143">
                        <a:pos x="T34" y="T35"/>
                      </a:cxn>
                      <a:cxn ang="T144">
                        <a:pos x="T36" y="T37"/>
                      </a:cxn>
                      <a:cxn ang="T145">
                        <a:pos x="T38" y="T39"/>
                      </a:cxn>
                      <a:cxn ang="T146">
                        <a:pos x="T40" y="T41"/>
                      </a:cxn>
                      <a:cxn ang="T147">
                        <a:pos x="T42" y="T43"/>
                      </a:cxn>
                      <a:cxn ang="T148">
                        <a:pos x="T44" y="T45"/>
                      </a:cxn>
                      <a:cxn ang="T149">
                        <a:pos x="T46" y="T47"/>
                      </a:cxn>
                      <a:cxn ang="T150">
                        <a:pos x="T48" y="T49"/>
                      </a:cxn>
                      <a:cxn ang="T151">
                        <a:pos x="T50" y="T51"/>
                      </a:cxn>
                      <a:cxn ang="T152">
                        <a:pos x="T52" y="T53"/>
                      </a:cxn>
                      <a:cxn ang="T153">
                        <a:pos x="T54" y="T55"/>
                      </a:cxn>
                      <a:cxn ang="T154">
                        <a:pos x="T56" y="T57"/>
                      </a:cxn>
                      <a:cxn ang="T155">
                        <a:pos x="T58" y="T59"/>
                      </a:cxn>
                      <a:cxn ang="T156">
                        <a:pos x="T60" y="T61"/>
                      </a:cxn>
                      <a:cxn ang="T157">
                        <a:pos x="T62" y="T63"/>
                      </a:cxn>
                      <a:cxn ang="T158">
                        <a:pos x="T64" y="T65"/>
                      </a:cxn>
                      <a:cxn ang="T159">
                        <a:pos x="T66" y="T67"/>
                      </a:cxn>
                      <a:cxn ang="T160">
                        <a:pos x="T68" y="T69"/>
                      </a:cxn>
                      <a:cxn ang="T161">
                        <a:pos x="T70" y="T71"/>
                      </a:cxn>
                      <a:cxn ang="T162">
                        <a:pos x="T72" y="T73"/>
                      </a:cxn>
                      <a:cxn ang="T163">
                        <a:pos x="T74" y="T75"/>
                      </a:cxn>
                      <a:cxn ang="T164">
                        <a:pos x="T76" y="T77"/>
                      </a:cxn>
                      <a:cxn ang="T165">
                        <a:pos x="T78" y="T79"/>
                      </a:cxn>
                      <a:cxn ang="T166">
                        <a:pos x="T80" y="T81"/>
                      </a:cxn>
                      <a:cxn ang="T167">
                        <a:pos x="T82" y="T83"/>
                      </a:cxn>
                      <a:cxn ang="T168">
                        <a:pos x="T84" y="T85"/>
                      </a:cxn>
                      <a:cxn ang="T169">
                        <a:pos x="T86" y="T87"/>
                      </a:cxn>
                      <a:cxn ang="T170">
                        <a:pos x="T88" y="T89"/>
                      </a:cxn>
                      <a:cxn ang="T171">
                        <a:pos x="T90" y="T91"/>
                      </a:cxn>
                      <a:cxn ang="T172">
                        <a:pos x="T92" y="T93"/>
                      </a:cxn>
                      <a:cxn ang="T173">
                        <a:pos x="T94" y="T95"/>
                      </a:cxn>
                      <a:cxn ang="T174">
                        <a:pos x="T96" y="T97"/>
                      </a:cxn>
                      <a:cxn ang="T175">
                        <a:pos x="T98" y="T99"/>
                      </a:cxn>
                      <a:cxn ang="T176">
                        <a:pos x="T100" y="T101"/>
                      </a:cxn>
                      <a:cxn ang="T177">
                        <a:pos x="T102" y="T103"/>
                      </a:cxn>
                      <a:cxn ang="T178">
                        <a:pos x="T104" y="T105"/>
                      </a:cxn>
                      <a:cxn ang="T179">
                        <a:pos x="T106" y="T107"/>
                      </a:cxn>
                      <a:cxn ang="T180">
                        <a:pos x="T108" y="T109"/>
                      </a:cxn>
                      <a:cxn ang="T181">
                        <a:pos x="T110" y="T111"/>
                      </a:cxn>
                      <a:cxn ang="T182">
                        <a:pos x="T112" y="T113"/>
                      </a:cxn>
                      <a:cxn ang="T183">
                        <a:pos x="T114" y="T115"/>
                      </a:cxn>
                      <a:cxn ang="T184">
                        <a:pos x="T116" y="T117"/>
                      </a:cxn>
                      <a:cxn ang="T185">
                        <a:pos x="T118" y="T119"/>
                      </a:cxn>
                      <a:cxn ang="T186">
                        <a:pos x="T120" y="T121"/>
                      </a:cxn>
                      <a:cxn ang="T187">
                        <a:pos x="T122" y="T123"/>
                      </a:cxn>
                      <a:cxn ang="T188">
                        <a:pos x="T124" y="T125"/>
                      </a:cxn>
                    </a:cxnLst>
                    <a:rect l="T189" t="T190" r="T191" b="T192"/>
                    <a:pathLst>
                      <a:path w="476" h="365">
                        <a:moveTo>
                          <a:pt x="78" y="364"/>
                        </a:moveTo>
                        <a:lnTo>
                          <a:pt x="118" y="362"/>
                        </a:lnTo>
                        <a:lnTo>
                          <a:pt x="152" y="357"/>
                        </a:lnTo>
                        <a:lnTo>
                          <a:pt x="182" y="350"/>
                        </a:lnTo>
                        <a:lnTo>
                          <a:pt x="214" y="337"/>
                        </a:lnTo>
                        <a:lnTo>
                          <a:pt x="240" y="324"/>
                        </a:lnTo>
                        <a:lnTo>
                          <a:pt x="275" y="301"/>
                        </a:lnTo>
                        <a:lnTo>
                          <a:pt x="312" y="263"/>
                        </a:lnTo>
                        <a:lnTo>
                          <a:pt x="350" y="226"/>
                        </a:lnTo>
                        <a:lnTo>
                          <a:pt x="385" y="174"/>
                        </a:lnTo>
                        <a:lnTo>
                          <a:pt x="415" y="145"/>
                        </a:lnTo>
                        <a:lnTo>
                          <a:pt x="444" y="120"/>
                        </a:lnTo>
                        <a:lnTo>
                          <a:pt x="453" y="114"/>
                        </a:lnTo>
                        <a:lnTo>
                          <a:pt x="456" y="109"/>
                        </a:lnTo>
                        <a:lnTo>
                          <a:pt x="460" y="105"/>
                        </a:lnTo>
                        <a:lnTo>
                          <a:pt x="462" y="99"/>
                        </a:lnTo>
                        <a:lnTo>
                          <a:pt x="463" y="93"/>
                        </a:lnTo>
                        <a:lnTo>
                          <a:pt x="462" y="87"/>
                        </a:lnTo>
                        <a:lnTo>
                          <a:pt x="459" y="80"/>
                        </a:lnTo>
                        <a:lnTo>
                          <a:pt x="454" y="77"/>
                        </a:lnTo>
                        <a:lnTo>
                          <a:pt x="446" y="77"/>
                        </a:lnTo>
                        <a:lnTo>
                          <a:pt x="458" y="70"/>
                        </a:lnTo>
                        <a:lnTo>
                          <a:pt x="463" y="65"/>
                        </a:lnTo>
                        <a:lnTo>
                          <a:pt x="467" y="60"/>
                        </a:lnTo>
                        <a:lnTo>
                          <a:pt x="471" y="53"/>
                        </a:lnTo>
                        <a:lnTo>
                          <a:pt x="473" y="48"/>
                        </a:lnTo>
                        <a:lnTo>
                          <a:pt x="475" y="42"/>
                        </a:lnTo>
                        <a:lnTo>
                          <a:pt x="474" y="37"/>
                        </a:lnTo>
                        <a:lnTo>
                          <a:pt x="472" y="33"/>
                        </a:lnTo>
                        <a:lnTo>
                          <a:pt x="470" y="27"/>
                        </a:lnTo>
                        <a:lnTo>
                          <a:pt x="466" y="24"/>
                        </a:lnTo>
                        <a:lnTo>
                          <a:pt x="462" y="23"/>
                        </a:lnTo>
                        <a:lnTo>
                          <a:pt x="456" y="22"/>
                        </a:lnTo>
                        <a:lnTo>
                          <a:pt x="449" y="22"/>
                        </a:lnTo>
                        <a:lnTo>
                          <a:pt x="448" y="15"/>
                        </a:lnTo>
                        <a:lnTo>
                          <a:pt x="445" y="8"/>
                        </a:lnTo>
                        <a:lnTo>
                          <a:pt x="441" y="5"/>
                        </a:lnTo>
                        <a:lnTo>
                          <a:pt x="435" y="2"/>
                        </a:lnTo>
                        <a:lnTo>
                          <a:pt x="429" y="0"/>
                        </a:lnTo>
                        <a:lnTo>
                          <a:pt x="421" y="0"/>
                        </a:lnTo>
                        <a:lnTo>
                          <a:pt x="414" y="1"/>
                        </a:lnTo>
                        <a:lnTo>
                          <a:pt x="402" y="4"/>
                        </a:lnTo>
                        <a:lnTo>
                          <a:pt x="376" y="4"/>
                        </a:lnTo>
                        <a:lnTo>
                          <a:pt x="346" y="0"/>
                        </a:lnTo>
                        <a:lnTo>
                          <a:pt x="314" y="3"/>
                        </a:lnTo>
                        <a:lnTo>
                          <a:pt x="304" y="3"/>
                        </a:lnTo>
                        <a:lnTo>
                          <a:pt x="277" y="1"/>
                        </a:lnTo>
                        <a:lnTo>
                          <a:pt x="266" y="3"/>
                        </a:lnTo>
                        <a:lnTo>
                          <a:pt x="243" y="10"/>
                        </a:lnTo>
                        <a:lnTo>
                          <a:pt x="212" y="20"/>
                        </a:lnTo>
                        <a:lnTo>
                          <a:pt x="182" y="27"/>
                        </a:lnTo>
                        <a:lnTo>
                          <a:pt x="168" y="30"/>
                        </a:lnTo>
                        <a:lnTo>
                          <a:pt x="133" y="41"/>
                        </a:lnTo>
                        <a:lnTo>
                          <a:pt x="116" y="39"/>
                        </a:lnTo>
                        <a:lnTo>
                          <a:pt x="102" y="41"/>
                        </a:lnTo>
                        <a:lnTo>
                          <a:pt x="90" y="52"/>
                        </a:lnTo>
                        <a:lnTo>
                          <a:pt x="84" y="64"/>
                        </a:lnTo>
                        <a:lnTo>
                          <a:pt x="64" y="107"/>
                        </a:lnTo>
                        <a:lnTo>
                          <a:pt x="52" y="128"/>
                        </a:lnTo>
                        <a:lnTo>
                          <a:pt x="47" y="148"/>
                        </a:lnTo>
                        <a:lnTo>
                          <a:pt x="38" y="171"/>
                        </a:lnTo>
                        <a:lnTo>
                          <a:pt x="0" y="212"/>
                        </a:lnTo>
                        <a:lnTo>
                          <a:pt x="78" y="364"/>
                        </a:lnTo>
                      </a:path>
                    </a:pathLst>
                  </a:custGeom>
                  <a:solidFill>
                    <a:srgbClr val="FF9F9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433" name="Freeform 628">
                    <a:extLst>
                      <a:ext uri="{FF2B5EF4-FFF2-40B4-BE49-F238E27FC236}">
                        <a16:creationId xmlns:a16="http://schemas.microsoft.com/office/drawing/2014/main" id="{E962DBFD-0E79-47D1-ABBD-EE27148E804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49" y="750"/>
                    <a:ext cx="134" cy="114"/>
                  </a:xfrm>
                  <a:custGeom>
                    <a:avLst/>
                    <a:gdLst>
                      <a:gd name="T0" fmla="*/ 0 w 134"/>
                      <a:gd name="T1" fmla="*/ 0 h 114"/>
                      <a:gd name="T2" fmla="*/ 13 w 134"/>
                      <a:gd name="T3" fmla="*/ 7 h 114"/>
                      <a:gd name="T4" fmla="*/ 22 w 134"/>
                      <a:gd name="T5" fmla="*/ 20 h 114"/>
                      <a:gd name="T6" fmla="*/ 24 w 134"/>
                      <a:gd name="T7" fmla="*/ 35 h 114"/>
                      <a:gd name="T8" fmla="*/ 30 w 134"/>
                      <a:gd name="T9" fmla="*/ 37 h 114"/>
                      <a:gd name="T10" fmla="*/ 44 w 134"/>
                      <a:gd name="T11" fmla="*/ 37 h 114"/>
                      <a:gd name="T12" fmla="*/ 59 w 134"/>
                      <a:gd name="T13" fmla="*/ 35 h 114"/>
                      <a:gd name="T14" fmla="*/ 73 w 134"/>
                      <a:gd name="T15" fmla="*/ 35 h 114"/>
                      <a:gd name="T16" fmla="*/ 82 w 134"/>
                      <a:gd name="T17" fmla="*/ 43 h 114"/>
                      <a:gd name="T18" fmla="*/ 85 w 134"/>
                      <a:gd name="T19" fmla="*/ 55 h 114"/>
                      <a:gd name="T20" fmla="*/ 87 w 134"/>
                      <a:gd name="T21" fmla="*/ 66 h 114"/>
                      <a:gd name="T22" fmla="*/ 99 w 134"/>
                      <a:gd name="T23" fmla="*/ 75 h 114"/>
                      <a:gd name="T24" fmla="*/ 116 w 134"/>
                      <a:gd name="T25" fmla="*/ 81 h 114"/>
                      <a:gd name="T26" fmla="*/ 125 w 134"/>
                      <a:gd name="T27" fmla="*/ 95 h 114"/>
                      <a:gd name="T28" fmla="*/ 133 w 134"/>
                      <a:gd name="T29" fmla="*/ 113 h 114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w 134"/>
                      <a:gd name="T46" fmla="*/ 0 h 114"/>
                      <a:gd name="T47" fmla="*/ 134 w 134"/>
                      <a:gd name="T48" fmla="*/ 114 h 114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T45" t="T46" r="T47" b="T48"/>
                    <a:pathLst>
                      <a:path w="134" h="114">
                        <a:moveTo>
                          <a:pt x="0" y="0"/>
                        </a:moveTo>
                        <a:lnTo>
                          <a:pt x="13" y="7"/>
                        </a:lnTo>
                        <a:lnTo>
                          <a:pt x="22" y="20"/>
                        </a:lnTo>
                        <a:lnTo>
                          <a:pt x="24" y="35"/>
                        </a:lnTo>
                        <a:lnTo>
                          <a:pt x="30" y="37"/>
                        </a:lnTo>
                        <a:lnTo>
                          <a:pt x="44" y="37"/>
                        </a:lnTo>
                        <a:lnTo>
                          <a:pt x="59" y="35"/>
                        </a:lnTo>
                        <a:lnTo>
                          <a:pt x="73" y="35"/>
                        </a:lnTo>
                        <a:lnTo>
                          <a:pt x="82" y="43"/>
                        </a:lnTo>
                        <a:lnTo>
                          <a:pt x="85" y="55"/>
                        </a:lnTo>
                        <a:lnTo>
                          <a:pt x="87" y="66"/>
                        </a:lnTo>
                        <a:lnTo>
                          <a:pt x="99" y="75"/>
                        </a:lnTo>
                        <a:lnTo>
                          <a:pt x="116" y="81"/>
                        </a:lnTo>
                        <a:lnTo>
                          <a:pt x="125" y="95"/>
                        </a:lnTo>
                        <a:lnTo>
                          <a:pt x="133" y="113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434" name="Freeform 629">
                    <a:extLst>
                      <a:ext uri="{FF2B5EF4-FFF2-40B4-BE49-F238E27FC236}">
                        <a16:creationId xmlns:a16="http://schemas.microsoft.com/office/drawing/2014/main" id="{8E925B53-CFCC-48AD-BCE5-E5C89B93843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23" y="764"/>
                    <a:ext cx="74" cy="65"/>
                  </a:xfrm>
                  <a:custGeom>
                    <a:avLst/>
                    <a:gdLst>
                      <a:gd name="T0" fmla="*/ 73 w 74"/>
                      <a:gd name="T1" fmla="*/ 0 h 65"/>
                      <a:gd name="T2" fmla="*/ 53 w 74"/>
                      <a:gd name="T3" fmla="*/ 12 h 65"/>
                      <a:gd name="T4" fmla="*/ 38 w 74"/>
                      <a:gd name="T5" fmla="*/ 26 h 65"/>
                      <a:gd name="T6" fmla="*/ 24 w 74"/>
                      <a:gd name="T7" fmla="*/ 40 h 65"/>
                      <a:gd name="T8" fmla="*/ 0 w 74"/>
                      <a:gd name="T9" fmla="*/ 64 h 65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74"/>
                      <a:gd name="T16" fmla="*/ 0 h 65"/>
                      <a:gd name="T17" fmla="*/ 74 w 74"/>
                      <a:gd name="T18" fmla="*/ 65 h 65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74" h="65">
                        <a:moveTo>
                          <a:pt x="73" y="0"/>
                        </a:moveTo>
                        <a:lnTo>
                          <a:pt x="53" y="12"/>
                        </a:lnTo>
                        <a:lnTo>
                          <a:pt x="38" y="26"/>
                        </a:lnTo>
                        <a:lnTo>
                          <a:pt x="24" y="40"/>
                        </a:lnTo>
                        <a:lnTo>
                          <a:pt x="0" y="6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435" name="Freeform 630">
                    <a:extLst>
                      <a:ext uri="{FF2B5EF4-FFF2-40B4-BE49-F238E27FC236}">
                        <a16:creationId xmlns:a16="http://schemas.microsoft.com/office/drawing/2014/main" id="{A7AB6702-1DF1-4CD7-B81E-D0430F295BD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77" y="1012"/>
                    <a:ext cx="36" cy="58"/>
                  </a:xfrm>
                  <a:custGeom>
                    <a:avLst/>
                    <a:gdLst>
                      <a:gd name="T0" fmla="*/ 26 w 36"/>
                      <a:gd name="T1" fmla="*/ 0 h 58"/>
                      <a:gd name="T2" fmla="*/ 35 w 36"/>
                      <a:gd name="T3" fmla="*/ 12 h 58"/>
                      <a:gd name="T4" fmla="*/ 35 w 36"/>
                      <a:gd name="T5" fmla="*/ 26 h 58"/>
                      <a:gd name="T6" fmla="*/ 29 w 36"/>
                      <a:gd name="T7" fmla="*/ 43 h 58"/>
                      <a:gd name="T8" fmla="*/ 18 w 36"/>
                      <a:gd name="T9" fmla="*/ 51 h 58"/>
                      <a:gd name="T10" fmla="*/ 0 w 36"/>
                      <a:gd name="T11" fmla="*/ 57 h 5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36"/>
                      <a:gd name="T19" fmla="*/ 0 h 58"/>
                      <a:gd name="T20" fmla="*/ 36 w 36"/>
                      <a:gd name="T21" fmla="*/ 58 h 5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36" h="58">
                        <a:moveTo>
                          <a:pt x="26" y="0"/>
                        </a:moveTo>
                        <a:lnTo>
                          <a:pt x="35" y="12"/>
                        </a:lnTo>
                        <a:lnTo>
                          <a:pt x="35" y="26"/>
                        </a:lnTo>
                        <a:lnTo>
                          <a:pt x="29" y="43"/>
                        </a:lnTo>
                        <a:lnTo>
                          <a:pt x="18" y="51"/>
                        </a:lnTo>
                        <a:lnTo>
                          <a:pt x="0" y="57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436" name="Freeform 631">
                    <a:extLst>
                      <a:ext uri="{FF2B5EF4-FFF2-40B4-BE49-F238E27FC236}">
                        <a16:creationId xmlns:a16="http://schemas.microsoft.com/office/drawing/2014/main" id="{5513D08C-7DB3-4B9C-A03B-8916B887099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11" y="865"/>
                    <a:ext cx="65" cy="41"/>
                  </a:xfrm>
                  <a:custGeom>
                    <a:avLst/>
                    <a:gdLst>
                      <a:gd name="T0" fmla="*/ 0 w 65"/>
                      <a:gd name="T1" fmla="*/ 40 h 41"/>
                      <a:gd name="T2" fmla="*/ 29 w 65"/>
                      <a:gd name="T3" fmla="*/ 31 h 41"/>
                      <a:gd name="T4" fmla="*/ 52 w 65"/>
                      <a:gd name="T5" fmla="*/ 14 h 41"/>
                      <a:gd name="T6" fmla="*/ 64 w 65"/>
                      <a:gd name="T7" fmla="*/ 0 h 41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65"/>
                      <a:gd name="T13" fmla="*/ 0 h 41"/>
                      <a:gd name="T14" fmla="*/ 65 w 65"/>
                      <a:gd name="T15" fmla="*/ 41 h 41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65" h="41">
                        <a:moveTo>
                          <a:pt x="0" y="40"/>
                        </a:moveTo>
                        <a:lnTo>
                          <a:pt x="29" y="31"/>
                        </a:lnTo>
                        <a:lnTo>
                          <a:pt x="52" y="14"/>
                        </a:lnTo>
                        <a:lnTo>
                          <a:pt x="64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437" name="Freeform 632">
                    <a:extLst>
                      <a:ext uri="{FF2B5EF4-FFF2-40B4-BE49-F238E27FC236}">
                        <a16:creationId xmlns:a16="http://schemas.microsoft.com/office/drawing/2014/main" id="{D6E4B879-52E2-4025-8D50-E2769824A5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333" y="811"/>
                    <a:ext cx="32" cy="60"/>
                  </a:xfrm>
                  <a:custGeom>
                    <a:avLst/>
                    <a:gdLst>
                      <a:gd name="T0" fmla="*/ 31 w 32"/>
                      <a:gd name="T1" fmla="*/ 0 h 60"/>
                      <a:gd name="T2" fmla="*/ 20 w 32"/>
                      <a:gd name="T3" fmla="*/ 31 h 60"/>
                      <a:gd name="T4" fmla="*/ 6 w 32"/>
                      <a:gd name="T5" fmla="*/ 51 h 60"/>
                      <a:gd name="T6" fmla="*/ 0 w 32"/>
                      <a:gd name="T7" fmla="*/ 59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2"/>
                      <a:gd name="T13" fmla="*/ 0 h 60"/>
                      <a:gd name="T14" fmla="*/ 32 w 3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2" h="60">
                        <a:moveTo>
                          <a:pt x="31" y="0"/>
                        </a:moveTo>
                        <a:lnTo>
                          <a:pt x="20" y="31"/>
                        </a:lnTo>
                        <a:lnTo>
                          <a:pt x="6" y="51"/>
                        </a:lnTo>
                        <a:lnTo>
                          <a:pt x="0" y="59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438" name="Freeform 633">
                    <a:extLst>
                      <a:ext uri="{FF2B5EF4-FFF2-40B4-BE49-F238E27FC236}">
                        <a16:creationId xmlns:a16="http://schemas.microsoft.com/office/drawing/2014/main" id="{18B777CF-193C-47E7-A9A8-B5EB60B8FE2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02" y="799"/>
                    <a:ext cx="103" cy="53"/>
                  </a:xfrm>
                  <a:custGeom>
                    <a:avLst/>
                    <a:gdLst>
                      <a:gd name="T0" fmla="*/ 102 w 103"/>
                      <a:gd name="T1" fmla="*/ 0 h 53"/>
                      <a:gd name="T2" fmla="*/ 96 w 103"/>
                      <a:gd name="T3" fmla="*/ 3 h 53"/>
                      <a:gd name="T4" fmla="*/ 87 w 103"/>
                      <a:gd name="T5" fmla="*/ 8 h 53"/>
                      <a:gd name="T6" fmla="*/ 71 w 103"/>
                      <a:gd name="T7" fmla="*/ 16 h 53"/>
                      <a:gd name="T8" fmla="*/ 59 w 103"/>
                      <a:gd name="T9" fmla="*/ 23 h 53"/>
                      <a:gd name="T10" fmla="*/ 42 w 103"/>
                      <a:gd name="T11" fmla="*/ 28 h 53"/>
                      <a:gd name="T12" fmla="*/ 32 w 103"/>
                      <a:gd name="T13" fmla="*/ 34 h 53"/>
                      <a:gd name="T14" fmla="*/ 15 w 103"/>
                      <a:gd name="T15" fmla="*/ 43 h 53"/>
                      <a:gd name="T16" fmla="*/ 0 w 103"/>
                      <a:gd name="T17" fmla="*/ 52 h 53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w 103"/>
                      <a:gd name="T28" fmla="*/ 0 h 53"/>
                      <a:gd name="T29" fmla="*/ 103 w 103"/>
                      <a:gd name="T30" fmla="*/ 53 h 53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T27" t="T28" r="T29" b="T30"/>
                    <a:pathLst>
                      <a:path w="103" h="53">
                        <a:moveTo>
                          <a:pt x="102" y="0"/>
                        </a:moveTo>
                        <a:lnTo>
                          <a:pt x="96" y="3"/>
                        </a:lnTo>
                        <a:lnTo>
                          <a:pt x="87" y="8"/>
                        </a:lnTo>
                        <a:lnTo>
                          <a:pt x="71" y="16"/>
                        </a:lnTo>
                        <a:lnTo>
                          <a:pt x="59" y="23"/>
                        </a:lnTo>
                        <a:lnTo>
                          <a:pt x="42" y="28"/>
                        </a:lnTo>
                        <a:lnTo>
                          <a:pt x="32" y="34"/>
                        </a:lnTo>
                        <a:lnTo>
                          <a:pt x="15" y="43"/>
                        </a:lnTo>
                        <a:lnTo>
                          <a:pt x="0" y="52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439" name="Freeform 634">
                    <a:extLst>
                      <a:ext uri="{FF2B5EF4-FFF2-40B4-BE49-F238E27FC236}">
                        <a16:creationId xmlns:a16="http://schemas.microsoft.com/office/drawing/2014/main" id="{71840E1E-00C0-4555-B52B-EDBCA1D127D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457" y="757"/>
                    <a:ext cx="127" cy="55"/>
                  </a:xfrm>
                  <a:custGeom>
                    <a:avLst/>
                    <a:gdLst>
                      <a:gd name="T0" fmla="*/ 126 w 127"/>
                      <a:gd name="T1" fmla="*/ 0 h 55"/>
                      <a:gd name="T2" fmla="*/ 117 w 127"/>
                      <a:gd name="T3" fmla="*/ 4 h 55"/>
                      <a:gd name="T4" fmla="*/ 104 w 127"/>
                      <a:gd name="T5" fmla="*/ 13 h 55"/>
                      <a:gd name="T6" fmla="*/ 89 w 127"/>
                      <a:gd name="T7" fmla="*/ 17 h 55"/>
                      <a:gd name="T8" fmla="*/ 73 w 127"/>
                      <a:gd name="T9" fmla="*/ 21 h 55"/>
                      <a:gd name="T10" fmla="*/ 62 w 127"/>
                      <a:gd name="T11" fmla="*/ 25 h 55"/>
                      <a:gd name="T12" fmla="*/ 48 w 127"/>
                      <a:gd name="T13" fmla="*/ 31 h 55"/>
                      <a:gd name="T14" fmla="*/ 38 w 127"/>
                      <a:gd name="T15" fmla="*/ 39 h 55"/>
                      <a:gd name="T16" fmla="*/ 28 w 127"/>
                      <a:gd name="T17" fmla="*/ 44 h 55"/>
                      <a:gd name="T18" fmla="*/ 0 w 127"/>
                      <a:gd name="T19" fmla="*/ 54 h 55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w 127"/>
                      <a:gd name="T31" fmla="*/ 0 h 55"/>
                      <a:gd name="T32" fmla="*/ 127 w 127"/>
                      <a:gd name="T33" fmla="*/ 55 h 55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T30" t="T31" r="T32" b="T33"/>
                    <a:pathLst>
                      <a:path w="127" h="55">
                        <a:moveTo>
                          <a:pt x="126" y="0"/>
                        </a:moveTo>
                        <a:lnTo>
                          <a:pt x="117" y="4"/>
                        </a:lnTo>
                        <a:lnTo>
                          <a:pt x="104" y="13"/>
                        </a:lnTo>
                        <a:lnTo>
                          <a:pt x="89" y="17"/>
                        </a:lnTo>
                        <a:lnTo>
                          <a:pt x="73" y="21"/>
                        </a:lnTo>
                        <a:lnTo>
                          <a:pt x="62" y="25"/>
                        </a:lnTo>
                        <a:lnTo>
                          <a:pt x="48" y="31"/>
                        </a:lnTo>
                        <a:lnTo>
                          <a:pt x="38" y="39"/>
                        </a:lnTo>
                        <a:lnTo>
                          <a:pt x="28" y="44"/>
                        </a:lnTo>
                        <a:lnTo>
                          <a:pt x="0" y="5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440" name="Freeform 635">
                    <a:extLst>
                      <a:ext uri="{FF2B5EF4-FFF2-40B4-BE49-F238E27FC236}">
                        <a16:creationId xmlns:a16="http://schemas.microsoft.com/office/drawing/2014/main" id="{420755B0-953D-4495-9468-F30282D230B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414" y="725"/>
                    <a:ext cx="152" cy="54"/>
                  </a:xfrm>
                  <a:custGeom>
                    <a:avLst/>
                    <a:gdLst>
                      <a:gd name="T0" fmla="*/ 151 w 152"/>
                      <a:gd name="T1" fmla="*/ 0 h 54"/>
                      <a:gd name="T2" fmla="*/ 84 w 152"/>
                      <a:gd name="T3" fmla="*/ 13 h 54"/>
                      <a:gd name="T4" fmla="*/ 68 w 152"/>
                      <a:gd name="T5" fmla="*/ 15 h 54"/>
                      <a:gd name="T6" fmla="*/ 49 w 152"/>
                      <a:gd name="T7" fmla="*/ 29 h 54"/>
                      <a:gd name="T8" fmla="*/ 31 w 152"/>
                      <a:gd name="T9" fmla="*/ 39 h 54"/>
                      <a:gd name="T10" fmla="*/ 12 w 152"/>
                      <a:gd name="T11" fmla="*/ 47 h 54"/>
                      <a:gd name="T12" fmla="*/ 0 w 152"/>
                      <a:gd name="T13" fmla="*/ 53 h 54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152"/>
                      <a:gd name="T22" fmla="*/ 0 h 54"/>
                      <a:gd name="T23" fmla="*/ 152 w 152"/>
                      <a:gd name="T24" fmla="*/ 54 h 54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152" h="54">
                        <a:moveTo>
                          <a:pt x="151" y="0"/>
                        </a:moveTo>
                        <a:lnTo>
                          <a:pt x="84" y="13"/>
                        </a:lnTo>
                        <a:lnTo>
                          <a:pt x="68" y="15"/>
                        </a:lnTo>
                        <a:lnTo>
                          <a:pt x="49" y="29"/>
                        </a:lnTo>
                        <a:lnTo>
                          <a:pt x="31" y="39"/>
                        </a:lnTo>
                        <a:lnTo>
                          <a:pt x="12" y="47"/>
                        </a:lnTo>
                        <a:lnTo>
                          <a:pt x="0" y="53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441" name="Freeform 636">
                    <a:extLst>
                      <a:ext uri="{FF2B5EF4-FFF2-40B4-BE49-F238E27FC236}">
                        <a16:creationId xmlns:a16="http://schemas.microsoft.com/office/drawing/2014/main" id="{CCC11BF3-6352-4131-ABAA-898B896C574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82" y="744"/>
                    <a:ext cx="45" cy="21"/>
                  </a:xfrm>
                  <a:custGeom>
                    <a:avLst/>
                    <a:gdLst>
                      <a:gd name="T0" fmla="*/ 44 w 45"/>
                      <a:gd name="T1" fmla="*/ 7 h 21"/>
                      <a:gd name="T2" fmla="*/ 39 w 45"/>
                      <a:gd name="T3" fmla="*/ 12 h 21"/>
                      <a:gd name="T4" fmla="*/ 33 w 45"/>
                      <a:gd name="T5" fmla="*/ 16 h 21"/>
                      <a:gd name="T6" fmla="*/ 27 w 45"/>
                      <a:gd name="T7" fmla="*/ 18 h 21"/>
                      <a:gd name="T8" fmla="*/ 23 w 45"/>
                      <a:gd name="T9" fmla="*/ 19 h 21"/>
                      <a:gd name="T10" fmla="*/ 18 w 45"/>
                      <a:gd name="T11" fmla="*/ 20 h 21"/>
                      <a:gd name="T12" fmla="*/ 15 w 45"/>
                      <a:gd name="T13" fmla="*/ 18 h 21"/>
                      <a:gd name="T14" fmla="*/ 10 w 45"/>
                      <a:gd name="T15" fmla="*/ 16 h 21"/>
                      <a:gd name="T16" fmla="*/ 4 w 45"/>
                      <a:gd name="T17" fmla="*/ 15 h 21"/>
                      <a:gd name="T18" fmla="*/ 0 w 45"/>
                      <a:gd name="T19" fmla="*/ 15 h 21"/>
                      <a:gd name="T20" fmla="*/ 27 w 45"/>
                      <a:gd name="T21" fmla="*/ 0 h 21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45"/>
                      <a:gd name="T34" fmla="*/ 0 h 21"/>
                      <a:gd name="T35" fmla="*/ 45 w 45"/>
                      <a:gd name="T36" fmla="*/ 21 h 21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45" h="21">
                        <a:moveTo>
                          <a:pt x="44" y="7"/>
                        </a:moveTo>
                        <a:lnTo>
                          <a:pt x="39" y="12"/>
                        </a:lnTo>
                        <a:lnTo>
                          <a:pt x="33" y="16"/>
                        </a:lnTo>
                        <a:lnTo>
                          <a:pt x="27" y="18"/>
                        </a:lnTo>
                        <a:lnTo>
                          <a:pt x="23" y="19"/>
                        </a:lnTo>
                        <a:lnTo>
                          <a:pt x="18" y="20"/>
                        </a:lnTo>
                        <a:lnTo>
                          <a:pt x="15" y="18"/>
                        </a:lnTo>
                        <a:lnTo>
                          <a:pt x="10" y="16"/>
                        </a:lnTo>
                        <a:lnTo>
                          <a:pt x="4" y="15"/>
                        </a:lnTo>
                        <a:lnTo>
                          <a:pt x="0" y="15"/>
                        </a:lnTo>
                        <a:lnTo>
                          <a:pt x="27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442" name="Freeform 637">
                    <a:extLst>
                      <a:ext uri="{FF2B5EF4-FFF2-40B4-BE49-F238E27FC236}">
                        <a16:creationId xmlns:a16="http://schemas.microsoft.com/office/drawing/2014/main" id="{77E4FE9D-3CC1-4BF6-A50A-4E6525E9F6F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90" y="807"/>
                    <a:ext cx="30" cy="7"/>
                  </a:xfrm>
                  <a:custGeom>
                    <a:avLst/>
                    <a:gdLst>
                      <a:gd name="T0" fmla="*/ 0 w 30"/>
                      <a:gd name="T1" fmla="*/ 1 h 7"/>
                      <a:gd name="T2" fmla="*/ 6 w 30"/>
                      <a:gd name="T3" fmla="*/ 4 h 7"/>
                      <a:gd name="T4" fmla="*/ 15 w 30"/>
                      <a:gd name="T5" fmla="*/ 6 h 7"/>
                      <a:gd name="T6" fmla="*/ 22 w 30"/>
                      <a:gd name="T7" fmla="*/ 3 h 7"/>
                      <a:gd name="T8" fmla="*/ 29 w 30"/>
                      <a:gd name="T9" fmla="*/ 0 h 7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0"/>
                      <a:gd name="T16" fmla="*/ 0 h 7"/>
                      <a:gd name="T17" fmla="*/ 30 w 30"/>
                      <a:gd name="T18" fmla="*/ 7 h 7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0" h="7">
                        <a:moveTo>
                          <a:pt x="0" y="1"/>
                        </a:moveTo>
                        <a:lnTo>
                          <a:pt x="6" y="4"/>
                        </a:lnTo>
                        <a:lnTo>
                          <a:pt x="15" y="6"/>
                        </a:lnTo>
                        <a:lnTo>
                          <a:pt x="22" y="3"/>
                        </a:lnTo>
                        <a:lnTo>
                          <a:pt x="29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443" name="Freeform 638">
                    <a:extLst>
                      <a:ext uri="{FF2B5EF4-FFF2-40B4-BE49-F238E27FC236}">
                        <a16:creationId xmlns:a16="http://schemas.microsoft.com/office/drawing/2014/main" id="{39974B1B-0E5C-4A14-B2BA-E58AB463285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58" y="728"/>
                    <a:ext cx="46" cy="11"/>
                  </a:xfrm>
                  <a:custGeom>
                    <a:avLst/>
                    <a:gdLst>
                      <a:gd name="T0" fmla="*/ 0 w 46"/>
                      <a:gd name="T1" fmla="*/ 0 h 11"/>
                      <a:gd name="T2" fmla="*/ 13 w 46"/>
                      <a:gd name="T3" fmla="*/ 7 h 11"/>
                      <a:gd name="T4" fmla="*/ 19 w 46"/>
                      <a:gd name="T5" fmla="*/ 10 h 11"/>
                      <a:gd name="T6" fmla="*/ 25 w 46"/>
                      <a:gd name="T7" fmla="*/ 10 h 11"/>
                      <a:gd name="T8" fmla="*/ 32 w 46"/>
                      <a:gd name="T9" fmla="*/ 9 h 11"/>
                      <a:gd name="T10" fmla="*/ 38 w 46"/>
                      <a:gd name="T11" fmla="*/ 7 h 11"/>
                      <a:gd name="T12" fmla="*/ 45 w 46"/>
                      <a:gd name="T13" fmla="*/ 3 h 1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46"/>
                      <a:gd name="T22" fmla="*/ 0 h 11"/>
                      <a:gd name="T23" fmla="*/ 46 w 46"/>
                      <a:gd name="T24" fmla="*/ 11 h 11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46" h="11">
                        <a:moveTo>
                          <a:pt x="0" y="0"/>
                        </a:moveTo>
                        <a:lnTo>
                          <a:pt x="13" y="7"/>
                        </a:lnTo>
                        <a:lnTo>
                          <a:pt x="19" y="10"/>
                        </a:lnTo>
                        <a:lnTo>
                          <a:pt x="25" y="10"/>
                        </a:lnTo>
                        <a:lnTo>
                          <a:pt x="32" y="9"/>
                        </a:lnTo>
                        <a:lnTo>
                          <a:pt x="38" y="7"/>
                        </a:lnTo>
                        <a:lnTo>
                          <a:pt x="45" y="3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444" name="Freeform 639">
                    <a:extLst>
                      <a:ext uri="{FF2B5EF4-FFF2-40B4-BE49-F238E27FC236}">
                        <a16:creationId xmlns:a16="http://schemas.microsoft.com/office/drawing/2014/main" id="{5DB82C4B-09B1-4AE5-AB1B-F1E698FA039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61" y="770"/>
                    <a:ext cx="17" cy="12"/>
                  </a:xfrm>
                  <a:custGeom>
                    <a:avLst/>
                    <a:gdLst>
                      <a:gd name="T0" fmla="*/ 0 w 17"/>
                      <a:gd name="T1" fmla="*/ 0 h 12"/>
                      <a:gd name="T2" fmla="*/ 9 w 17"/>
                      <a:gd name="T3" fmla="*/ 3 h 12"/>
                      <a:gd name="T4" fmla="*/ 14 w 17"/>
                      <a:gd name="T5" fmla="*/ 8 h 12"/>
                      <a:gd name="T6" fmla="*/ 16 w 17"/>
                      <a:gd name="T7" fmla="*/ 11 h 12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17"/>
                      <a:gd name="T13" fmla="*/ 0 h 12"/>
                      <a:gd name="T14" fmla="*/ 17 w 17"/>
                      <a:gd name="T15" fmla="*/ 12 h 12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17" h="12">
                        <a:moveTo>
                          <a:pt x="0" y="0"/>
                        </a:moveTo>
                        <a:lnTo>
                          <a:pt x="9" y="3"/>
                        </a:lnTo>
                        <a:lnTo>
                          <a:pt x="14" y="8"/>
                        </a:lnTo>
                        <a:lnTo>
                          <a:pt x="16" y="11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445" name="Freeform 640">
                    <a:extLst>
                      <a:ext uri="{FF2B5EF4-FFF2-40B4-BE49-F238E27FC236}">
                        <a16:creationId xmlns:a16="http://schemas.microsoft.com/office/drawing/2014/main" id="{CBBB6C8A-4FFE-4647-8348-7E17B857D35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42" y="757"/>
                    <a:ext cx="16" cy="18"/>
                  </a:xfrm>
                  <a:custGeom>
                    <a:avLst/>
                    <a:gdLst>
                      <a:gd name="T0" fmla="*/ 15 w 16"/>
                      <a:gd name="T1" fmla="*/ 0 h 18"/>
                      <a:gd name="T2" fmla="*/ 15 w 16"/>
                      <a:gd name="T3" fmla="*/ 2 h 18"/>
                      <a:gd name="T4" fmla="*/ 13 w 16"/>
                      <a:gd name="T5" fmla="*/ 5 h 18"/>
                      <a:gd name="T6" fmla="*/ 11 w 16"/>
                      <a:gd name="T7" fmla="*/ 11 h 18"/>
                      <a:gd name="T8" fmla="*/ 8 w 16"/>
                      <a:gd name="T9" fmla="*/ 13 h 18"/>
                      <a:gd name="T10" fmla="*/ 5 w 16"/>
                      <a:gd name="T11" fmla="*/ 15 h 18"/>
                      <a:gd name="T12" fmla="*/ 0 w 16"/>
                      <a:gd name="T13" fmla="*/ 17 h 18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16"/>
                      <a:gd name="T22" fmla="*/ 0 h 18"/>
                      <a:gd name="T23" fmla="*/ 16 w 16"/>
                      <a:gd name="T24" fmla="*/ 18 h 18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16" h="18">
                        <a:moveTo>
                          <a:pt x="15" y="0"/>
                        </a:moveTo>
                        <a:lnTo>
                          <a:pt x="15" y="2"/>
                        </a:lnTo>
                        <a:lnTo>
                          <a:pt x="13" y="5"/>
                        </a:lnTo>
                        <a:lnTo>
                          <a:pt x="11" y="11"/>
                        </a:lnTo>
                        <a:lnTo>
                          <a:pt x="8" y="13"/>
                        </a:lnTo>
                        <a:lnTo>
                          <a:pt x="5" y="15"/>
                        </a:lnTo>
                        <a:lnTo>
                          <a:pt x="0" y="17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446" name="Freeform 641">
                    <a:extLst>
                      <a:ext uri="{FF2B5EF4-FFF2-40B4-BE49-F238E27FC236}">
                        <a16:creationId xmlns:a16="http://schemas.microsoft.com/office/drawing/2014/main" id="{A5330964-140D-4413-BDA7-4DB1974B37B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487" y="746"/>
                    <a:ext cx="27" cy="9"/>
                  </a:xfrm>
                  <a:custGeom>
                    <a:avLst/>
                    <a:gdLst>
                      <a:gd name="T0" fmla="*/ 0 w 27"/>
                      <a:gd name="T1" fmla="*/ 0 h 9"/>
                      <a:gd name="T2" fmla="*/ 1 w 27"/>
                      <a:gd name="T3" fmla="*/ 3 h 9"/>
                      <a:gd name="T4" fmla="*/ 5 w 27"/>
                      <a:gd name="T5" fmla="*/ 5 h 9"/>
                      <a:gd name="T6" fmla="*/ 9 w 27"/>
                      <a:gd name="T7" fmla="*/ 7 h 9"/>
                      <a:gd name="T8" fmla="*/ 15 w 27"/>
                      <a:gd name="T9" fmla="*/ 8 h 9"/>
                      <a:gd name="T10" fmla="*/ 21 w 27"/>
                      <a:gd name="T11" fmla="*/ 8 h 9"/>
                      <a:gd name="T12" fmla="*/ 26 w 27"/>
                      <a:gd name="T13" fmla="*/ 8 h 9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7"/>
                      <a:gd name="T22" fmla="*/ 0 h 9"/>
                      <a:gd name="T23" fmla="*/ 27 w 27"/>
                      <a:gd name="T24" fmla="*/ 9 h 9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7" h="9">
                        <a:moveTo>
                          <a:pt x="0" y="0"/>
                        </a:moveTo>
                        <a:lnTo>
                          <a:pt x="1" y="3"/>
                        </a:lnTo>
                        <a:lnTo>
                          <a:pt x="5" y="5"/>
                        </a:lnTo>
                        <a:lnTo>
                          <a:pt x="9" y="7"/>
                        </a:lnTo>
                        <a:lnTo>
                          <a:pt x="15" y="8"/>
                        </a:lnTo>
                        <a:lnTo>
                          <a:pt x="21" y="8"/>
                        </a:lnTo>
                        <a:lnTo>
                          <a:pt x="26" y="8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447" name="Freeform 642">
                    <a:extLst>
                      <a:ext uri="{FF2B5EF4-FFF2-40B4-BE49-F238E27FC236}">
                        <a16:creationId xmlns:a16="http://schemas.microsoft.com/office/drawing/2014/main" id="{A77CDE46-02CE-4057-B663-86D1F62EA5B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59" y="830"/>
                    <a:ext cx="25" cy="5"/>
                  </a:xfrm>
                  <a:custGeom>
                    <a:avLst/>
                    <a:gdLst>
                      <a:gd name="T0" fmla="*/ 0 w 25"/>
                      <a:gd name="T1" fmla="*/ 0 h 5"/>
                      <a:gd name="T2" fmla="*/ 6 w 25"/>
                      <a:gd name="T3" fmla="*/ 3 h 5"/>
                      <a:gd name="T4" fmla="*/ 11 w 25"/>
                      <a:gd name="T5" fmla="*/ 4 h 5"/>
                      <a:gd name="T6" fmla="*/ 17 w 25"/>
                      <a:gd name="T7" fmla="*/ 4 h 5"/>
                      <a:gd name="T8" fmla="*/ 24 w 25"/>
                      <a:gd name="T9" fmla="*/ 4 h 5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5"/>
                      <a:gd name="T16" fmla="*/ 0 h 5"/>
                      <a:gd name="T17" fmla="*/ 25 w 25"/>
                      <a:gd name="T18" fmla="*/ 5 h 5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5" h="5">
                        <a:moveTo>
                          <a:pt x="0" y="0"/>
                        </a:moveTo>
                        <a:lnTo>
                          <a:pt x="6" y="3"/>
                        </a:lnTo>
                        <a:lnTo>
                          <a:pt x="11" y="4"/>
                        </a:lnTo>
                        <a:lnTo>
                          <a:pt x="17" y="4"/>
                        </a:lnTo>
                        <a:lnTo>
                          <a:pt x="24" y="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448" name="Freeform 643">
                    <a:extLst>
                      <a:ext uri="{FF2B5EF4-FFF2-40B4-BE49-F238E27FC236}">
                        <a16:creationId xmlns:a16="http://schemas.microsoft.com/office/drawing/2014/main" id="{0BDE78EF-A7F1-4EC3-8FF6-21956F07193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438" y="728"/>
                    <a:ext cx="22" cy="16"/>
                  </a:xfrm>
                  <a:custGeom>
                    <a:avLst/>
                    <a:gdLst>
                      <a:gd name="T0" fmla="*/ 0 w 22"/>
                      <a:gd name="T1" fmla="*/ 0 h 16"/>
                      <a:gd name="T2" fmla="*/ 7 w 22"/>
                      <a:gd name="T3" fmla="*/ 4 h 16"/>
                      <a:gd name="T4" fmla="*/ 12 w 22"/>
                      <a:gd name="T5" fmla="*/ 8 h 16"/>
                      <a:gd name="T6" fmla="*/ 16 w 22"/>
                      <a:gd name="T7" fmla="*/ 13 h 16"/>
                      <a:gd name="T8" fmla="*/ 21 w 22"/>
                      <a:gd name="T9" fmla="*/ 15 h 1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2"/>
                      <a:gd name="T16" fmla="*/ 0 h 16"/>
                      <a:gd name="T17" fmla="*/ 22 w 22"/>
                      <a:gd name="T18" fmla="*/ 16 h 1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2" h="16">
                        <a:moveTo>
                          <a:pt x="0" y="0"/>
                        </a:moveTo>
                        <a:lnTo>
                          <a:pt x="7" y="4"/>
                        </a:lnTo>
                        <a:lnTo>
                          <a:pt x="12" y="8"/>
                        </a:lnTo>
                        <a:lnTo>
                          <a:pt x="16" y="13"/>
                        </a:lnTo>
                        <a:lnTo>
                          <a:pt x="21" y="15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2429" name="Group 644">
                  <a:extLst>
                    <a:ext uri="{FF2B5EF4-FFF2-40B4-BE49-F238E27FC236}">
                      <a16:creationId xmlns:a16="http://schemas.microsoft.com/office/drawing/2014/main" id="{8A6936E8-A84C-419E-9B50-127D9E6C1A1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012" y="920"/>
                  <a:ext cx="247" cy="251"/>
                  <a:chOff x="1012" y="920"/>
                  <a:chExt cx="247" cy="251"/>
                </a:xfrm>
              </p:grpSpPr>
              <p:sp>
                <p:nvSpPr>
                  <p:cNvPr id="12430" name="Freeform 645">
                    <a:extLst>
                      <a:ext uri="{FF2B5EF4-FFF2-40B4-BE49-F238E27FC236}">
                        <a16:creationId xmlns:a16="http://schemas.microsoft.com/office/drawing/2014/main" id="{0CE3C57F-B423-4BB9-B327-835187AD858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012" y="920"/>
                    <a:ext cx="247" cy="251"/>
                  </a:xfrm>
                  <a:custGeom>
                    <a:avLst/>
                    <a:gdLst>
                      <a:gd name="T0" fmla="*/ 3 w 247"/>
                      <a:gd name="T1" fmla="*/ 12 h 251"/>
                      <a:gd name="T2" fmla="*/ 165 w 247"/>
                      <a:gd name="T3" fmla="*/ 0 h 251"/>
                      <a:gd name="T4" fmla="*/ 211 w 247"/>
                      <a:gd name="T5" fmla="*/ 35 h 251"/>
                      <a:gd name="T6" fmla="*/ 229 w 247"/>
                      <a:gd name="T7" fmla="*/ 55 h 251"/>
                      <a:gd name="T8" fmla="*/ 240 w 247"/>
                      <a:gd name="T9" fmla="*/ 78 h 251"/>
                      <a:gd name="T10" fmla="*/ 243 w 247"/>
                      <a:gd name="T11" fmla="*/ 104 h 251"/>
                      <a:gd name="T12" fmla="*/ 246 w 247"/>
                      <a:gd name="T13" fmla="*/ 144 h 251"/>
                      <a:gd name="T14" fmla="*/ 240 w 247"/>
                      <a:gd name="T15" fmla="*/ 181 h 251"/>
                      <a:gd name="T16" fmla="*/ 220 w 247"/>
                      <a:gd name="T17" fmla="*/ 215 h 251"/>
                      <a:gd name="T18" fmla="*/ 0 w 247"/>
                      <a:gd name="T19" fmla="*/ 250 h 251"/>
                      <a:gd name="T20" fmla="*/ 26 w 247"/>
                      <a:gd name="T21" fmla="*/ 215 h 251"/>
                      <a:gd name="T22" fmla="*/ 40 w 247"/>
                      <a:gd name="T23" fmla="*/ 175 h 251"/>
                      <a:gd name="T24" fmla="*/ 43 w 247"/>
                      <a:gd name="T25" fmla="*/ 127 h 251"/>
                      <a:gd name="T26" fmla="*/ 43 w 247"/>
                      <a:gd name="T27" fmla="*/ 95 h 251"/>
                      <a:gd name="T28" fmla="*/ 20 w 247"/>
                      <a:gd name="T29" fmla="*/ 49 h 251"/>
                      <a:gd name="T30" fmla="*/ 3 w 247"/>
                      <a:gd name="T31" fmla="*/ 12 h 251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w 247"/>
                      <a:gd name="T49" fmla="*/ 0 h 251"/>
                      <a:gd name="T50" fmla="*/ 247 w 247"/>
                      <a:gd name="T51" fmla="*/ 251 h 251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T48" t="T49" r="T50" b="T51"/>
                    <a:pathLst>
                      <a:path w="247" h="251">
                        <a:moveTo>
                          <a:pt x="3" y="12"/>
                        </a:moveTo>
                        <a:lnTo>
                          <a:pt x="165" y="0"/>
                        </a:lnTo>
                        <a:lnTo>
                          <a:pt x="211" y="35"/>
                        </a:lnTo>
                        <a:lnTo>
                          <a:pt x="229" y="55"/>
                        </a:lnTo>
                        <a:lnTo>
                          <a:pt x="240" y="78"/>
                        </a:lnTo>
                        <a:lnTo>
                          <a:pt x="243" y="104"/>
                        </a:lnTo>
                        <a:lnTo>
                          <a:pt x="246" y="144"/>
                        </a:lnTo>
                        <a:lnTo>
                          <a:pt x="240" y="181"/>
                        </a:lnTo>
                        <a:lnTo>
                          <a:pt x="220" y="215"/>
                        </a:lnTo>
                        <a:lnTo>
                          <a:pt x="0" y="250"/>
                        </a:lnTo>
                        <a:lnTo>
                          <a:pt x="26" y="215"/>
                        </a:lnTo>
                        <a:lnTo>
                          <a:pt x="40" y="175"/>
                        </a:lnTo>
                        <a:lnTo>
                          <a:pt x="43" y="127"/>
                        </a:lnTo>
                        <a:lnTo>
                          <a:pt x="43" y="95"/>
                        </a:lnTo>
                        <a:lnTo>
                          <a:pt x="20" y="49"/>
                        </a:lnTo>
                        <a:lnTo>
                          <a:pt x="3" y="12"/>
                        </a:lnTo>
                      </a:path>
                    </a:pathLst>
                  </a:custGeom>
                  <a:solidFill>
                    <a:srgbClr val="9FBFFF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2431" name="Oval 646">
                    <a:extLst>
                      <a:ext uri="{FF2B5EF4-FFF2-40B4-BE49-F238E27FC236}">
                        <a16:creationId xmlns:a16="http://schemas.microsoft.com/office/drawing/2014/main" id="{C7A02C08-4200-4A67-BACF-992BB272B1C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174" y="1104"/>
                    <a:ext cx="25" cy="22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lvl9pPr>
                  </a:lstStyle>
                  <a:p>
                    <a:endParaRPr lang="en-US" altLang="en-US" sz="1400"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pSp>
            <p:nvGrpSpPr>
              <p:cNvPr id="12367" name="Group 647">
                <a:extLst>
                  <a:ext uri="{FF2B5EF4-FFF2-40B4-BE49-F238E27FC236}">
                    <a16:creationId xmlns:a16="http://schemas.microsoft.com/office/drawing/2014/main" id="{077981FE-C4B3-40D4-A83C-2834225B819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65" y="2448"/>
                <a:ext cx="349" cy="352"/>
                <a:chOff x="2475" y="2208"/>
                <a:chExt cx="440" cy="361"/>
              </a:xfrm>
            </p:grpSpPr>
            <p:sp>
              <p:nvSpPr>
                <p:cNvPr id="12368" name="Freeform 648">
                  <a:extLst>
                    <a:ext uri="{FF2B5EF4-FFF2-40B4-BE49-F238E27FC236}">
                      <a16:creationId xmlns:a16="http://schemas.microsoft.com/office/drawing/2014/main" id="{67A7B0B7-DEF9-4A3F-A988-AC3591BFB9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24" y="2500"/>
                  <a:ext cx="295" cy="63"/>
                </a:xfrm>
                <a:custGeom>
                  <a:avLst/>
                  <a:gdLst>
                    <a:gd name="T0" fmla="*/ 0 w 1766"/>
                    <a:gd name="T1" fmla="*/ 0 h 377"/>
                    <a:gd name="T2" fmla="*/ 0 w 1766"/>
                    <a:gd name="T3" fmla="*/ 0 h 377"/>
                    <a:gd name="T4" fmla="*/ 0 w 1766"/>
                    <a:gd name="T5" fmla="*/ 0 h 377"/>
                    <a:gd name="T6" fmla="*/ 0 w 1766"/>
                    <a:gd name="T7" fmla="*/ 0 h 377"/>
                    <a:gd name="T8" fmla="*/ 0 w 1766"/>
                    <a:gd name="T9" fmla="*/ 0 h 377"/>
                    <a:gd name="T10" fmla="*/ 0 w 1766"/>
                    <a:gd name="T11" fmla="*/ 0 h 377"/>
                    <a:gd name="T12" fmla="*/ 0 w 1766"/>
                    <a:gd name="T13" fmla="*/ 0 h 377"/>
                    <a:gd name="T14" fmla="*/ 0 w 1766"/>
                    <a:gd name="T15" fmla="*/ 0 h 377"/>
                    <a:gd name="T16" fmla="*/ 0 w 1766"/>
                    <a:gd name="T17" fmla="*/ 0 h 377"/>
                    <a:gd name="T18" fmla="*/ 0 w 1766"/>
                    <a:gd name="T19" fmla="*/ 0 h 377"/>
                    <a:gd name="T20" fmla="*/ 0 w 1766"/>
                    <a:gd name="T21" fmla="*/ 0 h 377"/>
                    <a:gd name="T22" fmla="*/ 0 w 1766"/>
                    <a:gd name="T23" fmla="*/ 0 h 377"/>
                    <a:gd name="T24" fmla="*/ 0 w 1766"/>
                    <a:gd name="T25" fmla="*/ 0 h 377"/>
                    <a:gd name="T26" fmla="*/ 0 w 1766"/>
                    <a:gd name="T27" fmla="*/ 0 h 377"/>
                    <a:gd name="T28" fmla="*/ 0 w 1766"/>
                    <a:gd name="T29" fmla="*/ 0 h 377"/>
                    <a:gd name="T30" fmla="*/ 0 w 1766"/>
                    <a:gd name="T31" fmla="*/ 0 h 377"/>
                    <a:gd name="T32" fmla="*/ 0 w 1766"/>
                    <a:gd name="T33" fmla="*/ 0 h 377"/>
                    <a:gd name="T34" fmla="*/ 0 w 1766"/>
                    <a:gd name="T35" fmla="*/ 0 h 377"/>
                    <a:gd name="T36" fmla="*/ 0 w 1766"/>
                    <a:gd name="T37" fmla="*/ 0 h 377"/>
                    <a:gd name="T38" fmla="*/ 0 w 1766"/>
                    <a:gd name="T39" fmla="*/ 0 h 377"/>
                    <a:gd name="T40" fmla="*/ 0 w 1766"/>
                    <a:gd name="T41" fmla="*/ 0 h 377"/>
                    <a:gd name="T42" fmla="*/ 0 w 1766"/>
                    <a:gd name="T43" fmla="*/ 0 h 377"/>
                    <a:gd name="T44" fmla="*/ 0 w 1766"/>
                    <a:gd name="T45" fmla="*/ 0 h 377"/>
                    <a:gd name="T46" fmla="*/ 0 w 1766"/>
                    <a:gd name="T47" fmla="*/ 0 h 377"/>
                    <a:gd name="T48" fmla="*/ 0 w 1766"/>
                    <a:gd name="T49" fmla="*/ 0 h 377"/>
                    <a:gd name="T50" fmla="*/ 0 w 1766"/>
                    <a:gd name="T51" fmla="*/ 0 h 377"/>
                    <a:gd name="T52" fmla="*/ 0 w 1766"/>
                    <a:gd name="T53" fmla="*/ 0 h 377"/>
                    <a:gd name="T54" fmla="*/ 0 w 1766"/>
                    <a:gd name="T55" fmla="*/ 0 h 377"/>
                    <a:gd name="T56" fmla="*/ 0 w 1766"/>
                    <a:gd name="T57" fmla="*/ 0 h 377"/>
                    <a:gd name="T58" fmla="*/ 0 w 1766"/>
                    <a:gd name="T59" fmla="*/ 0 h 377"/>
                    <a:gd name="T60" fmla="*/ 0 w 1766"/>
                    <a:gd name="T61" fmla="*/ 0 h 377"/>
                    <a:gd name="T62" fmla="*/ 0 w 1766"/>
                    <a:gd name="T63" fmla="*/ 0 h 377"/>
                    <a:gd name="T64" fmla="*/ 0 w 1766"/>
                    <a:gd name="T65" fmla="*/ 0 h 377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766"/>
                    <a:gd name="T100" fmla="*/ 0 h 377"/>
                    <a:gd name="T101" fmla="*/ 1766 w 1766"/>
                    <a:gd name="T102" fmla="*/ 377 h 377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766" h="377">
                      <a:moveTo>
                        <a:pt x="904" y="13"/>
                      </a:moveTo>
                      <a:lnTo>
                        <a:pt x="724" y="2"/>
                      </a:lnTo>
                      <a:lnTo>
                        <a:pt x="557" y="0"/>
                      </a:lnTo>
                      <a:lnTo>
                        <a:pt x="404" y="4"/>
                      </a:lnTo>
                      <a:lnTo>
                        <a:pt x="273" y="17"/>
                      </a:lnTo>
                      <a:lnTo>
                        <a:pt x="160" y="34"/>
                      </a:lnTo>
                      <a:lnTo>
                        <a:pt x="76" y="58"/>
                      </a:lnTo>
                      <a:lnTo>
                        <a:pt x="21" y="88"/>
                      </a:lnTo>
                      <a:lnTo>
                        <a:pt x="0" y="122"/>
                      </a:lnTo>
                      <a:lnTo>
                        <a:pt x="12" y="158"/>
                      </a:lnTo>
                      <a:lnTo>
                        <a:pt x="60" y="196"/>
                      </a:lnTo>
                      <a:lnTo>
                        <a:pt x="138" y="230"/>
                      </a:lnTo>
                      <a:lnTo>
                        <a:pt x="244" y="265"/>
                      </a:lnTo>
                      <a:lnTo>
                        <a:pt x="371" y="296"/>
                      </a:lnTo>
                      <a:lnTo>
                        <a:pt x="519" y="324"/>
                      </a:lnTo>
                      <a:lnTo>
                        <a:pt x="683" y="346"/>
                      </a:lnTo>
                      <a:lnTo>
                        <a:pt x="861" y="364"/>
                      </a:lnTo>
                      <a:lnTo>
                        <a:pt x="1038" y="373"/>
                      </a:lnTo>
                      <a:lnTo>
                        <a:pt x="1204" y="377"/>
                      </a:lnTo>
                      <a:lnTo>
                        <a:pt x="1356" y="371"/>
                      </a:lnTo>
                      <a:lnTo>
                        <a:pt x="1490" y="361"/>
                      </a:lnTo>
                      <a:lnTo>
                        <a:pt x="1600" y="342"/>
                      </a:lnTo>
                      <a:lnTo>
                        <a:pt x="1686" y="318"/>
                      </a:lnTo>
                      <a:lnTo>
                        <a:pt x="1742" y="289"/>
                      </a:lnTo>
                      <a:lnTo>
                        <a:pt x="1766" y="255"/>
                      </a:lnTo>
                      <a:lnTo>
                        <a:pt x="1751" y="218"/>
                      </a:lnTo>
                      <a:lnTo>
                        <a:pt x="1704" y="181"/>
                      </a:lnTo>
                      <a:lnTo>
                        <a:pt x="1625" y="144"/>
                      </a:lnTo>
                      <a:lnTo>
                        <a:pt x="1520" y="111"/>
                      </a:lnTo>
                      <a:lnTo>
                        <a:pt x="1391" y="79"/>
                      </a:lnTo>
                      <a:lnTo>
                        <a:pt x="1244" y="52"/>
                      </a:lnTo>
                      <a:lnTo>
                        <a:pt x="1079" y="29"/>
                      </a:lnTo>
                      <a:lnTo>
                        <a:pt x="904" y="13"/>
                      </a:lnTo>
                      <a:close/>
                    </a:path>
                  </a:pathLst>
                </a:custGeom>
                <a:solidFill>
                  <a:srgbClr val="D9C9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69" name="Freeform 649">
                  <a:extLst>
                    <a:ext uri="{FF2B5EF4-FFF2-40B4-BE49-F238E27FC236}">
                      <a16:creationId xmlns:a16="http://schemas.microsoft.com/office/drawing/2014/main" id="{6B9A4F05-1A34-4278-86C7-07F74D01A7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9" y="2504"/>
                  <a:ext cx="265" cy="56"/>
                </a:xfrm>
                <a:custGeom>
                  <a:avLst/>
                  <a:gdLst>
                    <a:gd name="T0" fmla="*/ 0 w 1587"/>
                    <a:gd name="T1" fmla="*/ 0 h 338"/>
                    <a:gd name="T2" fmla="*/ 0 w 1587"/>
                    <a:gd name="T3" fmla="*/ 0 h 338"/>
                    <a:gd name="T4" fmla="*/ 0 w 1587"/>
                    <a:gd name="T5" fmla="*/ 0 h 338"/>
                    <a:gd name="T6" fmla="*/ 0 w 1587"/>
                    <a:gd name="T7" fmla="*/ 0 h 338"/>
                    <a:gd name="T8" fmla="*/ 0 w 1587"/>
                    <a:gd name="T9" fmla="*/ 0 h 338"/>
                    <a:gd name="T10" fmla="*/ 0 w 1587"/>
                    <a:gd name="T11" fmla="*/ 0 h 338"/>
                    <a:gd name="T12" fmla="*/ 0 w 1587"/>
                    <a:gd name="T13" fmla="*/ 0 h 338"/>
                    <a:gd name="T14" fmla="*/ 0 w 1587"/>
                    <a:gd name="T15" fmla="*/ 0 h 338"/>
                    <a:gd name="T16" fmla="*/ 0 w 1587"/>
                    <a:gd name="T17" fmla="*/ 0 h 338"/>
                    <a:gd name="T18" fmla="*/ 0 w 1587"/>
                    <a:gd name="T19" fmla="*/ 0 h 338"/>
                    <a:gd name="T20" fmla="*/ 0 w 1587"/>
                    <a:gd name="T21" fmla="*/ 0 h 338"/>
                    <a:gd name="T22" fmla="*/ 0 w 1587"/>
                    <a:gd name="T23" fmla="*/ 0 h 338"/>
                    <a:gd name="T24" fmla="*/ 0 w 1587"/>
                    <a:gd name="T25" fmla="*/ 0 h 338"/>
                    <a:gd name="T26" fmla="*/ 0 w 1587"/>
                    <a:gd name="T27" fmla="*/ 0 h 338"/>
                    <a:gd name="T28" fmla="*/ 0 w 1587"/>
                    <a:gd name="T29" fmla="*/ 0 h 338"/>
                    <a:gd name="T30" fmla="*/ 0 w 1587"/>
                    <a:gd name="T31" fmla="*/ 0 h 338"/>
                    <a:gd name="T32" fmla="*/ 0 w 1587"/>
                    <a:gd name="T33" fmla="*/ 0 h 338"/>
                    <a:gd name="T34" fmla="*/ 0 w 1587"/>
                    <a:gd name="T35" fmla="*/ 0 h 338"/>
                    <a:gd name="T36" fmla="*/ 0 w 1587"/>
                    <a:gd name="T37" fmla="*/ 0 h 338"/>
                    <a:gd name="T38" fmla="*/ 0 w 1587"/>
                    <a:gd name="T39" fmla="*/ 0 h 338"/>
                    <a:gd name="T40" fmla="*/ 0 w 1587"/>
                    <a:gd name="T41" fmla="*/ 0 h 338"/>
                    <a:gd name="T42" fmla="*/ 0 w 1587"/>
                    <a:gd name="T43" fmla="*/ 0 h 338"/>
                    <a:gd name="T44" fmla="*/ 0 w 1587"/>
                    <a:gd name="T45" fmla="*/ 0 h 338"/>
                    <a:gd name="T46" fmla="*/ 0 w 1587"/>
                    <a:gd name="T47" fmla="*/ 0 h 338"/>
                    <a:gd name="T48" fmla="*/ 0 w 1587"/>
                    <a:gd name="T49" fmla="*/ 0 h 338"/>
                    <a:gd name="T50" fmla="*/ 0 w 1587"/>
                    <a:gd name="T51" fmla="*/ 0 h 338"/>
                    <a:gd name="T52" fmla="*/ 0 w 1587"/>
                    <a:gd name="T53" fmla="*/ 0 h 338"/>
                    <a:gd name="T54" fmla="*/ 0 w 1587"/>
                    <a:gd name="T55" fmla="*/ 0 h 338"/>
                    <a:gd name="T56" fmla="*/ 0 w 1587"/>
                    <a:gd name="T57" fmla="*/ 0 h 338"/>
                    <a:gd name="T58" fmla="*/ 0 w 1587"/>
                    <a:gd name="T59" fmla="*/ 0 h 338"/>
                    <a:gd name="T60" fmla="*/ 0 w 1587"/>
                    <a:gd name="T61" fmla="*/ 0 h 338"/>
                    <a:gd name="T62" fmla="*/ 0 w 1587"/>
                    <a:gd name="T63" fmla="*/ 0 h 338"/>
                    <a:gd name="T64" fmla="*/ 0 w 1587"/>
                    <a:gd name="T65" fmla="*/ 0 h 33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587"/>
                    <a:gd name="T100" fmla="*/ 0 h 338"/>
                    <a:gd name="T101" fmla="*/ 1587 w 1587"/>
                    <a:gd name="T102" fmla="*/ 338 h 33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587" h="338">
                      <a:moveTo>
                        <a:pt x="813" y="13"/>
                      </a:moveTo>
                      <a:lnTo>
                        <a:pt x="652" y="2"/>
                      </a:lnTo>
                      <a:lnTo>
                        <a:pt x="503" y="0"/>
                      </a:lnTo>
                      <a:lnTo>
                        <a:pt x="365" y="5"/>
                      </a:lnTo>
                      <a:lnTo>
                        <a:pt x="246" y="16"/>
                      </a:lnTo>
                      <a:lnTo>
                        <a:pt x="145" y="32"/>
                      </a:lnTo>
                      <a:lnTo>
                        <a:pt x="69" y="53"/>
                      </a:lnTo>
                      <a:lnTo>
                        <a:pt x="19" y="79"/>
                      </a:lnTo>
                      <a:lnTo>
                        <a:pt x="0" y="112"/>
                      </a:lnTo>
                      <a:lnTo>
                        <a:pt x="11" y="143"/>
                      </a:lnTo>
                      <a:lnTo>
                        <a:pt x="54" y="177"/>
                      </a:lnTo>
                      <a:lnTo>
                        <a:pt x="124" y="208"/>
                      </a:lnTo>
                      <a:lnTo>
                        <a:pt x="219" y="240"/>
                      </a:lnTo>
                      <a:lnTo>
                        <a:pt x="334" y="267"/>
                      </a:lnTo>
                      <a:lnTo>
                        <a:pt x="468" y="291"/>
                      </a:lnTo>
                      <a:lnTo>
                        <a:pt x="615" y="311"/>
                      </a:lnTo>
                      <a:lnTo>
                        <a:pt x="775" y="327"/>
                      </a:lnTo>
                      <a:lnTo>
                        <a:pt x="935" y="335"/>
                      </a:lnTo>
                      <a:lnTo>
                        <a:pt x="1084" y="338"/>
                      </a:lnTo>
                      <a:lnTo>
                        <a:pt x="1220" y="333"/>
                      </a:lnTo>
                      <a:lnTo>
                        <a:pt x="1341" y="323"/>
                      </a:lnTo>
                      <a:lnTo>
                        <a:pt x="1440" y="306"/>
                      </a:lnTo>
                      <a:lnTo>
                        <a:pt x="1516" y="286"/>
                      </a:lnTo>
                      <a:lnTo>
                        <a:pt x="1566" y="260"/>
                      </a:lnTo>
                      <a:lnTo>
                        <a:pt x="1587" y="231"/>
                      </a:lnTo>
                      <a:lnTo>
                        <a:pt x="1574" y="197"/>
                      </a:lnTo>
                      <a:lnTo>
                        <a:pt x="1531" y="164"/>
                      </a:lnTo>
                      <a:lnTo>
                        <a:pt x="1460" y="132"/>
                      </a:lnTo>
                      <a:lnTo>
                        <a:pt x="1367" y="101"/>
                      </a:lnTo>
                      <a:lnTo>
                        <a:pt x="1251" y="72"/>
                      </a:lnTo>
                      <a:lnTo>
                        <a:pt x="1119" y="49"/>
                      </a:lnTo>
                      <a:lnTo>
                        <a:pt x="972" y="27"/>
                      </a:lnTo>
                      <a:lnTo>
                        <a:pt x="813" y="13"/>
                      </a:lnTo>
                      <a:close/>
                    </a:path>
                  </a:pathLst>
                </a:custGeom>
                <a:solidFill>
                  <a:srgbClr val="D4C2D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70" name="Freeform 650">
                  <a:extLst>
                    <a:ext uri="{FF2B5EF4-FFF2-40B4-BE49-F238E27FC236}">
                      <a16:creationId xmlns:a16="http://schemas.microsoft.com/office/drawing/2014/main" id="{5FDBA849-9086-4DD7-ACAE-C1C6392B9E4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74" y="2508"/>
                  <a:ext cx="234" cy="50"/>
                </a:xfrm>
                <a:custGeom>
                  <a:avLst/>
                  <a:gdLst>
                    <a:gd name="T0" fmla="*/ 0 w 1406"/>
                    <a:gd name="T1" fmla="*/ 0 h 299"/>
                    <a:gd name="T2" fmla="*/ 0 w 1406"/>
                    <a:gd name="T3" fmla="*/ 0 h 299"/>
                    <a:gd name="T4" fmla="*/ 0 w 1406"/>
                    <a:gd name="T5" fmla="*/ 0 h 299"/>
                    <a:gd name="T6" fmla="*/ 0 w 1406"/>
                    <a:gd name="T7" fmla="*/ 0 h 299"/>
                    <a:gd name="T8" fmla="*/ 0 w 1406"/>
                    <a:gd name="T9" fmla="*/ 0 h 299"/>
                    <a:gd name="T10" fmla="*/ 0 w 1406"/>
                    <a:gd name="T11" fmla="*/ 0 h 299"/>
                    <a:gd name="T12" fmla="*/ 0 w 1406"/>
                    <a:gd name="T13" fmla="*/ 0 h 299"/>
                    <a:gd name="T14" fmla="*/ 0 w 1406"/>
                    <a:gd name="T15" fmla="*/ 0 h 299"/>
                    <a:gd name="T16" fmla="*/ 0 w 1406"/>
                    <a:gd name="T17" fmla="*/ 0 h 299"/>
                    <a:gd name="T18" fmla="*/ 0 w 1406"/>
                    <a:gd name="T19" fmla="*/ 0 h 299"/>
                    <a:gd name="T20" fmla="*/ 0 w 1406"/>
                    <a:gd name="T21" fmla="*/ 0 h 299"/>
                    <a:gd name="T22" fmla="*/ 0 w 1406"/>
                    <a:gd name="T23" fmla="*/ 0 h 299"/>
                    <a:gd name="T24" fmla="*/ 0 w 1406"/>
                    <a:gd name="T25" fmla="*/ 0 h 299"/>
                    <a:gd name="T26" fmla="*/ 0 w 1406"/>
                    <a:gd name="T27" fmla="*/ 0 h 299"/>
                    <a:gd name="T28" fmla="*/ 0 w 1406"/>
                    <a:gd name="T29" fmla="*/ 0 h 299"/>
                    <a:gd name="T30" fmla="*/ 0 w 1406"/>
                    <a:gd name="T31" fmla="*/ 0 h 299"/>
                    <a:gd name="T32" fmla="*/ 0 w 1406"/>
                    <a:gd name="T33" fmla="*/ 0 h 299"/>
                    <a:gd name="T34" fmla="*/ 0 w 1406"/>
                    <a:gd name="T35" fmla="*/ 0 h 299"/>
                    <a:gd name="T36" fmla="*/ 0 w 1406"/>
                    <a:gd name="T37" fmla="*/ 0 h 299"/>
                    <a:gd name="T38" fmla="*/ 0 w 1406"/>
                    <a:gd name="T39" fmla="*/ 0 h 299"/>
                    <a:gd name="T40" fmla="*/ 0 w 1406"/>
                    <a:gd name="T41" fmla="*/ 0 h 299"/>
                    <a:gd name="T42" fmla="*/ 0 w 1406"/>
                    <a:gd name="T43" fmla="*/ 0 h 299"/>
                    <a:gd name="T44" fmla="*/ 0 w 1406"/>
                    <a:gd name="T45" fmla="*/ 0 h 299"/>
                    <a:gd name="T46" fmla="*/ 0 w 1406"/>
                    <a:gd name="T47" fmla="*/ 0 h 299"/>
                    <a:gd name="T48" fmla="*/ 0 w 1406"/>
                    <a:gd name="T49" fmla="*/ 0 h 299"/>
                    <a:gd name="T50" fmla="*/ 0 w 1406"/>
                    <a:gd name="T51" fmla="*/ 0 h 299"/>
                    <a:gd name="T52" fmla="*/ 0 w 1406"/>
                    <a:gd name="T53" fmla="*/ 0 h 299"/>
                    <a:gd name="T54" fmla="*/ 0 w 1406"/>
                    <a:gd name="T55" fmla="*/ 0 h 299"/>
                    <a:gd name="T56" fmla="*/ 0 w 1406"/>
                    <a:gd name="T57" fmla="*/ 0 h 299"/>
                    <a:gd name="T58" fmla="*/ 0 w 1406"/>
                    <a:gd name="T59" fmla="*/ 0 h 299"/>
                    <a:gd name="T60" fmla="*/ 0 w 1406"/>
                    <a:gd name="T61" fmla="*/ 0 h 299"/>
                    <a:gd name="T62" fmla="*/ 0 w 1406"/>
                    <a:gd name="T63" fmla="*/ 0 h 299"/>
                    <a:gd name="T64" fmla="*/ 0 w 1406"/>
                    <a:gd name="T65" fmla="*/ 0 h 299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406"/>
                    <a:gd name="T100" fmla="*/ 0 h 299"/>
                    <a:gd name="T101" fmla="*/ 1406 w 1406"/>
                    <a:gd name="T102" fmla="*/ 299 h 299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406" h="299">
                      <a:moveTo>
                        <a:pt x="721" y="10"/>
                      </a:moveTo>
                      <a:lnTo>
                        <a:pt x="578" y="1"/>
                      </a:lnTo>
                      <a:lnTo>
                        <a:pt x="445" y="0"/>
                      </a:lnTo>
                      <a:lnTo>
                        <a:pt x="324" y="3"/>
                      </a:lnTo>
                      <a:lnTo>
                        <a:pt x="218" y="13"/>
                      </a:lnTo>
                      <a:lnTo>
                        <a:pt x="129" y="27"/>
                      </a:lnTo>
                      <a:lnTo>
                        <a:pt x="62" y="46"/>
                      </a:lnTo>
                      <a:lnTo>
                        <a:pt x="17" y="69"/>
                      </a:lnTo>
                      <a:lnTo>
                        <a:pt x="0" y="96"/>
                      </a:lnTo>
                      <a:lnTo>
                        <a:pt x="10" y="126"/>
                      </a:lnTo>
                      <a:lnTo>
                        <a:pt x="48" y="155"/>
                      </a:lnTo>
                      <a:lnTo>
                        <a:pt x="110" y="183"/>
                      </a:lnTo>
                      <a:lnTo>
                        <a:pt x="194" y="211"/>
                      </a:lnTo>
                      <a:lnTo>
                        <a:pt x="295" y="236"/>
                      </a:lnTo>
                      <a:lnTo>
                        <a:pt x="414" y="258"/>
                      </a:lnTo>
                      <a:lnTo>
                        <a:pt x="544" y="275"/>
                      </a:lnTo>
                      <a:lnTo>
                        <a:pt x="687" y="290"/>
                      </a:lnTo>
                      <a:lnTo>
                        <a:pt x="828" y="297"/>
                      </a:lnTo>
                      <a:lnTo>
                        <a:pt x="960" y="299"/>
                      </a:lnTo>
                      <a:lnTo>
                        <a:pt x="1081" y="295"/>
                      </a:lnTo>
                      <a:lnTo>
                        <a:pt x="1188" y="286"/>
                      </a:lnTo>
                      <a:lnTo>
                        <a:pt x="1274" y="272"/>
                      </a:lnTo>
                      <a:lnTo>
                        <a:pt x="1343" y="254"/>
                      </a:lnTo>
                      <a:lnTo>
                        <a:pt x="1387" y="230"/>
                      </a:lnTo>
                      <a:lnTo>
                        <a:pt x="1406" y="203"/>
                      </a:lnTo>
                      <a:lnTo>
                        <a:pt x="1393" y="173"/>
                      </a:lnTo>
                      <a:lnTo>
                        <a:pt x="1355" y="144"/>
                      </a:lnTo>
                      <a:lnTo>
                        <a:pt x="1292" y="114"/>
                      </a:lnTo>
                      <a:lnTo>
                        <a:pt x="1210" y="89"/>
                      </a:lnTo>
                      <a:lnTo>
                        <a:pt x="1108" y="63"/>
                      </a:lnTo>
                      <a:lnTo>
                        <a:pt x="991" y="41"/>
                      </a:lnTo>
                      <a:lnTo>
                        <a:pt x="860" y="22"/>
                      </a:lnTo>
                      <a:lnTo>
                        <a:pt x="721" y="10"/>
                      </a:lnTo>
                      <a:close/>
                    </a:path>
                  </a:pathLst>
                </a:custGeom>
                <a:solidFill>
                  <a:srgbClr val="CFBAC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71" name="Freeform 651">
                  <a:extLst>
                    <a:ext uri="{FF2B5EF4-FFF2-40B4-BE49-F238E27FC236}">
                      <a16:creationId xmlns:a16="http://schemas.microsoft.com/office/drawing/2014/main" id="{289EE829-6283-4119-A388-62EB76EFD5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99" y="2511"/>
                  <a:ext cx="204" cy="44"/>
                </a:xfrm>
                <a:custGeom>
                  <a:avLst/>
                  <a:gdLst>
                    <a:gd name="T0" fmla="*/ 0 w 1226"/>
                    <a:gd name="T1" fmla="*/ 0 h 263"/>
                    <a:gd name="T2" fmla="*/ 0 w 1226"/>
                    <a:gd name="T3" fmla="*/ 0 h 263"/>
                    <a:gd name="T4" fmla="*/ 0 w 1226"/>
                    <a:gd name="T5" fmla="*/ 0 h 263"/>
                    <a:gd name="T6" fmla="*/ 0 w 1226"/>
                    <a:gd name="T7" fmla="*/ 0 h 263"/>
                    <a:gd name="T8" fmla="*/ 0 w 1226"/>
                    <a:gd name="T9" fmla="*/ 0 h 263"/>
                    <a:gd name="T10" fmla="*/ 0 w 1226"/>
                    <a:gd name="T11" fmla="*/ 0 h 263"/>
                    <a:gd name="T12" fmla="*/ 0 w 1226"/>
                    <a:gd name="T13" fmla="*/ 0 h 263"/>
                    <a:gd name="T14" fmla="*/ 0 w 1226"/>
                    <a:gd name="T15" fmla="*/ 0 h 263"/>
                    <a:gd name="T16" fmla="*/ 0 w 1226"/>
                    <a:gd name="T17" fmla="*/ 0 h 263"/>
                    <a:gd name="T18" fmla="*/ 0 w 1226"/>
                    <a:gd name="T19" fmla="*/ 0 h 263"/>
                    <a:gd name="T20" fmla="*/ 0 w 1226"/>
                    <a:gd name="T21" fmla="*/ 0 h 263"/>
                    <a:gd name="T22" fmla="*/ 0 w 1226"/>
                    <a:gd name="T23" fmla="*/ 0 h 263"/>
                    <a:gd name="T24" fmla="*/ 0 w 1226"/>
                    <a:gd name="T25" fmla="*/ 0 h 263"/>
                    <a:gd name="T26" fmla="*/ 0 w 1226"/>
                    <a:gd name="T27" fmla="*/ 0 h 263"/>
                    <a:gd name="T28" fmla="*/ 0 w 1226"/>
                    <a:gd name="T29" fmla="*/ 0 h 263"/>
                    <a:gd name="T30" fmla="*/ 0 w 1226"/>
                    <a:gd name="T31" fmla="*/ 0 h 263"/>
                    <a:gd name="T32" fmla="*/ 0 w 1226"/>
                    <a:gd name="T33" fmla="*/ 0 h 263"/>
                    <a:gd name="T34" fmla="*/ 0 w 1226"/>
                    <a:gd name="T35" fmla="*/ 0 h 263"/>
                    <a:gd name="T36" fmla="*/ 0 w 1226"/>
                    <a:gd name="T37" fmla="*/ 0 h 263"/>
                    <a:gd name="T38" fmla="*/ 0 w 1226"/>
                    <a:gd name="T39" fmla="*/ 0 h 263"/>
                    <a:gd name="T40" fmla="*/ 0 w 1226"/>
                    <a:gd name="T41" fmla="*/ 0 h 263"/>
                    <a:gd name="T42" fmla="*/ 0 w 1226"/>
                    <a:gd name="T43" fmla="*/ 0 h 263"/>
                    <a:gd name="T44" fmla="*/ 0 w 1226"/>
                    <a:gd name="T45" fmla="*/ 0 h 263"/>
                    <a:gd name="T46" fmla="*/ 0 w 1226"/>
                    <a:gd name="T47" fmla="*/ 0 h 263"/>
                    <a:gd name="T48" fmla="*/ 0 w 1226"/>
                    <a:gd name="T49" fmla="*/ 0 h 263"/>
                    <a:gd name="T50" fmla="*/ 0 w 1226"/>
                    <a:gd name="T51" fmla="*/ 0 h 263"/>
                    <a:gd name="T52" fmla="*/ 0 w 1226"/>
                    <a:gd name="T53" fmla="*/ 0 h 263"/>
                    <a:gd name="T54" fmla="*/ 0 w 1226"/>
                    <a:gd name="T55" fmla="*/ 0 h 263"/>
                    <a:gd name="T56" fmla="*/ 0 w 1226"/>
                    <a:gd name="T57" fmla="*/ 0 h 263"/>
                    <a:gd name="T58" fmla="*/ 0 w 1226"/>
                    <a:gd name="T59" fmla="*/ 0 h 263"/>
                    <a:gd name="T60" fmla="*/ 0 w 1226"/>
                    <a:gd name="T61" fmla="*/ 0 h 263"/>
                    <a:gd name="T62" fmla="*/ 0 w 1226"/>
                    <a:gd name="T63" fmla="*/ 0 h 263"/>
                    <a:gd name="T64" fmla="*/ 0 w 1226"/>
                    <a:gd name="T65" fmla="*/ 0 h 26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226"/>
                    <a:gd name="T100" fmla="*/ 0 h 263"/>
                    <a:gd name="T101" fmla="*/ 1226 w 1226"/>
                    <a:gd name="T102" fmla="*/ 263 h 263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226" h="263">
                      <a:moveTo>
                        <a:pt x="627" y="9"/>
                      </a:moveTo>
                      <a:lnTo>
                        <a:pt x="503" y="1"/>
                      </a:lnTo>
                      <a:lnTo>
                        <a:pt x="387" y="0"/>
                      </a:lnTo>
                      <a:lnTo>
                        <a:pt x="281" y="3"/>
                      </a:lnTo>
                      <a:lnTo>
                        <a:pt x="189" y="12"/>
                      </a:lnTo>
                      <a:lnTo>
                        <a:pt x="112" y="25"/>
                      </a:lnTo>
                      <a:lnTo>
                        <a:pt x="53" y="42"/>
                      </a:lnTo>
                      <a:lnTo>
                        <a:pt x="15" y="62"/>
                      </a:lnTo>
                      <a:lnTo>
                        <a:pt x="0" y="86"/>
                      </a:lnTo>
                      <a:lnTo>
                        <a:pt x="9" y="110"/>
                      </a:lnTo>
                      <a:lnTo>
                        <a:pt x="42" y="136"/>
                      </a:lnTo>
                      <a:lnTo>
                        <a:pt x="96" y="161"/>
                      </a:lnTo>
                      <a:lnTo>
                        <a:pt x="170" y="186"/>
                      </a:lnTo>
                      <a:lnTo>
                        <a:pt x="258" y="206"/>
                      </a:lnTo>
                      <a:lnTo>
                        <a:pt x="361" y="226"/>
                      </a:lnTo>
                      <a:lnTo>
                        <a:pt x="475" y="242"/>
                      </a:lnTo>
                      <a:lnTo>
                        <a:pt x="600" y="255"/>
                      </a:lnTo>
                      <a:lnTo>
                        <a:pt x="722" y="261"/>
                      </a:lnTo>
                      <a:lnTo>
                        <a:pt x="838" y="263"/>
                      </a:lnTo>
                      <a:lnTo>
                        <a:pt x="943" y="259"/>
                      </a:lnTo>
                      <a:lnTo>
                        <a:pt x="1036" y="251"/>
                      </a:lnTo>
                      <a:lnTo>
                        <a:pt x="1113" y="237"/>
                      </a:lnTo>
                      <a:lnTo>
                        <a:pt x="1172" y="222"/>
                      </a:lnTo>
                      <a:lnTo>
                        <a:pt x="1211" y="203"/>
                      </a:lnTo>
                      <a:lnTo>
                        <a:pt x="1226" y="180"/>
                      </a:lnTo>
                      <a:lnTo>
                        <a:pt x="1215" y="153"/>
                      </a:lnTo>
                      <a:lnTo>
                        <a:pt x="1182" y="127"/>
                      </a:lnTo>
                      <a:lnTo>
                        <a:pt x="1128" y="101"/>
                      </a:lnTo>
                      <a:lnTo>
                        <a:pt x="1057" y="78"/>
                      </a:lnTo>
                      <a:lnTo>
                        <a:pt x="967" y="55"/>
                      </a:lnTo>
                      <a:lnTo>
                        <a:pt x="863" y="36"/>
                      </a:lnTo>
                      <a:lnTo>
                        <a:pt x="749" y="20"/>
                      </a:lnTo>
                      <a:lnTo>
                        <a:pt x="627" y="9"/>
                      </a:lnTo>
                      <a:close/>
                    </a:path>
                  </a:pathLst>
                </a:custGeom>
                <a:solidFill>
                  <a:srgbClr val="C9B3C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72" name="Freeform 652">
                  <a:extLst>
                    <a:ext uri="{FF2B5EF4-FFF2-40B4-BE49-F238E27FC236}">
                      <a16:creationId xmlns:a16="http://schemas.microsoft.com/office/drawing/2014/main" id="{993967CC-5C80-4993-BC43-CA94E472CF2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4" y="2515"/>
                  <a:ext cx="174" cy="37"/>
                </a:xfrm>
                <a:custGeom>
                  <a:avLst/>
                  <a:gdLst>
                    <a:gd name="T0" fmla="*/ 0 w 1046"/>
                    <a:gd name="T1" fmla="*/ 0 h 223"/>
                    <a:gd name="T2" fmla="*/ 0 w 1046"/>
                    <a:gd name="T3" fmla="*/ 0 h 223"/>
                    <a:gd name="T4" fmla="*/ 0 w 1046"/>
                    <a:gd name="T5" fmla="*/ 0 h 223"/>
                    <a:gd name="T6" fmla="*/ 0 w 1046"/>
                    <a:gd name="T7" fmla="*/ 0 h 223"/>
                    <a:gd name="T8" fmla="*/ 0 w 1046"/>
                    <a:gd name="T9" fmla="*/ 0 h 223"/>
                    <a:gd name="T10" fmla="*/ 0 w 1046"/>
                    <a:gd name="T11" fmla="*/ 0 h 223"/>
                    <a:gd name="T12" fmla="*/ 0 w 1046"/>
                    <a:gd name="T13" fmla="*/ 0 h 223"/>
                    <a:gd name="T14" fmla="*/ 0 w 1046"/>
                    <a:gd name="T15" fmla="*/ 0 h 223"/>
                    <a:gd name="T16" fmla="*/ 0 w 1046"/>
                    <a:gd name="T17" fmla="*/ 0 h 223"/>
                    <a:gd name="T18" fmla="*/ 0 w 1046"/>
                    <a:gd name="T19" fmla="*/ 0 h 223"/>
                    <a:gd name="T20" fmla="*/ 0 w 1046"/>
                    <a:gd name="T21" fmla="*/ 0 h 223"/>
                    <a:gd name="T22" fmla="*/ 0 w 1046"/>
                    <a:gd name="T23" fmla="*/ 0 h 223"/>
                    <a:gd name="T24" fmla="*/ 0 w 1046"/>
                    <a:gd name="T25" fmla="*/ 0 h 223"/>
                    <a:gd name="T26" fmla="*/ 0 w 1046"/>
                    <a:gd name="T27" fmla="*/ 0 h 223"/>
                    <a:gd name="T28" fmla="*/ 0 w 1046"/>
                    <a:gd name="T29" fmla="*/ 0 h 223"/>
                    <a:gd name="T30" fmla="*/ 0 w 1046"/>
                    <a:gd name="T31" fmla="*/ 0 h 223"/>
                    <a:gd name="T32" fmla="*/ 0 w 1046"/>
                    <a:gd name="T33" fmla="*/ 0 h 223"/>
                    <a:gd name="T34" fmla="*/ 0 w 1046"/>
                    <a:gd name="T35" fmla="*/ 0 h 223"/>
                    <a:gd name="T36" fmla="*/ 0 w 1046"/>
                    <a:gd name="T37" fmla="*/ 0 h 223"/>
                    <a:gd name="T38" fmla="*/ 0 w 1046"/>
                    <a:gd name="T39" fmla="*/ 0 h 223"/>
                    <a:gd name="T40" fmla="*/ 0 w 1046"/>
                    <a:gd name="T41" fmla="*/ 0 h 223"/>
                    <a:gd name="T42" fmla="*/ 0 w 1046"/>
                    <a:gd name="T43" fmla="*/ 0 h 223"/>
                    <a:gd name="T44" fmla="*/ 0 w 1046"/>
                    <a:gd name="T45" fmla="*/ 0 h 223"/>
                    <a:gd name="T46" fmla="*/ 0 w 1046"/>
                    <a:gd name="T47" fmla="*/ 0 h 223"/>
                    <a:gd name="T48" fmla="*/ 0 w 1046"/>
                    <a:gd name="T49" fmla="*/ 0 h 223"/>
                    <a:gd name="T50" fmla="*/ 0 w 1046"/>
                    <a:gd name="T51" fmla="*/ 0 h 223"/>
                    <a:gd name="T52" fmla="*/ 0 w 1046"/>
                    <a:gd name="T53" fmla="*/ 0 h 223"/>
                    <a:gd name="T54" fmla="*/ 0 w 1046"/>
                    <a:gd name="T55" fmla="*/ 0 h 223"/>
                    <a:gd name="T56" fmla="*/ 0 w 1046"/>
                    <a:gd name="T57" fmla="*/ 0 h 223"/>
                    <a:gd name="T58" fmla="*/ 0 w 1046"/>
                    <a:gd name="T59" fmla="*/ 0 h 223"/>
                    <a:gd name="T60" fmla="*/ 0 w 1046"/>
                    <a:gd name="T61" fmla="*/ 0 h 223"/>
                    <a:gd name="T62" fmla="*/ 0 w 1046"/>
                    <a:gd name="T63" fmla="*/ 0 h 223"/>
                    <a:gd name="T64" fmla="*/ 0 w 1046"/>
                    <a:gd name="T65" fmla="*/ 0 h 22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046"/>
                    <a:gd name="T100" fmla="*/ 0 h 223"/>
                    <a:gd name="T101" fmla="*/ 1046 w 1046"/>
                    <a:gd name="T102" fmla="*/ 223 h 223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046" h="223">
                      <a:moveTo>
                        <a:pt x="535" y="6"/>
                      </a:moveTo>
                      <a:lnTo>
                        <a:pt x="428" y="0"/>
                      </a:lnTo>
                      <a:lnTo>
                        <a:pt x="329" y="0"/>
                      </a:lnTo>
                      <a:lnTo>
                        <a:pt x="239" y="2"/>
                      </a:lnTo>
                      <a:lnTo>
                        <a:pt x="162" y="10"/>
                      </a:lnTo>
                      <a:lnTo>
                        <a:pt x="95" y="20"/>
                      </a:lnTo>
                      <a:lnTo>
                        <a:pt x="45" y="34"/>
                      </a:lnTo>
                      <a:lnTo>
                        <a:pt x="12" y="51"/>
                      </a:lnTo>
                      <a:lnTo>
                        <a:pt x="0" y="73"/>
                      </a:lnTo>
                      <a:lnTo>
                        <a:pt x="7" y="94"/>
                      </a:lnTo>
                      <a:lnTo>
                        <a:pt x="35" y="117"/>
                      </a:lnTo>
                      <a:lnTo>
                        <a:pt x="81" y="137"/>
                      </a:lnTo>
                      <a:lnTo>
                        <a:pt x="144" y="158"/>
                      </a:lnTo>
                      <a:lnTo>
                        <a:pt x="219" y="176"/>
                      </a:lnTo>
                      <a:lnTo>
                        <a:pt x="308" y="193"/>
                      </a:lnTo>
                      <a:lnTo>
                        <a:pt x="405" y="206"/>
                      </a:lnTo>
                      <a:lnTo>
                        <a:pt x="511" y="218"/>
                      </a:lnTo>
                      <a:lnTo>
                        <a:pt x="614" y="222"/>
                      </a:lnTo>
                      <a:lnTo>
                        <a:pt x="713" y="223"/>
                      </a:lnTo>
                      <a:lnTo>
                        <a:pt x="803" y="220"/>
                      </a:lnTo>
                      <a:lnTo>
                        <a:pt x="883" y="213"/>
                      </a:lnTo>
                      <a:lnTo>
                        <a:pt x="948" y="202"/>
                      </a:lnTo>
                      <a:lnTo>
                        <a:pt x="999" y="189"/>
                      </a:lnTo>
                      <a:lnTo>
                        <a:pt x="1031" y="172"/>
                      </a:lnTo>
                      <a:lnTo>
                        <a:pt x="1046" y="151"/>
                      </a:lnTo>
                      <a:lnTo>
                        <a:pt x="1037" y="129"/>
                      </a:lnTo>
                      <a:lnTo>
                        <a:pt x="1008" y="106"/>
                      </a:lnTo>
                      <a:lnTo>
                        <a:pt x="962" y="85"/>
                      </a:lnTo>
                      <a:lnTo>
                        <a:pt x="900" y="65"/>
                      </a:lnTo>
                      <a:lnTo>
                        <a:pt x="823" y="46"/>
                      </a:lnTo>
                      <a:lnTo>
                        <a:pt x="736" y="30"/>
                      </a:lnTo>
                      <a:lnTo>
                        <a:pt x="639" y="16"/>
                      </a:lnTo>
                      <a:lnTo>
                        <a:pt x="535" y="6"/>
                      </a:lnTo>
                      <a:close/>
                    </a:path>
                  </a:pathLst>
                </a:custGeom>
                <a:solidFill>
                  <a:srgbClr val="C7ADC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73" name="Freeform 653">
                  <a:extLst>
                    <a:ext uri="{FF2B5EF4-FFF2-40B4-BE49-F238E27FC236}">
                      <a16:creationId xmlns:a16="http://schemas.microsoft.com/office/drawing/2014/main" id="{464E9C38-9197-4360-943B-85922A830C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5" y="2253"/>
                  <a:ext cx="440" cy="312"/>
                </a:xfrm>
                <a:custGeom>
                  <a:avLst/>
                  <a:gdLst>
                    <a:gd name="T0" fmla="*/ 0 w 2639"/>
                    <a:gd name="T1" fmla="*/ 0 h 1871"/>
                    <a:gd name="T2" fmla="*/ 0 w 2639"/>
                    <a:gd name="T3" fmla="*/ 0 h 1871"/>
                    <a:gd name="T4" fmla="*/ 0 w 2639"/>
                    <a:gd name="T5" fmla="*/ 0 h 1871"/>
                    <a:gd name="T6" fmla="*/ 0 w 2639"/>
                    <a:gd name="T7" fmla="*/ 0 h 1871"/>
                    <a:gd name="T8" fmla="*/ 0 w 2639"/>
                    <a:gd name="T9" fmla="*/ 0 h 1871"/>
                    <a:gd name="T10" fmla="*/ 0 w 2639"/>
                    <a:gd name="T11" fmla="*/ 0 h 1871"/>
                    <a:gd name="T12" fmla="*/ 0 w 2639"/>
                    <a:gd name="T13" fmla="*/ 0 h 1871"/>
                    <a:gd name="T14" fmla="*/ 0 w 2639"/>
                    <a:gd name="T15" fmla="*/ 0 h 1871"/>
                    <a:gd name="T16" fmla="*/ 0 w 2639"/>
                    <a:gd name="T17" fmla="*/ 0 h 1871"/>
                    <a:gd name="T18" fmla="*/ 0 w 2639"/>
                    <a:gd name="T19" fmla="*/ 0 h 1871"/>
                    <a:gd name="T20" fmla="*/ 0 w 2639"/>
                    <a:gd name="T21" fmla="*/ 0 h 1871"/>
                    <a:gd name="T22" fmla="*/ 0 w 2639"/>
                    <a:gd name="T23" fmla="*/ 0 h 1871"/>
                    <a:gd name="T24" fmla="*/ 0 w 2639"/>
                    <a:gd name="T25" fmla="*/ 0 h 1871"/>
                    <a:gd name="T26" fmla="*/ 0 w 2639"/>
                    <a:gd name="T27" fmla="*/ 0 h 1871"/>
                    <a:gd name="T28" fmla="*/ 0 w 2639"/>
                    <a:gd name="T29" fmla="*/ 0 h 1871"/>
                    <a:gd name="T30" fmla="*/ 0 w 2639"/>
                    <a:gd name="T31" fmla="*/ 0 h 1871"/>
                    <a:gd name="T32" fmla="*/ 0 w 2639"/>
                    <a:gd name="T33" fmla="*/ 0 h 1871"/>
                    <a:gd name="T34" fmla="*/ 0 w 2639"/>
                    <a:gd name="T35" fmla="*/ 0 h 1871"/>
                    <a:gd name="T36" fmla="*/ 0 w 2639"/>
                    <a:gd name="T37" fmla="*/ 0 h 1871"/>
                    <a:gd name="T38" fmla="*/ 0 w 2639"/>
                    <a:gd name="T39" fmla="*/ 0 h 1871"/>
                    <a:gd name="T40" fmla="*/ 0 w 2639"/>
                    <a:gd name="T41" fmla="*/ 0 h 1871"/>
                    <a:gd name="T42" fmla="*/ 0 w 2639"/>
                    <a:gd name="T43" fmla="*/ 0 h 1871"/>
                    <a:gd name="T44" fmla="*/ 0 w 2639"/>
                    <a:gd name="T45" fmla="*/ 0 h 1871"/>
                    <a:gd name="T46" fmla="*/ 0 w 2639"/>
                    <a:gd name="T47" fmla="*/ 0 h 1871"/>
                    <a:gd name="T48" fmla="*/ 0 w 2639"/>
                    <a:gd name="T49" fmla="*/ 0 h 1871"/>
                    <a:gd name="T50" fmla="*/ 0 w 2639"/>
                    <a:gd name="T51" fmla="*/ 0 h 1871"/>
                    <a:gd name="T52" fmla="*/ 0 w 2639"/>
                    <a:gd name="T53" fmla="*/ 0 h 1871"/>
                    <a:gd name="T54" fmla="*/ 0 w 2639"/>
                    <a:gd name="T55" fmla="*/ 0 h 1871"/>
                    <a:gd name="T56" fmla="*/ 0 w 2639"/>
                    <a:gd name="T57" fmla="*/ 0 h 1871"/>
                    <a:gd name="T58" fmla="*/ 0 w 2639"/>
                    <a:gd name="T59" fmla="*/ 0 h 1871"/>
                    <a:gd name="T60" fmla="*/ 0 w 2639"/>
                    <a:gd name="T61" fmla="*/ 0 h 1871"/>
                    <a:gd name="T62" fmla="*/ 0 w 2639"/>
                    <a:gd name="T63" fmla="*/ 0 h 1871"/>
                    <a:gd name="T64" fmla="*/ 0 w 2639"/>
                    <a:gd name="T65" fmla="*/ 0 h 1871"/>
                    <a:gd name="T66" fmla="*/ 0 w 2639"/>
                    <a:gd name="T67" fmla="*/ 0 h 1871"/>
                    <a:gd name="T68" fmla="*/ 0 w 2639"/>
                    <a:gd name="T69" fmla="*/ 0 h 1871"/>
                    <a:gd name="T70" fmla="*/ 0 w 2639"/>
                    <a:gd name="T71" fmla="*/ 0 h 1871"/>
                    <a:gd name="T72" fmla="*/ 0 w 2639"/>
                    <a:gd name="T73" fmla="*/ 0 h 1871"/>
                    <a:gd name="T74" fmla="*/ 0 w 2639"/>
                    <a:gd name="T75" fmla="*/ 0 h 1871"/>
                    <a:gd name="T76" fmla="*/ 0 w 2639"/>
                    <a:gd name="T77" fmla="*/ 0 h 1871"/>
                    <a:gd name="T78" fmla="*/ 0 w 2639"/>
                    <a:gd name="T79" fmla="*/ 0 h 1871"/>
                    <a:gd name="T80" fmla="*/ 0 w 2639"/>
                    <a:gd name="T81" fmla="*/ 0 h 1871"/>
                    <a:gd name="T82" fmla="*/ 0 w 2639"/>
                    <a:gd name="T83" fmla="*/ 0 h 1871"/>
                    <a:gd name="T84" fmla="*/ 0 w 2639"/>
                    <a:gd name="T85" fmla="*/ 0 h 1871"/>
                    <a:gd name="T86" fmla="*/ 0 w 2639"/>
                    <a:gd name="T87" fmla="*/ 0 h 1871"/>
                    <a:gd name="T88" fmla="*/ 0 w 2639"/>
                    <a:gd name="T89" fmla="*/ 0 h 1871"/>
                    <a:gd name="T90" fmla="*/ 0 w 2639"/>
                    <a:gd name="T91" fmla="*/ 0 h 1871"/>
                    <a:gd name="T92" fmla="*/ 0 w 2639"/>
                    <a:gd name="T93" fmla="*/ 0 h 1871"/>
                    <a:gd name="T94" fmla="*/ 0 w 2639"/>
                    <a:gd name="T95" fmla="*/ 0 h 1871"/>
                    <a:gd name="T96" fmla="*/ 0 w 2639"/>
                    <a:gd name="T97" fmla="*/ 0 h 1871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2639"/>
                    <a:gd name="T148" fmla="*/ 0 h 1871"/>
                    <a:gd name="T149" fmla="*/ 2639 w 2639"/>
                    <a:gd name="T150" fmla="*/ 1871 h 1871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2639" h="1871">
                      <a:moveTo>
                        <a:pt x="273" y="230"/>
                      </a:moveTo>
                      <a:lnTo>
                        <a:pt x="398" y="120"/>
                      </a:lnTo>
                      <a:lnTo>
                        <a:pt x="533" y="50"/>
                      </a:lnTo>
                      <a:lnTo>
                        <a:pt x="673" y="12"/>
                      </a:lnTo>
                      <a:lnTo>
                        <a:pt x="817" y="0"/>
                      </a:lnTo>
                      <a:lnTo>
                        <a:pt x="959" y="2"/>
                      </a:lnTo>
                      <a:lnTo>
                        <a:pt x="1099" y="14"/>
                      </a:lnTo>
                      <a:lnTo>
                        <a:pt x="1232" y="28"/>
                      </a:lnTo>
                      <a:lnTo>
                        <a:pt x="1355" y="36"/>
                      </a:lnTo>
                      <a:lnTo>
                        <a:pt x="1472" y="31"/>
                      </a:lnTo>
                      <a:lnTo>
                        <a:pt x="1589" y="22"/>
                      </a:lnTo>
                      <a:lnTo>
                        <a:pt x="1706" y="11"/>
                      </a:lnTo>
                      <a:lnTo>
                        <a:pt x="1820" y="4"/>
                      </a:lnTo>
                      <a:lnTo>
                        <a:pt x="1929" y="2"/>
                      </a:lnTo>
                      <a:lnTo>
                        <a:pt x="2031" y="12"/>
                      </a:lnTo>
                      <a:lnTo>
                        <a:pt x="2126" y="38"/>
                      </a:lnTo>
                      <a:lnTo>
                        <a:pt x="2211" y="84"/>
                      </a:lnTo>
                      <a:lnTo>
                        <a:pt x="2287" y="140"/>
                      </a:lnTo>
                      <a:lnTo>
                        <a:pt x="2360" y="200"/>
                      </a:lnTo>
                      <a:lnTo>
                        <a:pt x="2426" y="265"/>
                      </a:lnTo>
                      <a:lnTo>
                        <a:pt x="2487" y="337"/>
                      </a:lnTo>
                      <a:lnTo>
                        <a:pt x="2539" y="417"/>
                      </a:lnTo>
                      <a:lnTo>
                        <a:pt x="2582" y="509"/>
                      </a:lnTo>
                      <a:lnTo>
                        <a:pt x="2614" y="614"/>
                      </a:lnTo>
                      <a:lnTo>
                        <a:pt x="2636" y="734"/>
                      </a:lnTo>
                      <a:lnTo>
                        <a:pt x="2639" y="859"/>
                      </a:lnTo>
                      <a:lnTo>
                        <a:pt x="2627" y="981"/>
                      </a:lnTo>
                      <a:lnTo>
                        <a:pt x="2600" y="1096"/>
                      </a:lnTo>
                      <a:lnTo>
                        <a:pt x="2564" y="1203"/>
                      </a:lnTo>
                      <a:lnTo>
                        <a:pt x="2519" y="1298"/>
                      </a:lnTo>
                      <a:lnTo>
                        <a:pt x="2471" y="1383"/>
                      </a:lnTo>
                      <a:lnTo>
                        <a:pt x="2422" y="1451"/>
                      </a:lnTo>
                      <a:lnTo>
                        <a:pt x="2375" y="1503"/>
                      </a:lnTo>
                      <a:lnTo>
                        <a:pt x="2138" y="1673"/>
                      </a:lnTo>
                      <a:lnTo>
                        <a:pt x="1865" y="1791"/>
                      </a:lnTo>
                      <a:lnTo>
                        <a:pt x="1567" y="1857"/>
                      </a:lnTo>
                      <a:lnTo>
                        <a:pt x="1259" y="1871"/>
                      </a:lnTo>
                      <a:lnTo>
                        <a:pt x="949" y="1830"/>
                      </a:lnTo>
                      <a:lnTo>
                        <a:pt x="655" y="1739"/>
                      </a:lnTo>
                      <a:lnTo>
                        <a:pt x="387" y="1593"/>
                      </a:lnTo>
                      <a:lnTo>
                        <a:pt x="160" y="1396"/>
                      </a:lnTo>
                      <a:lnTo>
                        <a:pt x="79" y="1280"/>
                      </a:lnTo>
                      <a:lnTo>
                        <a:pt x="26" y="1147"/>
                      </a:lnTo>
                      <a:lnTo>
                        <a:pt x="0" y="998"/>
                      </a:lnTo>
                      <a:lnTo>
                        <a:pt x="2" y="842"/>
                      </a:lnTo>
                      <a:lnTo>
                        <a:pt x="30" y="680"/>
                      </a:lnTo>
                      <a:lnTo>
                        <a:pt x="85" y="521"/>
                      </a:lnTo>
                      <a:lnTo>
                        <a:pt x="165" y="370"/>
                      </a:lnTo>
                      <a:lnTo>
                        <a:pt x="273" y="230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74" name="Freeform 654">
                  <a:extLst>
                    <a:ext uri="{FF2B5EF4-FFF2-40B4-BE49-F238E27FC236}">
                      <a16:creationId xmlns:a16="http://schemas.microsoft.com/office/drawing/2014/main" id="{5C1A5E1C-5697-4821-B647-1B419DF37BD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6" y="2388"/>
                  <a:ext cx="437" cy="177"/>
                </a:xfrm>
                <a:custGeom>
                  <a:avLst/>
                  <a:gdLst>
                    <a:gd name="T0" fmla="*/ 0 w 2623"/>
                    <a:gd name="T1" fmla="*/ 0 h 1063"/>
                    <a:gd name="T2" fmla="*/ 0 w 2623"/>
                    <a:gd name="T3" fmla="*/ 0 h 1063"/>
                    <a:gd name="T4" fmla="*/ 0 w 2623"/>
                    <a:gd name="T5" fmla="*/ 0 h 1063"/>
                    <a:gd name="T6" fmla="*/ 0 w 2623"/>
                    <a:gd name="T7" fmla="*/ 0 h 1063"/>
                    <a:gd name="T8" fmla="*/ 0 w 2623"/>
                    <a:gd name="T9" fmla="*/ 0 h 1063"/>
                    <a:gd name="T10" fmla="*/ 0 w 2623"/>
                    <a:gd name="T11" fmla="*/ 0 h 1063"/>
                    <a:gd name="T12" fmla="*/ 0 w 2623"/>
                    <a:gd name="T13" fmla="*/ 0 h 1063"/>
                    <a:gd name="T14" fmla="*/ 0 w 2623"/>
                    <a:gd name="T15" fmla="*/ 0 h 1063"/>
                    <a:gd name="T16" fmla="*/ 0 w 2623"/>
                    <a:gd name="T17" fmla="*/ 0 h 1063"/>
                    <a:gd name="T18" fmla="*/ 0 w 2623"/>
                    <a:gd name="T19" fmla="*/ 0 h 1063"/>
                    <a:gd name="T20" fmla="*/ 0 w 2623"/>
                    <a:gd name="T21" fmla="*/ 0 h 1063"/>
                    <a:gd name="T22" fmla="*/ 0 w 2623"/>
                    <a:gd name="T23" fmla="*/ 0 h 1063"/>
                    <a:gd name="T24" fmla="*/ 0 w 2623"/>
                    <a:gd name="T25" fmla="*/ 0 h 1063"/>
                    <a:gd name="T26" fmla="*/ 0 w 2623"/>
                    <a:gd name="T27" fmla="*/ 0 h 1063"/>
                    <a:gd name="T28" fmla="*/ 0 w 2623"/>
                    <a:gd name="T29" fmla="*/ 0 h 1063"/>
                    <a:gd name="T30" fmla="*/ 0 w 2623"/>
                    <a:gd name="T31" fmla="*/ 0 h 1063"/>
                    <a:gd name="T32" fmla="*/ 0 w 2623"/>
                    <a:gd name="T33" fmla="*/ 0 h 1063"/>
                    <a:gd name="T34" fmla="*/ 0 w 2623"/>
                    <a:gd name="T35" fmla="*/ 0 h 1063"/>
                    <a:gd name="T36" fmla="*/ 0 w 2623"/>
                    <a:gd name="T37" fmla="*/ 0 h 1063"/>
                    <a:gd name="T38" fmla="*/ 0 w 2623"/>
                    <a:gd name="T39" fmla="*/ 0 h 1063"/>
                    <a:gd name="T40" fmla="*/ 0 w 2623"/>
                    <a:gd name="T41" fmla="*/ 0 h 1063"/>
                    <a:gd name="T42" fmla="*/ 0 w 2623"/>
                    <a:gd name="T43" fmla="*/ 0 h 1063"/>
                    <a:gd name="T44" fmla="*/ 0 w 2623"/>
                    <a:gd name="T45" fmla="*/ 0 h 1063"/>
                    <a:gd name="T46" fmla="*/ 0 w 2623"/>
                    <a:gd name="T47" fmla="*/ 0 h 1063"/>
                    <a:gd name="T48" fmla="*/ 0 w 2623"/>
                    <a:gd name="T49" fmla="*/ 0 h 1063"/>
                    <a:gd name="T50" fmla="*/ 0 w 2623"/>
                    <a:gd name="T51" fmla="*/ 0 h 1063"/>
                    <a:gd name="T52" fmla="*/ 0 w 2623"/>
                    <a:gd name="T53" fmla="*/ 0 h 1063"/>
                    <a:gd name="T54" fmla="*/ 0 w 2623"/>
                    <a:gd name="T55" fmla="*/ 0 h 1063"/>
                    <a:gd name="T56" fmla="*/ 0 w 2623"/>
                    <a:gd name="T57" fmla="*/ 0 h 1063"/>
                    <a:gd name="T58" fmla="*/ 0 w 2623"/>
                    <a:gd name="T59" fmla="*/ 0 h 1063"/>
                    <a:gd name="T60" fmla="*/ 0 w 2623"/>
                    <a:gd name="T61" fmla="*/ 0 h 1063"/>
                    <a:gd name="T62" fmla="*/ 0 w 2623"/>
                    <a:gd name="T63" fmla="*/ 0 h 1063"/>
                    <a:gd name="T64" fmla="*/ 0 w 2623"/>
                    <a:gd name="T65" fmla="*/ 0 h 1063"/>
                    <a:gd name="T66" fmla="*/ 0 w 2623"/>
                    <a:gd name="T67" fmla="*/ 0 h 1063"/>
                    <a:gd name="T68" fmla="*/ 0 w 2623"/>
                    <a:gd name="T69" fmla="*/ 0 h 1063"/>
                    <a:gd name="T70" fmla="*/ 0 w 2623"/>
                    <a:gd name="T71" fmla="*/ 0 h 1063"/>
                    <a:gd name="T72" fmla="*/ 0 w 2623"/>
                    <a:gd name="T73" fmla="*/ 0 h 1063"/>
                    <a:gd name="T74" fmla="*/ 0 w 2623"/>
                    <a:gd name="T75" fmla="*/ 0 h 1063"/>
                    <a:gd name="T76" fmla="*/ 0 w 2623"/>
                    <a:gd name="T77" fmla="*/ 0 h 1063"/>
                    <a:gd name="T78" fmla="*/ 0 w 2623"/>
                    <a:gd name="T79" fmla="*/ 0 h 1063"/>
                    <a:gd name="T80" fmla="*/ 0 w 2623"/>
                    <a:gd name="T81" fmla="*/ 0 h 1063"/>
                    <a:gd name="T82" fmla="*/ 0 w 2623"/>
                    <a:gd name="T83" fmla="*/ 0 h 1063"/>
                    <a:gd name="T84" fmla="*/ 0 w 2623"/>
                    <a:gd name="T85" fmla="*/ 0 h 1063"/>
                    <a:gd name="T86" fmla="*/ 0 w 2623"/>
                    <a:gd name="T87" fmla="*/ 0 h 1063"/>
                    <a:gd name="T88" fmla="*/ 0 w 2623"/>
                    <a:gd name="T89" fmla="*/ 0 h 1063"/>
                    <a:gd name="T90" fmla="*/ 0 w 2623"/>
                    <a:gd name="T91" fmla="*/ 0 h 1063"/>
                    <a:gd name="T92" fmla="*/ 0 w 2623"/>
                    <a:gd name="T93" fmla="*/ 0 h 1063"/>
                    <a:gd name="T94" fmla="*/ 0 w 2623"/>
                    <a:gd name="T95" fmla="*/ 0 h 1063"/>
                    <a:gd name="T96" fmla="*/ 0 w 2623"/>
                    <a:gd name="T97" fmla="*/ 0 h 1063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2623"/>
                    <a:gd name="T148" fmla="*/ 0 h 1063"/>
                    <a:gd name="T149" fmla="*/ 2623 w 2623"/>
                    <a:gd name="T150" fmla="*/ 1063 h 1063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2623" h="1063">
                      <a:moveTo>
                        <a:pt x="18" y="13"/>
                      </a:moveTo>
                      <a:lnTo>
                        <a:pt x="42" y="60"/>
                      </a:lnTo>
                      <a:lnTo>
                        <a:pt x="123" y="134"/>
                      </a:lnTo>
                      <a:lnTo>
                        <a:pt x="247" y="222"/>
                      </a:lnTo>
                      <a:lnTo>
                        <a:pt x="402" y="316"/>
                      </a:lnTo>
                      <a:lnTo>
                        <a:pt x="573" y="405"/>
                      </a:lnTo>
                      <a:lnTo>
                        <a:pt x="750" y="483"/>
                      </a:lnTo>
                      <a:lnTo>
                        <a:pt x="919" y="538"/>
                      </a:lnTo>
                      <a:lnTo>
                        <a:pt x="1069" y="563"/>
                      </a:lnTo>
                      <a:lnTo>
                        <a:pt x="1198" y="565"/>
                      </a:lnTo>
                      <a:lnTo>
                        <a:pt x="1325" y="565"/>
                      </a:lnTo>
                      <a:lnTo>
                        <a:pt x="1448" y="557"/>
                      </a:lnTo>
                      <a:lnTo>
                        <a:pt x="1572" y="543"/>
                      </a:lnTo>
                      <a:lnTo>
                        <a:pt x="1694" y="519"/>
                      </a:lnTo>
                      <a:lnTo>
                        <a:pt x="1818" y="484"/>
                      </a:lnTo>
                      <a:lnTo>
                        <a:pt x="1943" y="435"/>
                      </a:lnTo>
                      <a:lnTo>
                        <a:pt x="2072" y="375"/>
                      </a:lnTo>
                      <a:lnTo>
                        <a:pt x="2196" y="301"/>
                      </a:lnTo>
                      <a:lnTo>
                        <a:pt x="2306" y="224"/>
                      </a:lnTo>
                      <a:lnTo>
                        <a:pt x="2403" y="151"/>
                      </a:lnTo>
                      <a:lnTo>
                        <a:pt x="2484" y="90"/>
                      </a:lnTo>
                      <a:lnTo>
                        <a:pt x="2546" y="48"/>
                      </a:lnTo>
                      <a:lnTo>
                        <a:pt x="2592" y="33"/>
                      </a:lnTo>
                      <a:lnTo>
                        <a:pt x="2618" y="51"/>
                      </a:lnTo>
                      <a:lnTo>
                        <a:pt x="2623" y="112"/>
                      </a:lnTo>
                      <a:lnTo>
                        <a:pt x="2614" y="194"/>
                      </a:lnTo>
                      <a:lnTo>
                        <a:pt x="2599" y="279"/>
                      </a:lnTo>
                      <a:lnTo>
                        <a:pt x="2575" y="362"/>
                      </a:lnTo>
                      <a:lnTo>
                        <a:pt x="2548" y="444"/>
                      </a:lnTo>
                      <a:lnTo>
                        <a:pt x="2514" y="520"/>
                      </a:lnTo>
                      <a:lnTo>
                        <a:pt x="2477" y="588"/>
                      </a:lnTo>
                      <a:lnTo>
                        <a:pt x="2437" y="648"/>
                      </a:lnTo>
                      <a:lnTo>
                        <a:pt x="2393" y="697"/>
                      </a:lnTo>
                      <a:lnTo>
                        <a:pt x="2155" y="867"/>
                      </a:lnTo>
                      <a:lnTo>
                        <a:pt x="1880" y="985"/>
                      </a:lnTo>
                      <a:lnTo>
                        <a:pt x="1578" y="1049"/>
                      </a:lnTo>
                      <a:lnTo>
                        <a:pt x="1267" y="1063"/>
                      </a:lnTo>
                      <a:lnTo>
                        <a:pt x="954" y="1022"/>
                      </a:lnTo>
                      <a:lnTo>
                        <a:pt x="656" y="929"/>
                      </a:lnTo>
                      <a:lnTo>
                        <a:pt x="386" y="784"/>
                      </a:lnTo>
                      <a:lnTo>
                        <a:pt x="158" y="586"/>
                      </a:lnTo>
                      <a:lnTo>
                        <a:pt x="79" y="478"/>
                      </a:lnTo>
                      <a:lnTo>
                        <a:pt x="32" y="367"/>
                      </a:lnTo>
                      <a:lnTo>
                        <a:pt x="7" y="259"/>
                      </a:lnTo>
                      <a:lnTo>
                        <a:pt x="0" y="162"/>
                      </a:lnTo>
                      <a:lnTo>
                        <a:pt x="4" y="82"/>
                      </a:lnTo>
                      <a:lnTo>
                        <a:pt x="13" y="26"/>
                      </a:lnTo>
                      <a:lnTo>
                        <a:pt x="18" y="0"/>
                      </a:lnTo>
                      <a:lnTo>
                        <a:pt x="18" y="13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75" name="Freeform 655">
                  <a:extLst>
                    <a:ext uri="{FF2B5EF4-FFF2-40B4-BE49-F238E27FC236}">
                      <a16:creationId xmlns:a16="http://schemas.microsoft.com/office/drawing/2014/main" id="{99C2B278-5854-4D6E-B4EF-889D49B6ED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7" y="2393"/>
                  <a:ext cx="435" cy="173"/>
                </a:xfrm>
                <a:custGeom>
                  <a:avLst/>
                  <a:gdLst>
                    <a:gd name="T0" fmla="*/ 0 w 2611"/>
                    <a:gd name="T1" fmla="*/ 0 h 1033"/>
                    <a:gd name="T2" fmla="*/ 0 w 2611"/>
                    <a:gd name="T3" fmla="*/ 0 h 1033"/>
                    <a:gd name="T4" fmla="*/ 0 w 2611"/>
                    <a:gd name="T5" fmla="*/ 0 h 1033"/>
                    <a:gd name="T6" fmla="*/ 0 w 2611"/>
                    <a:gd name="T7" fmla="*/ 0 h 1033"/>
                    <a:gd name="T8" fmla="*/ 0 w 2611"/>
                    <a:gd name="T9" fmla="*/ 0 h 1033"/>
                    <a:gd name="T10" fmla="*/ 0 w 2611"/>
                    <a:gd name="T11" fmla="*/ 0 h 1033"/>
                    <a:gd name="T12" fmla="*/ 0 w 2611"/>
                    <a:gd name="T13" fmla="*/ 0 h 1033"/>
                    <a:gd name="T14" fmla="*/ 0 w 2611"/>
                    <a:gd name="T15" fmla="*/ 0 h 1033"/>
                    <a:gd name="T16" fmla="*/ 0 w 2611"/>
                    <a:gd name="T17" fmla="*/ 0 h 1033"/>
                    <a:gd name="T18" fmla="*/ 0 w 2611"/>
                    <a:gd name="T19" fmla="*/ 0 h 1033"/>
                    <a:gd name="T20" fmla="*/ 0 w 2611"/>
                    <a:gd name="T21" fmla="*/ 0 h 1033"/>
                    <a:gd name="T22" fmla="*/ 0 w 2611"/>
                    <a:gd name="T23" fmla="*/ 0 h 1033"/>
                    <a:gd name="T24" fmla="*/ 0 w 2611"/>
                    <a:gd name="T25" fmla="*/ 0 h 1033"/>
                    <a:gd name="T26" fmla="*/ 0 w 2611"/>
                    <a:gd name="T27" fmla="*/ 0 h 1033"/>
                    <a:gd name="T28" fmla="*/ 0 w 2611"/>
                    <a:gd name="T29" fmla="*/ 0 h 1033"/>
                    <a:gd name="T30" fmla="*/ 0 w 2611"/>
                    <a:gd name="T31" fmla="*/ 0 h 1033"/>
                    <a:gd name="T32" fmla="*/ 0 w 2611"/>
                    <a:gd name="T33" fmla="*/ 0 h 1033"/>
                    <a:gd name="T34" fmla="*/ 0 w 2611"/>
                    <a:gd name="T35" fmla="*/ 0 h 1033"/>
                    <a:gd name="T36" fmla="*/ 0 w 2611"/>
                    <a:gd name="T37" fmla="*/ 0 h 1033"/>
                    <a:gd name="T38" fmla="*/ 0 w 2611"/>
                    <a:gd name="T39" fmla="*/ 0 h 1033"/>
                    <a:gd name="T40" fmla="*/ 0 w 2611"/>
                    <a:gd name="T41" fmla="*/ 0 h 1033"/>
                    <a:gd name="T42" fmla="*/ 0 w 2611"/>
                    <a:gd name="T43" fmla="*/ 0 h 1033"/>
                    <a:gd name="T44" fmla="*/ 0 w 2611"/>
                    <a:gd name="T45" fmla="*/ 0 h 1033"/>
                    <a:gd name="T46" fmla="*/ 0 w 2611"/>
                    <a:gd name="T47" fmla="*/ 0 h 1033"/>
                    <a:gd name="T48" fmla="*/ 0 w 2611"/>
                    <a:gd name="T49" fmla="*/ 0 h 1033"/>
                    <a:gd name="T50" fmla="*/ 0 w 2611"/>
                    <a:gd name="T51" fmla="*/ 0 h 1033"/>
                    <a:gd name="T52" fmla="*/ 0 w 2611"/>
                    <a:gd name="T53" fmla="*/ 0 h 1033"/>
                    <a:gd name="T54" fmla="*/ 0 w 2611"/>
                    <a:gd name="T55" fmla="*/ 0 h 1033"/>
                    <a:gd name="T56" fmla="*/ 0 w 2611"/>
                    <a:gd name="T57" fmla="*/ 0 h 1033"/>
                    <a:gd name="T58" fmla="*/ 0 w 2611"/>
                    <a:gd name="T59" fmla="*/ 0 h 1033"/>
                    <a:gd name="T60" fmla="*/ 0 w 2611"/>
                    <a:gd name="T61" fmla="*/ 0 h 1033"/>
                    <a:gd name="T62" fmla="*/ 0 w 2611"/>
                    <a:gd name="T63" fmla="*/ 0 h 1033"/>
                    <a:gd name="T64" fmla="*/ 0 w 2611"/>
                    <a:gd name="T65" fmla="*/ 0 h 1033"/>
                    <a:gd name="T66" fmla="*/ 0 w 2611"/>
                    <a:gd name="T67" fmla="*/ 0 h 1033"/>
                    <a:gd name="T68" fmla="*/ 0 w 2611"/>
                    <a:gd name="T69" fmla="*/ 0 h 1033"/>
                    <a:gd name="T70" fmla="*/ 0 w 2611"/>
                    <a:gd name="T71" fmla="*/ 0 h 1033"/>
                    <a:gd name="T72" fmla="*/ 0 w 2611"/>
                    <a:gd name="T73" fmla="*/ 0 h 1033"/>
                    <a:gd name="T74" fmla="*/ 0 w 2611"/>
                    <a:gd name="T75" fmla="*/ 0 h 1033"/>
                    <a:gd name="T76" fmla="*/ 0 w 2611"/>
                    <a:gd name="T77" fmla="*/ 0 h 1033"/>
                    <a:gd name="T78" fmla="*/ 0 w 2611"/>
                    <a:gd name="T79" fmla="*/ 0 h 1033"/>
                    <a:gd name="T80" fmla="*/ 0 w 2611"/>
                    <a:gd name="T81" fmla="*/ 0 h 1033"/>
                    <a:gd name="T82" fmla="*/ 0 w 2611"/>
                    <a:gd name="T83" fmla="*/ 0 h 1033"/>
                    <a:gd name="T84" fmla="*/ 0 w 2611"/>
                    <a:gd name="T85" fmla="*/ 0 h 1033"/>
                    <a:gd name="T86" fmla="*/ 0 w 2611"/>
                    <a:gd name="T87" fmla="*/ 0 h 1033"/>
                    <a:gd name="T88" fmla="*/ 0 w 2611"/>
                    <a:gd name="T89" fmla="*/ 0 h 1033"/>
                    <a:gd name="T90" fmla="*/ 0 w 2611"/>
                    <a:gd name="T91" fmla="*/ 0 h 1033"/>
                    <a:gd name="T92" fmla="*/ 0 w 2611"/>
                    <a:gd name="T93" fmla="*/ 0 h 1033"/>
                    <a:gd name="T94" fmla="*/ 0 w 2611"/>
                    <a:gd name="T95" fmla="*/ 0 h 1033"/>
                    <a:gd name="T96" fmla="*/ 0 w 2611"/>
                    <a:gd name="T97" fmla="*/ 0 h 1033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2611"/>
                    <a:gd name="T148" fmla="*/ 0 h 1033"/>
                    <a:gd name="T149" fmla="*/ 2611 w 2611"/>
                    <a:gd name="T150" fmla="*/ 1033 h 1033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2611" h="1033">
                      <a:moveTo>
                        <a:pt x="15" y="11"/>
                      </a:moveTo>
                      <a:lnTo>
                        <a:pt x="41" y="55"/>
                      </a:lnTo>
                      <a:lnTo>
                        <a:pt x="121" y="126"/>
                      </a:lnTo>
                      <a:lnTo>
                        <a:pt x="242" y="212"/>
                      </a:lnTo>
                      <a:lnTo>
                        <a:pt x="392" y="307"/>
                      </a:lnTo>
                      <a:lnTo>
                        <a:pt x="559" y="398"/>
                      </a:lnTo>
                      <a:lnTo>
                        <a:pt x="732" y="477"/>
                      </a:lnTo>
                      <a:lnTo>
                        <a:pt x="897" y="533"/>
                      </a:lnTo>
                      <a:lnTo>
                        <a:pt x="1046" y="559"/>
                      </a:lnTo>
                      <a:lnTo>
                        <a:pt x="1177" y="562"/>
                      </a:lnTo>
                      <a:lnTo>
                        <a:pt x="1307" y="562"/>
                      </a:lnTo>
                      <a:lnTo>
                        <a:pt x="1432" y="555"/>
                      </a:lnTo>
                      <a:lnTo>
                        <a:pt x="1557" y="542"/>
                      </a:lnTo>
                      <a:lnTo>
                        <a:pt x="1679" y="518"/>
                      </a:lnTo>
                      <a:lnTo>
                        <a:pt x="1802" y="486"/>
                      </a:lnTo>
                      <a:lnTo>
                        <a:pt x="1925" y="439"/>
                      </a:lnTo>
                      <a:lnTo>
                        <a:pt x="2053" y="381"/>
                      </a:lnTo>
                      <a:lnTo>
                        <a:pt x="2174" y="308"/>
                      </a:lnTo>
                      <a:lnTo>
                        <a:pt x="2284" y="233"/>
                      </a:lnTo>
                      <a:lnTo>
                        <a:pt x="2381" y="159"/>
                      </a:lnTo>
                      <a:lnTo>
                        <a:pt x="2463" y="98"/>
                      </a:lnTo>
                      <a:lnTo>
                        <a:pt x="2527" y="53"/>
                      </a:lnTo>
                      <a:lnTo>
                        <a:pt x="2575" y="35"/>
                      </a:lnTo>
                      <a:lnTo>
                        <a:pt x="2603" y="50"/>
                      </a:lnTo>
                      <a:lnTo>
                        <a:pt x="2611" y="107"/>
                      </a:lnTo>
                      <a:lnTo>
                        <a:pt x="2600" y="186"/>
                      </a:lnTo>
                      <a:lnTo>
                        <a:pt x="2585" y="269"/>
                      </a:lnTo>
                      <a:lnTo>
                        <a:pt x="2560" y="350"/>
                      </a:lnTo>
                      <a:lnTo>
                        <a:pt x="2531" y="429"/>
                      </a:lnTo>
                      <a:lnTo>
                        <a:pt x="2496" y="504"/>
                      </a:lnTo>
                      <a:lnTo>
                        <a:pt x="2458" y="571"/>
                      </a:lnTo>
                      <a:lnTo>
                        <a:pt x="2416" y="628"/>
                      </a:lnTo>
                      <a:lnTo>
                        <a:pt x="2374" y="676"/>
                      </a:lnTo>
                      <a:lnTo>
                        <a:pt x="2140" y="841"/>
                      </a:lnTo>
                      <a:lnTo>
                        <a:pt x="1867" y="957"/>
                      </a:lnTo>
                      <a:lnTo>
                        <a:pt x="1568" y="1020"/>
                      </a:lnTo>
                      <a:lnTo>
                        <a:pt x="1257" y="1033"/>
                      </a:lnTo>
                      <a:lnTo>
                        <a:pt x="946" y="993"/>
                      </a:lnTo>
                      <a:lnTo>
                        <a:pt x="651" y="902"/>
                      </a:lnTo>
                      <a:lnTo>
                        <a:pt x="382" y="758"/>
                      </a:lnTo>
                      <a:lnTo>
                        <a:pt x="157" y="562"/>
                      </a:lnTo>
                      <a:lnTo>
                        <a:pt x="82" y="457"/>
                      </a:lnTo>
                      <a:lnTo>
                        <a:pt x="35" y="351"/>
                      </a:lnTo>
                      <a:lnTo>
                        <a:pt x="9" y="247"/>
                      </a:lnTo>
                      <a:lnTo>
                        <a:pt x="0" y="155"/>
                      </a:lnTo>
                      <a:lnTo>
                        <a:pt x="1" y="79"/>
                      </a:lnTo>
                      <a:lnTo>
                        <a:pt x="8" y="26"/>
                      </a:lnTo>
                      <a:lnTo>
                        <a:pt x="14" y="0"/>
                      </a:lnTo>
                      <a:lnTo>
                        <a:pt x="15" y="11"/>
                      </a:lnTo>
                      <a:close/>
                    </a:path>
                  </a:pathLst>
                </a:custGeom>
                <a:solidFill>
                  <a:srgbClr val="F70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76" name="Freeform 656">
                  <a:extLst>
                    <a:ext uri="{FF2B5EF4-FFF2-40B4-BE49-F238E27FC236}">
                      <a16:creationId xmlns:a16="http://schemas.microsoft.com/office/drawing/2014/main" id="{712CA554-BEC0-4E6A-BB58-3E6ED5114C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7" y="2399"/>
                  <a:ext cx="434" cy="167"/>
                </a:xfrm>
                <a:custGeom>
                  <a:avLst/>
                  <a:gdLst>
                    <a:gd name="T0" fmla="*/ 0 w 2600"/>
                    <a:gd name="T1" fmla="*/ 0 h 1007"/>
                    <a:gd name="T2" fmla="*/ 0 w 2600"/>
                    <a:gd name="T3" fmla="*/ 0 h 1007"/>
                    <a:gd name="T4" fmla="*/ 0 w 2600"/>
                    <a:gd name="T5" fmla="*/ 0 h 1007"/>
                    <a:gd name="T6" fmla="*/ 0 w 2600"/>
                    <a:gd name="T7" fmla="*/ 0 h 1007"/>
                    <a:gd name="T8" fmla="*/ 0 w 2600"/>
                    <a:gd name="T9" fmla="*/ 0 h 1007"/>
                    <a:gd name="T10" fmla="*/ 0 w 2600"/>
                    <a:gd name="T11" fmla="*/ 0 h 1007"/>
                    <a:gd name="T12" fmla="*/ 0 w 2600"/>
                    <a:gd name="T13" fmla="*/ 0 h 1007"/>
                    <a:gd name="T14" fmla="*/ 0 w 2600"/>
                    <a:gd name="T15" fmla="*/ 0 h 1007"/>
                    <a:gd name="T16" fmla="*/ 0 w 2600"/>
                    <a:gd name="T17" fmla="*/ 0 h 1007"/>
                    <a:gd name="T18" fmla="*/ 0 w 2600"/>
                    <a:gd name="T19" fmla="*/ 0 h 1007"/>
                    <a:gd name="T20" fmla="*/ 0 w 2600"/>
                    <a:gd name="T21" fmla="*/ 0 h 1007"/>
                    <a:gd name="T22" fmla="*/ 0 w 2600"/>
                    <a:gd name="T23" fmla="*/ 0 h 1007"/>
                    <a:gd name="T24" fmla="*/ 0 w 2600"/>
                    <a:gd name="T25" fmla="*/ 0 h 1007"/>
                    <a:gd name="T26" fmla="*/ 0 w 2600"/>
                    <a:gd name="T27" fmla="*/ 0 h 1007"/>
                    <a:gd name="T28" fmla="*/ 0 w 2600"/>
                    <a:gd name="T29" fmla="*/ 0 h 1007"/>
                    <a:gd name="T30" fmla="*/ 0 w 2600"/>
                    <a:gd name="T31" fmla="*/ 0 h 1007"/>
                    <a:gd name="T32" fmla="*/ 0 w 2600"/>
                    <a:gd name="T33" fmla="*/ 0 h 1007"/>
                    <a:gd name="T34" fmla="*/ 0 w 2600"/>
                    <a:gd name="T35" fmla="*/ 0 h 1007"/>
                    <a:gd name="T36" fmla="*/ 0 w 2600"/>
                    <a:gd name="T37" fmla="*/ 0 h 1007"/>
                    <a:gd name="T38" fmla="*/ 0 w 2600"/>
                    <a:gd name="T39" fmla="*/ 0 h 1007"/>
                    <a:gd name="T40" fmla="*/ 0 w 2600"/>
                    <a:gd name="T41" fmla="*/ 0 h 1007"/>
                    <a:gd name="T42" fmla="*/ 0 w 2600"/>
                    <a:gd name="T43" fmla="*/ 0 h 1007"/>
                    <a:gd name="T44" fmla="*/ 0 w 2600"/>
                    <a:gd name="T45" fmla="*/ 0 h 1007"/>
                    <a:gd name="T46" fmla="*/ 0 w 2600"/>
                    <a:gd name="T47" fmla="*/ 0 h 1007"/>
                    <a:gd name="T48" fmla="*/ 0 w 2600"/>
                    <a:gd name="T49" fmla="*/ 0 h 1007"/>
                    <a:gd name="T50" fmla="*/ 0 w 2600"/>
                    <a:gd name="T51" fmla="*/ 0 h 1007"/>
                    <a:gd name="T52" fmla="*/ 0 w 2600"/>
                    <a:gd name="T53" fmla="*/ 0 h 1007"/>
                    <a:gd name="T54" fmla="*/ 0 w 2600"/>
                    <a:gd name="T55" fmla="*/ 0 h 1007"/>
                    <a:gd name="T56" fmla="*/ 0 w 2600"/>
                    <a:gd name="T57" fmla="*/ 0 h 1007"/>
                    <a:gd name="T58" fmla="*/ 0 w 2600"/>
                    <a:gd name="T59" fmla="*/ 0 h 1007"/>
                    <a:gd name="T60" fmla="*/ 0 w 2600"/>
                    <a:gd name="T61" fmla="*/ 0 h 1007"/>
                    <a:gd name="T62" fmla="*/ 0 w 2600"/>
                    <a:gd name="T63" fmla="*/ 0 h 1007"/>
                    <a:gd name="T64" fmla="*/ 0 w 2600"/>
                    <a:gd name="T65" fmla="*/ 0 h 1007"/>
                    <a:gd name="T66" fmla="*/ 0 w 2600"/>
                    <a:gd name="T67" fmla="*/ 0 h 1007"/>
                    <a:gd name="T68" fmla="*/ 0 w 2600"/>
                    <a:gd name="T69" fmla="*/ 0 h 1007"/>
                    <a:gd name="T70" fmla="*/ 0 w 2600"/>
                    <a:gd name="T71" fmla="*/ 0 h 1007"/>
                    <a:gd name="T72" fmla="*/ 0 w 2600"/>
                    <a:gd name="T73" fmla="*/ 0 h 1007"/>
                    <a:gd name="T74" fmla="*/ 0 w 2600"/>
                    <a:gd name="T75" fmla="*/ 0 h 1007"/>
                    <a:gd name="T76" fmla="*/ 0 w 2600"/>
                    <a:gd name="T77" fmla="*/ 0 h 1007"/>
                    <a:gd name="T78" fmla="*/ 0 w 2600"/>
                    <a:gd name="T79" fmla="*/ 0 h 1007"/>
                    <a:gd name="T80" fmla="*/ 0 w 2600"/>
                    <a:gd name="T81" fmla="*/ 0 h 1007"/>
                    <a:gd name="T82" fmla="*/ 0 w 2600"/>
                    <a:gd name="T83" fmla="*/ 0 h 1007"/>
                    <a:gd name="T84" fmla="*/ 0 w 2600"/>
                    <a:gd name="T85" fmla="*/ 0 h 1007"/>
                    <a:gd name="T86" fmla="*/ 0 w 2600"/>
                    <a:gd name="T87" fmla="*/ 0 h 1007"/>
                    <a:gd name="T88" fmla="*/ 0 w 2600"/>
                    <a:gd name="T89" fmla="*/ 0 h 1007"/>
                    <a:gd name="T90" fmla="*/ 0 w 2600"/>
                    <a:gd name="T91" fmla="*/ 0 h 1007"/>
                    <a:gd name="T92" fmla="*/ 0 w 2600"/>
                    <a:gd name="T93" fmla="*/ 0 h 1007"/>
                    <a:gd name="T94" fmla="*/ 0 w 2600"/>
                    <a:gd name="T95" fmla="*/ 0 h 1007"/>
                    <a:gd name="T96" fmla="*/ 0 w 2600"/>
                    <a:gd name="T97" fmla="*/ 0 h 1007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2600"/>
                    <a:gd name="T148" fmla="*/ 0 h 1007"/>
                    <a:gd name="T149" fmla="*/ 2600 w 2600"/>
                    <a:gd name="T150" fmla="*/ 1007 h 1007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2600" h="1007">
                      <a:moveTo>
                        <a:pt x="14" y="8"/>
                      </a:moveTo>
                      <a:lnTo>
                        <a:pt x="41" y="49"/>
                      </a:lnTo>
                      <a:lnTo>
                        <a:pt x="119" y="118"/>
                      </a:lnTo>
                      <a:lnTo>
                        <a:pt x="238" y="205"/>
                      </a:lnTo>
                      <a:lnTo>
                        <a:pt x="384" y="299"/>
                      </a:lnTo>
                      <a:lnTo>
                        <a:pt x="546" y="390"/>
                      </a:lnTo>
                      <a:lnTo>
                        <a:pt x="716" y="470"/>
                      </a:lnTo>
                      <a:lnTo>
                        <a:pt x="879" y="528"/>
                      </a:lnTo>
                      <a:lnTo>
                        <a:pt x="1027" y="555"/>
                      </a:lnTo>
                      <a:lnTo>
                        <a:pt x="1160" y="559"/>
                      </a:lnTo>
                      <a:lnTo>
                        <a:pt x="1290" y="560"/>
                      </a:lnTo>
                      <a:lnTo>
                        <a:pt x="1416" y="555"/>
                      </a:lnTo>
                      <a:lnTo>
                        <a:pt x="1542" y="543"/>
                      </a:lnTo>
                      <a:lnTo>
                        <a:pt x="1665" y="522"/>
                      </a:lnTo>
                      <a:lnTo>
                        <a:pt x="1789" y="490"/>
                      </a:lnTo>
                      <a:lnTo>
                        <a:pt x="1912" y="448"/>
                      </a:lnTo>
                      <a:lnTo>
                        <a:pt x="2038" y="391"/>
                      </a:lnTo>
                      <a:lnTo>
                        <a:pt x="2157" y="321"/>
                      </a:lnTo>
                      <a:lnTo>
                        <a:pt x="2266" y="245"/>
                      </a:lnTo>
                      <a:lnTo>
                        <a:pt x="2361" y="171"/>
                      </a:lnTo>
                      <a:lnTo>
                        <a:pt x="2445" y="108"/>
                      </a:lnTo>
                      <a:lnTo>
                        <a:pt x="2511" y="61"/>
                      </a:lnTo>
                      <a:lnTo>
                        <a:pt x="2560" y="40"/>
                      </a:lnTo>
                      <a:lnTo>
                        <a:pt x="2590" y="52"/>
                      </a:lnTo>
                      <a:lnTo>
                        <a:pt x="2600" y="105"/>
                      </a:lnTo>
                      <a:lnTo>
                        <a:pt x="2591" y="181"/>
                      </a:lnTo>
                      <a:lnTo>
                        <a:pt x="2574" y="262"/>
                      </a:lnTo>
                      <a:lnTo>
                        <a:pt x="2549" y="341"/>
                      </a:lnTo>
                      <a:lnTo>
                        <a:pt x="2518" y="418"/>
                      </a:lnTo>
                      <a:lnTo>
                        <a:pt x="2481" y="490"/>
                      </a:lnTo>
                      <a:lnTo>
                        <a:pt x="2440" y="556"/>
                      </a:lnTo>
                      <a:lnTo>
                        <a:pt x="2398" y="611"/>
                      </a:lnTo>
                      <a:lnTo>
                        <a:pt x="2358" y="656"/>
                      </a:lnTo>
                      <a:lnTo>
                        <a:pt x="2126" y="817"/>
                      </a:lnTo>
                      <a:lnTo>
                        <a:pt x="1855" y="929"/>
                      </a:lnTo>
                      <a:lnTo>
                        <a:pt x="1557" y="993"/>
                      </a:lnTo>
                      <a:lnTo>
                        <a:pt x="1248" y="1007"/>
                      </a:lnTo>
                      <a:lnTo>
                        <a:pt x="938" y="967"/>
                      </a:lnTo>
                      <a:lnTo>
                        <a:pt x="646" y="877"/>
                      </a:lnTo>
                      <a:lnTo>
                        <a:pt x="380" y="734"/>
                      </a:lnTo>
                      <a:lnTo>
                        <a:pt x="159" y="539"/>
                      </a:lnTo>
                      <a:lnTo>
                        <a:pt x="86" y="438"/>
                      </a:lnTo>
                      <a:lnTo>
                        <a:pt x="38" y="336"/>
                      </a:lnTo>
                      <a:lnTo>
                        <a:pt x="11" y="239"/>
                      </a:lnTo>
                      <a:lnTo>
                        <a:pt x="1" y="151"/>
                      </a:lnTo>
                      <a:lnTo>
                        <a:pt x="0" y="78"/>
                      </a:lnTo>
                      <a:lnTo>
                        <a:pt x="6" y="26"/>
                      </a:lnTo>
                      <a:lnTo>
                        <a:pt x="11" y="0"/>
                      </a:lnTo>
                      <a:lnTo>
                        <a:pt x="14" y="8"/>
                      </a:lnTo>
                      <a:close/>
                    </a:path>
                  </a:pathLst>
                </a:custGeom>
                <a:solidFill>
                  <a:srgbClr val="F0080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77" name="Freeform 657">
                  <a:extLst>
                    <a:ext uri="{FF2B5EF4-FFF2-40B4-BE49-F238E27FC236}">
                      <a16:creationId xmlns:a16="http://schemas.microsoft.com/office/drawing/2014/main" id="{7A10AE69-7C43-47F5-9AD0-75F7DF61C9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8" y="2404"/>
                  <a:ext cx="431" cy="163"/>
                </a:xfrm>
                <a:custGeom>
                  <a:avLst/>
                  <a:gdLst>
                    <a:gd name="T0" fmla="*/ 0 w 2591"/>
                    <a:gd name="T1" fmla="*/ 0 h 978"/>
                    <a:gd name="T2" fmla="*/ 0 w 2591"/>
                    <a:gd name="T3" fmla="*/ 0 h 978"/>
                    <a:gd name="T4" fmla="*/ 0 w 2591"/>
                    <a:gd name="T5" fmla="*/ 0 h 978"/>
                    <a:gd name="T6" fmla="*/ 0 w 2591"/>
                    <a:gd name="T7" fmla="*/ 0 h 978"/>
                    <a:gd name="T8" fmla="*/ 0 w 2591"/>
                    <a:gd name="T9" fmla="*/ 0 h 978"/>
                    <a:gd name="T10" fmla="*/ 0 w 2591"/>
                    <a:gd name="T11" fmla="*/ 0 h 978"/>
                    <a:gd name="T12" fmla="*/ 0 w 2591"/>
                    <a:gd name="T13" fmla="*/ 0 h 978"/>
                    <a:gd name="T14" fmla="*/ 0 w 2591"/>
                    <a:gd name="T15" fmla="*/ 0 h 978"/>
                    <a:gd name="T16" fmla="*/ 0 w 2591"/>
                    <a:gd name="T17" fmla="*/ 0 h 978"/>
                    <a:gd name="T18" fmla="*/ 0 w 2591"/>
                    <a:gd name="T19" fmla="*/ 0 h 978"/>
                    <a:gd name="T20" fmla="*/ 0 w 2591"/>
                    <a:gd name="T21" fmla="*/ 0 h 978"/>
                    <a:gd name="T22" fmla="*/ 0 w 2591"/>
                    <a:gd name="T23" fmla="*/ 0 h 978"/>
                    <a:gd name="T24" fmla="*/ 0 w 2591"/>
                    <a:gd name="T25" fmla="*/ 0 h 978"/>
                    <a:gd name="T26" fmla="*/ 0 w 2591"/>
                    <a:gd name="T27" fmla="*/ 0 h 978"/>
                    <a:gd name="T28" fmla="*/ 0 w 2591"/>
                    <a:gd name="T29" fmla="*/ 0 h 978"/>
                    <a:gd name="T30" fmla="*/ 0 w 2591"/>
                    <a:gd name="T31" fmla="*/ 0 h 978"/>
                    <a:gd name="T32" fmla="*/ 0 w 2591"/>
                    <a:gd name="T33" fmla="*/ 0 h 978"/>
                    <a:gd name="T34" fmla="*/ 0 w 2591"/>
                    <a:gd name="T35" fmla="*/ 0 h 978"/>
                    <a:gd name="T36" fmla="*/ 0 w 2591"/>
                    <a:gd name="T37" fmla="*/ 0 h 978"/>
                    <a:gd name="T38" fmla="*/ 0 w 2591"/>
                    <a:gd name="T39" fmla="*/ 0 h 978"/>
                    <a:gd name="T40" fmla="*/ 0 w 2591"/>
                    <a:gd name="T41" fmla="*/ 0 h 978"/>
                    <a:gd name="T42" fmla="*/ 0 w 2591"/>
                    <a:gd name="T43" fmla="*/ 0 h 978"/>
                    <a:gd name="T44" fmla="*/ 0 w 2591"/>
                    <a:gd name="T45" fmla="*/ 0 h 978"/>
                    <a:gd name="T46" fmla="*/ 0 w 2591"/>
                    <a:gd name="T47" fmla="*/ 0 h 978"/>
                    <a:gd name="T48" fmla="*/ 0 w 2591"/>
                    <a:gd name="T49" fmla="*/ 0 h 978"/>
                    <a:gd name="T50" fmla="*/ 0 w 2591"/>
                    <a:gd name="T51" fmla="*/ 0 h 978"/>
                    <a:gd name="T52" fmla="*/ 0 w 2591"/>
                    <a:gd name="T53" fmla="*/ 0 h 978"/>
                    <a:gd name="T54" fmla="*/ 0 w 2591"/>
                    <a:gd name="T55" fmla="*/ 0 h 978"/>
                    <a:gd name="T56" fmla="*/ 0 w 2591"/>
                    <a:gd name="T57" fmla="*/ 0 h 978"/>
                    <a:gd name="T58" fmla="*/ 0 w 2591"/>
                    <a:gd name="T59" fmla="*/ 0 h 978"/>
                    <a:gd name="T60" fmla="*/ 0 w 2591"/>
                    <a:gd name="T61" fmla="*/ 0 h 978"/>
                    <a:gd name="T62" fmla="*/ 0 w 2591"/>
                    <a:gd name="T63" fmla="*/ 0 h 978"/>
                    <a:gd name="T64" fmla="*/ 0 w 2591"/>
                    <a:gd name="T65" fmla="*/ 0 h 978"/>
                    <a:gd name="T66" fmla="*/ 0 w 2591"/>
                    <a:gd name="T67" fmla="*/ 0 h 978"/>
                    <a:gd name="T68" fmla="*/ 0 w 2591"/>
                    <a:gd name="T69" fmla="*/ 0 h 978"/>
                    <a:gd name="T70" fmla="*/ 0 w 2591"/>
                    <a:gd name="T71" fmla="*/ 0 h 978"/>
                    <a:gd name="T72" fmla="*/ 0 w 2591"/>
                    <a:gd name="T73" fmla="*/ 0 h 978"/>
                    <a:gd name="T74" fmla="*/ 0 w 2591"/>
                    <a:gd name="T75" fmla="*/ 0 h 978"/>
                    <a:gd name="T76" fmla="*/ 0 w 2591"/>
                    <a:gd name="T77" fmla="*/ 0 h 978"/>
                    <a:gd name="T78" fmla="*/ 0 w 2591"/>
                    <a:gd name="T79" fmla="*/ 0 h 978"/>
                    <a:gd name="T80" fmla="*/ 0 w 2591"/>
                    <a:gd name="T81" fmla="*/ 0 h 978"/>
                    <a:gd name="T82" fmla="*/ 0 w 2591"/>
                    <a:gd name="T83" fmla="*/ 0 h 978"/>
                    <a:gd name="T84" fmla="*/ 0 w 2591"/>
                    <a:gd name="T85" fmla="*/ 0 h 978"/>
                    <a:gd name="T86" fmla="*/ 0 w 2591"/>
                    <a:gd name="T87" fmla="*/ 0 h 978"/>
                    <a:gd name="T88" fmla="*/ 0 w 2591"/>
                    <a:gd name="T89" fmla="*/ 0 h 978"/>
                    <a:gd name="T90" fmla="*/ 0 w 2591"/>
                    <a:gd name="T91" fmla="*/ 0 h 978"/>
                    <a:gd name="T92" fmla="*/ 0 w 2591"/>
                    <a:gd name="T93" fmla="*/ 0 h 978"/>
                    <a:gd name="T94" fmla="*/ 0 w 2591"/>
                    <a:gd name="T95" fmla="*/ 0 h 978"/>
                    <a:gd name="T96" fmla="*/ 0 w 2591"/>
                    <a:gd name="T97" fmla="*/ 0 h 978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2591"/>
                    <a:gd name="T148" fmla="*/ 0 h 978"/>
                    <a:gd name="T149" fmla="*/ 2591 w 2591"/>
                    <a:gd name="T150" fmla="*/ 978 h 978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2591" h="978">
                      <a:moveTo>
                        <a:pt x="15" y="5"/>
                      </a:moveTo>
                      <a:lnTo>
                        <a:pt x="43" y="43"/>
                      </a:lnTo>
                      <a:lnTo>
                        <a:pt x="121" y="111"/>
                      </a:lnTo>
                      <a:lnTo>
                        <a:pt x="235" y="196"/>
                      </a:lnTo>
                      <a:lnTo>
                        <a:pt x="377" y="291"/>
                      </a:lnTo>
                      <a:lnTo>
                        <a:pt x="536" y="382"/>
                      </a:lnTo>
                      <a:lnTo>
                        <a:pt x="702" y="463"/>
                      </a:lnTo>
                      <a:lnTo>
                        <a:pt x="864" y="521"/>
                      </a:lnTo>
                      <a:lnTo>
                        <a:pt x="1014" y="548"/>
                      </a:lnTo>
                      <a:lnTo>
                        <a:pt x="1148" y="553"/>
                      </a:lnTo>
                      <a:lnTo>
                        <a:pt x="1279" y="555"/>
                      </a:lnTo>
                      <a:lnTo>
                        <a:pt x="1406" y="551"/>
                      </a:lnTo>
                      <a:lnTo>
                        <a:pt x="1532" y="540"/>
                      </a:lnTo>
                      <a:lnTo>
                        <a:pt x="1655" y="520"/>
                      </a:lnTo>
                      <a:lnTo>
                        <a:pt x="1778" y="492"/>
                      </a:lnTo>
                      <a:lnTo>
                        <a:pt x="1899" y="450"/>
                      </a:lnTo>
                      <a:lnTo>
                        <a:pt x="2022" y="399"/>
                      </a:lnTo>
                      <a:lnTo>
                        <a:pt x="2139" y="330"/>
                      </a:lnTo>
                      <a:lnTo>
                        <a:pt x="2248" y="256"/>
                      </a:lnTo>
                      <a:lnTo>
                        <a:pt x="2345" y="182"/>
                      </a:lnTo>
                      <a:lnTo>
                        <a:pt x="2429" y="116"/>
                      </a:lnTo>
                      <a:lnTo>
                        <a:pt x="2496" y="67"/>
                      </a:lnTo>
                      <a:lnTo>
                        <a:pt x="2547" y="43"/>
                      </a:lnTo>
                      <a:lnTo>
                        <a:pt x="2579" y="52"/>
                      </a:lnTo>
                      <a:lnTo>
                        <a:pt x="2591" y="102"/>
                      </a:lnTo>
                      <a:lnTo>
                        <a:pt x="2582" y="176"/>
                      </a:lnTo>
                      <a:lnTo>
                        <a:pt x="2564" y="254"/>
                      </a:lnTo>
                      <a:lnTo>
                        <a:pt x="2537" y="331"/>
                      </a:lnTo>
                      <a:lnTo>
                        <a:pt x="2504" y="407"/>
                      </a:lnTo>
                      <a:lnTo>
                        <a:pt x="2466" y="476"/>
                      </a:lnTo>
                      <a:lnTo>
                        <a:pt x="2426" y="539"/>
                      </a:lnTo>
                      <a:lnTo>
                        <a:pt x="2384" y="592"/>
                      </a:lnTo>
                      <a:lnTo>
                        <a:pt x="2345" y="635"/>
                      </a:lnTo>
                      <a:lnTo>
                        <a:pt x="2115" y="792"/>
                      </a:lnTo>
                      <a:lnTo>
                        <a:pt x="1846" y="902"/>
                      </a:lnTo>
                      <a:lnTo>
                        <a:pt x="1550" y="964"/>
                      </a:lnTo>
                      <a:lnTo>
                        <a:pt x="1243" y="978"/>
                      </a:lnTo>
                      <a:lnTo>
                        <a:pt x="936" y="940"/>
                      </a:lnTo>
                      <a:lnTo>
                        <a:pt x="645" y="852"/>
                      </a:lnTo>
                      <a:lnTo>
                        <a:pt x="383" y="710"/>
                      </a:lnTo>
                      <a:lnTo>
                        <a:pt x="166" y="516"/>
                      </a:lnTo>
                      <a:lnTo>
                        <a:pt x="94" y="418"/>
                      </a:lnTo>
                      <a:lnTo>
                        <a:pt x="46" y="320"/>
                      </a:lnTo>
                      <a:lnTo>
                        <a:pt x="17" y="227"/>
                      </a:lnTo>
                      <a:lnTo>
                        <a:pt x="4" y="143"/>
                      </a:lnTo>
                      <a:lnTo>
                        <a:pt x="0" y="74"/>
                      </a:lnTo>
                      <a:lnTo>
                        <a:pt x="4" y="25"/>
                      </a:lnTo>
                      <a:lnTo>
                        <a:pt x="10" y="0"/>
                      </a:lnTo>
                      <a:lnTo>
                        <a:pt x="15" y="5"/>
                      </a:lnTo>
                      <a:close/>
                    </a:path>
                  </a:pathLst>
                </a:custGeom>
                <a:solidFill>
                  <a:srgbClr val="E80D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78" name="Freeform 658">
                  <a:extLst>
                    <a:ext uri="{FF2B5EF4-FFF2-40B4-BE49-F238E27FC236}">
                      <a16:creationId xmlns:a16="http://schemas.microsoft.com/office/drawing/2014/main" id="{85483616-9D7C-4515-ADC3-9553341F57A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8" y="2409"/>
                  <a:ext cx="430" cy="158"/>
                </a:xfrm>
                <a:custGeom>
                  <a:avLst/>
                  <a:gdLst>
                    <a:gd name="T0" fmla="*/ 0 w 2578"/>
                    <a:gd name="T1" fmla="*/ 0 h 950"/>
                    <a:gd name="T2" fmla="*/ 0 w 2578"/>
                    <a:gd name="T3" fmla="*/ 0 h 950"/>
                    <a:gd name="T4" fmla="*/ 0 w 2578"/>
                    <a:gd name="T5" fmla="*/ 0 h 950"/>
                    <a:gd name="T6" fmla="*/ 0 w 2578"/>
                    <a:gd name="T7" fmla="*/ 0 h 950"/>
                    <a:gd name="T8" fmla="*/ 0 w 2578"/>
                    <a:gd name="T9" fmla="*/ 0 h 950"/>
                    <a:gd name="T10" fmla="*/ 0 w 2578"/>
                    <a:gd name="T11" fmla="*/ 0 h 950"/>
                    <a:gd name="T12" fmla="*/ 0 w 2578"/>
                    <a:gd name="T13" fmla="*/ 0 h 950"/>
                    <a:gd name="T14" fmla="*/ 0 w 2578"/>
                    <a:gd name="T15" fmla="*/ 0 h 950"/>
                    <a:gd name="T16" fmla="*/ 0 w 2578"/>
                    <a:gd name="T17" fmla="*/ 0 h 950"/>
                    <a:gd name="T18" fmla="*/ 0 w 2578"/>
                    <a:gd name="T19" fmla="*/ 0 h 950"/>
                    <a:gd name="T20" fmla="*/ 0 w 2578"/>
                    <a:gd name="T21" fmla="*/ 0 h 950"/>
                    <a:gd name="T22" fmla="*/ 0 w 2578"/>
                    <a:gd name="T23" fmla="*/ 0 h 950"/>
                    <a:gd name="T24" fmla="*/ 0 w 2578"/>
                    <a:gd name="T25" fmla="*/ 0 h 950"/>
                    <a:gd name="T26" fmla="*/ 0 w 2578"/>
                    <a:gd name="T27" fmla="*/ 0 h 950"/>
                    <a:gd name="T28" fmla="*/ 0 w 2578"/>
                    <a:gd name="T29" fmla="*/ 0 h 950"/>
                    <a:gd name="T30" fmla="*/ 0 w 2578"/>
                    <a:gd name="T31" fmla="*/ 0 h 950"/>
                    <a:gd name="T32" fmla="*/ 0 w 2578"/>
                    <a:gd name="T33" fmla="*/ 0 h 950"/>
                    <a:gd name="T34" fmla="*/ 0 w 2578"/>
                    <a:gd name="T35" fmla="*/ 0 h 950"/>
                    <a:gd name="T36" fmla="*/ 0 w 2578"/>
                    <a:gd name="T37" fmla="*/ 0 h 950"/>
                    <a:gd name="T38" fmla="*/ 0 w 2578"/>
                    <a:gd name="T39" fmla="*/ 0 h 950"/>
                    <a:gd name="T40" fmla="*/ 0 w 2578"/>
                    <a:gd name="T41" fmla="*/ 0 h 950"/>
                    <a:gd name="T42" fmla="*/ 0 w 2578"/>
                    <a:gd name="T43" fmla="*/ 0 h 950"/>
                    <a:gd name="T44" fmla="*/ 0 w 2578"/>
                    <a:gd name="T45" fmla="*/ 0 h 950"/>
                    <a:gd name="T46" fmla="*/ 0 w 2578"/>
                    <a:gd name="T47" fmla="*/ 0 h 950"/>
                    <a:gd name="T48" fmla="*/ 0 w 2578"/>
                    <a:gd name="T49" fmla="*/ 0 h 950"/>
                    <a:gd name="T50" fmla="*/ 0 w 2578"/>
                    <a:gd name="T51" fmla="*/ 0 h 950"/>
                    <a:gd name="T52" fmla="*/ 0 w 2578"/>
                    <a:gd name="T53" fmla="*/ 0 h 950"/>
                    <a:gd name="T54" fmla="*/ 0 w 2578"/>
                    <a:gd name="T55" fmla="*/ 0 h 950"/>
                    <a:gd name="T56" fmla="*/ 0 w 2578"/>
                    <a:gd name="T57" fmla="*/ 0 h 950"/>
                    <a:gd name="T58" fmla="*/ 0 w 2578"/>
                    <a:gd name="T59" fmla="*/ 0 h 950"/>
                    <a:gd name="T60" fmla="*/ 0 w 2578"/>
                    <a:gd name="T61" fmla="*/ 0 h 950"/>
                    <a:gd name="T62" fmla="*/ 0 w 2578"/>
                    <a:gd name="T63" fmla="*/ 0 h 950"/>
                    <a:gd name="T64" fmla="*/ 0 w 2578"/>
                    <a:gd name="T65" fmla="*/ 0 h 950"/>
                    <a:gd name="T66" fmla="*/ 0 w 2578"/>
                    <a:gd name="T67" fmla="*/ 0 h 950"/>
                    <a:gd name="T68" fmla="*/ 0 w 2578"/>
                    <a:gd name="T69" fmla="*/ 0 h 950"/>
                    <a:gd name="T70" fmla="*/ 0 w 2578"/>
                    <a:gd name="T71" fmla="*/ 0 h 950"/>
                    <a:gd name="T72" fmla="*/ 0 w 2578"/>
                    <a:gd name="T73" fmla="*/ 0 h 950"/>
                    <a:gd name="T74" fmla="*/ 0 w 2578"/>
                    <a:gd name="T75" fmla="*/ 0 h 950"/>
                    <a:gd name="T76" fmla="*/ 0 w 2578"/>
                    <a:gd name="T77" fmla="*/ 0 h 950"/>
                    <a:gd name="T78" fmla="*/ 0 w 2578"/>
                    <a:gd name="T79" fmla="*/ 0 h 950"/>
                    <a:gd name="T80" fmla="*/ 0 w 2578"/>
                    <a:gd name="T81" fmla="*/ 0 h 950"/>
                    <a:gd name="T82" fmla="*/ 0 w 2578"/>
                    <a:gd name="T83" fmla="*/ 0 h 950"/>
                    <a:gd name="T84" fmla="*/ 0 w 2578"/>
                    <a:gd name="T85" fmla="*/ 0 h 950"/>
                    <a:gd name="T86" fmla="*/ 0 w 2578"/>
                    <a:gd name="T87" fmla="*/ 0 h 950"/>
                    <a:gd name="T88" fmla="*/ 0 w 2578"/>
                    <a:gd name="T89" fmla="*/ 0 h 950"/>
                    <a:gd name="T90" fmla="*/ 0 w 2578"/>
                    <a:gd name="T91" fmla="*/ 0 h 950"/>
                    <a:gd name="T92" fmla="*/ 0 w 2578"/>
                    <a:gd name="T93" fmla="*/ 0 h 950"/>
                    <a:gd name="T94" fmla="*/ 0 w 2578"/>
                    <a:gd name="T95" fmla="*/ 0 h 950"/>
                    <a:gd name="T96" fmla="*/ 0 w 2578"/>
                    <a:gd name="T97" fmla="*/ 0 h 950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2578"/>
                    <a:gd name="T148" fmla="*/ 0 h 950"/>
                    <a:gd name="T149" fmla="*/ 2578 w 2578"/>
                    <a:gd name="T150" fmla="*/ 950 h 950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2578" h="950">
                      <a:moveTo>
                        <a:pt x="15" y="2"/>
                      </a:moveTo>
                      <a:lnTo>
                        <a:pt x="45" y="37"/>
                      </a:lnTo>
                      <a:lnTo>
                        <a:pt x="120" y="102"/>
                      </a:lnTo>
                      <a:lnTo>
                        <a:pt x="231" y="187"/>
                      </a:lnTo>
                      <a:lnTo>
                        <a:pt x="370" y="282"/>
                      </a:lnTo>
                      <a:lnTo>
                        <a:pt x="524" y="374"/>
                      </a:lnTo>
                      <a:lnTo>
                        <a:pt x="686" y="457"/>
                      </a:lnTo>
                      <a:lnTo>
                        <a:pt x="845" y="515"/>
                      </a:lnTo>
                      <a:lnTo>
                        <a:pt x="995" y="543"/>
                      </a:lnTo>
                      <a:lnTo>
                        <a:pt x="1131" y="549"/>
                      </a:lnTo>
                      <a:lnTo>
                        <a:pt x="1264" y="552"/>
                      </a:lnTo>
                      <a:lnTo>
                        <a:pt x="1393" y="549"/>
                      </a:lnTo>
                      <a:lnTo>
                        <a:pt x="1520" y="540"/>
                      </a:lnTo>
                      <a:lnTo>
                        <a:pt x="1643" y="522"/>
                      </a:lnTo>
                      <a:lnTo>
                        <a:pt x="1766" y="495"/>
                      </a:lnTo>
                      <a:lnTo>
                        <a:pt x="1887" y="455"/>
                      </a:lnTo>
                      <a:lnTo>
                        <a:pt x="2009" y="406"/>
                      </a:lnTo>
                      <a:lnTo>
                        <a:pt x="2123" y="341"/>
                      </a:lnTo>
                      <a:lnTo>
                        <a:pt x="2230" y="268"/>
                      </a:lnTo>
                      <a:lnTo>
                        <a:pt x="2326" y="192"/>
                      </a:lnTo>
                      <a:lnTo>
                        <a:pt x="2410" y="126"/>
                      </a:lnTo>
                      <a:lnTo>
                        <a:pt x="2479" y="74"/>
                      </a:lnTo>
                      <a:lnTo>
                        <a:pt x="2531" y="46"/>
                      </a:lnTo>
                      <a:lnTo>
                        <a:pt x="2564" y="52"/>
                      </a:lnTo>
                      <a:lnTo>
                        <a:pt x="2578" y="99"/>
                      </a:lnTo>
                      <a:lnTo>
                        <a:pt x="2572" y="170"/>
                      </a:lnTo>
                      <a:lnTo>
                        <a:pt x="2554" y="245"/>
                      </a:lnTo>
                      <a:lnTo>
                        <a:pt x="2526" y="320"/>
                      </a:lnTo>
                      <a:lnTo>
                        <a:pt x="2491" y="394"/>
                      </a:lnTo>
                      <a:lnTo>
                        <a:pt x="2452" y="461"/>
                      </a:lnTo>
                      <a:lnTo>
                        <a:pt x="2410" y="522"/>
                      </a:lnTo>
                      <a:lnTo>
                        <a:pt x="2369" y="573"/>
                      </a:lnTo>
                      <a:lnTo>
                        <a:pt x="2331" y="614"/>
                      </a:lnTo>
                      <a:lnTo>
                        <a:pt x="2103" y="767"/>
                      </a:lnTo>
                      <a:lnTo>
                        <a:pt x="1835" y="875"/>
                      </a:lnTo>
                      <a:lnTo>
                        <a:pt x="1542" y="936"/>
                      </a:lnTo>
                      <a:lnTo>
                        <a:pt x="1236" y="950"/>
                      </a:lnTo>
                      <a:lnTo>
                        <a:pt x="930" y="913"/>
                      </a:lnTo>
                      <a:lnTo>
                        <a:pt x="641" y="827"/>
                      </a:lnTo>
                      <a:lnTo>
                        <a:pt x="381" y="686"/>
                      </a:lnTo>
                      <a:lnTo>
                        <a:pt x="167" y="493"/>
                      </a:lnTo>
                      <a:lnTo>
                        <a:pt x="97" y="397"/>
                      </a:lnTo>
                      <a:lnTo>
                        <a:pt x="50" y="305"/>
                      </a:lnTo>
                      <a:lnTo>
                        <a:pt x="21" y="216"/>
                      </a:lnTo>
                      <a:lnTo>
                        <a:pt x="5" y="137"/>
                      </a:lnTo>
                      <a:lnTo>
                        <a:pt x="0" y="72"/>
                      </a:lnTo>
                      <a:lnTo>
                        <a:pt x="3" y="25"/>
                      </a:lnTo>
                      <a:lnTo>
                        <a:pt x="9" y="0"/>
                      </a:lnTo>
                      <a:lnTo>
                        <a:pt x="15" y="2"/>
                      </a:lnTo>
                      <a:close/>
                    </a:path>
                  </a:pathLst>
                </a:custGeom>
                <a:solidFill>
                  <a:srgbClr val="E012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79" name="Freeform 659">
                  <a:extLst>
                    <a:ext uri="{FF2B5EF4-FFF2-40B4-BE49-F238E27FC236}">
                      <a16:creationId xmlns:a16="http://schemas.microsoft.com/office/drawing/2014/main" id="{05063F65-C03B-49DA-9CFE-D416DD2E4F9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8" y="2414"/>
                  <a:ext cx="428" cy="154"/>
                </a:xfrm>
                <a:custGeom>
                  <a:avLst/>
                  <a:gdLst>
                    <a:gd name="T0" fmla="*/ 0 w 2567"/>
                    <a:gd name="T1" fmla="*/ 0 h 922"/>
                    <a:gd name="T2" fmla="*/ 0 w 2567"/>
                    <a:gd name="T3" fmla="*/ 0 h 922"/>
                    <a:gd name="T4" fmla="*/ 0 w 2567"/>
                    <a:gd name="T5" fmla="*/ 0 h 922"/>
                    <a:gd name="T6" fmla="*/ 0 w 2567"/>
                    <a:gd name="T7" fmla="*/ 0 h 922"/>
                    <a:gd name="T8" fmla="*/ 0 w 2567"/>
                    <a:gd name="T9" fmla="*/ 0 h 922"/>
                    <a:gd name="T10" fmla="*/ 0 w 2567"/>
                    <a:gd name="T11" fmla="*/ 0 h 922"/>
                    <a:gd name="T12" fmla="*/ 0 w 2567"/>
                    <a:gd name="T13" fmla="*/ 0 h 922"/>
                    <a:gd name="T14" fmla="*/ 0 w 2567"/>
                    <a:gd name="T15" fmla="*/ 0 h 922"/>
                    <a:gd name="T16" fmla="*/ 0 w 2567"/>
                    <a:gd name="T17" fmla="*/ 0 h 922"/>
                    <a:gd name="T18" fmla="*/ 0 w 2567"/>
                    <a:gd name="T19" fmla="*/ 0 h 922"/>
                    <a:gd name="T20" fmla="*/ 0 w 2567"/>
                    <a:gd name="T21" fmla="*/ 0 h 922"/>
                    <a:gd name="T22" fmla="*/ 0 w 2567"/>
                    <a:gd name="T23" fmla="*/ 0 h 922"/>
                    <a:gd name="T24" fmla="*/ 0 w 2567"/>
                    <a:gd name="T25" fmla="*/ 0 h 922"/>
                    <a:gd name="T26" fmla="*/ 0 w 2567"/>
                    <a:gd name="T27" fmla="*/ 0 h 922"/>
                    <a:gd name="T28" fmla="*/ 0 w 2567"/>
                    <a:gd name="T29" fmla="*/ 0 h 922"/>
                    <a:gd name="T30" fmla="*/ 0 w 2567"/>
                    <a:gd name="T31" fmla="*/ 0 h 922"/>
                    <a:gd name="T32" fmla="*/ 0 w 2567"/>
                    <a:gd name="T33" fmla="*/ 0 h 922"/>
                    <a:gd name="T34" fmla="*/ 0 w 2567"/>
                    <a:gd name="T35" fmla="*/ 0 h 922"/>
                    <a:gd name="T36" fmla="*/ 0 w 2567"/>
                    <a:gd name="T37" fmla="*/ 0 h 922"/>
                    <a:gd name="T38" fmla="*/ 0 w 2567"/>
                    <a:gd name="T39" fmla="*/ 0 h 922"/>
                    <a:gd name="T40" fmla="*/ 0 w 2567"/>
                    <a:gd name="T41" fmla="*/ 0 h 922"/>
                    <a:gd name="T42" fmla="*/ 0 w 2567"/>
                    <a:gd name="T43" fmla="*/ 0 h 922"/>
                    <a:gd name="T44" fmla="*/ 0 w 2567"/>
                    <a:gd name="T45" fmla="*/ 0 h 922"/>
                    <a:gd name="T46" fmla="*/ 0 w 2567"/>
                    <a:gd name="T47" fmla="*/ 0 h 922"/>
                    <a:gd name="T48" fmla="*/ 0 w 2567"/>
                    <a:gd name="T49" fmla="*/ 0 h 922"/>
                    <a:gd name="T50" fmla="*/ 0 w 2567"/>
                    <a:gd name="T51" fmla="*/ 0 h 922"/>
                    <a:gd name="T52" fmla="*/ 0 w 2567"/>
                    <a:gd name="T53" fmla="*/ 0 h 922"/>
                    <a:gd name="T54" fmla="*/ 0 w 2567"/>
                    <a:gd name="T55" fmla="*/ 0 h 922"/>
                    <a:gd name="T56" fmla="*/ 0 w 2567"/>
                    <a:gd name="T57" fmla="*/ 0 h 922"/>
                    <a:gd name="T58" fmla="*/ 0 w 2567"/>
                    <a:gd name="T59" fmla="*/ 0 h 922"/>
                    <a:gd name="T60" fmla="*/ 0 w 2567"/>
                    <a:gd name="T61" fmla="*/ 0 h 922"/>
                    <a:gd name="T62" fmla="*/ 0 w 2567"/>
                    <a:gd name="T63" fmla="*/ 0 h 922"/>
                    <a:gd name="T64" fmla="*/ 0 w 2567"/>
                    <a:gd name="T65" fmla="*/ 0 h 922"/>
                    <a:gd name="T66" fmla="*/ 0 w 2567"/>
                    <a:gd name="T67" fmla="*/ 0 h 922"/>
                    <a:gd name="T68" fmla="*/ 0 w 2567"/>
                    <a:gd name="T69" fmla="*/ 0 h 922"/>
                    <a:gd name="T70" fmla="*/ 0 w 2567"/>
                    <a:gd name="T71" fmla="*/ 0 h 922"/>
                    <a:gd name="T72" fmla="*/ 0 w 2567"/>
                    <a:gd name="T73" fmla="*/ 0 h 922"/>
                    <a:gd name="T74" fmla="*/ 0 w 2567"/>
                    <a:gd name="T75" fmla="*/ 0 h 922"/>
                    <a:gd name="T76" fmla="*/ 0 w 2567"/>
                    <a:gd name="T77" fmla="*/ 0 h 922"/>
                    <a:gd name="T78" fmla="*/ 0 w 2567"/>
                    <a:gd name="T79" fmla="*/ 0 h 922"/>
                    <a:gd name="T80" fmla="*/ 0 w 2567"/>
                    <a:gd name="T81" fmla="*/ 0 h 922"/>
                    <a:gd name="T82" fmla="*/ 0 w 2567"/>
                    <a:gd name="T83" fmla="*/ 0 h 922"/>
                    <a:gd name="T84" fmla="*/ 0 w 2567"/>
                    <a:gd name="T85" fmla="*/ 0 h 922"/>
                    <a:gd name="T86" fmla="*/ 0 w 2567"/>
                    <a:gd name="T87" fmla="*/ 0 h 922"/>
                    <a:gd name="T88" fmla="*/ 0 w 2567"/>
                    <a:gd name="T89" fmla="*/ 0 h 922"/>
                    <a:gd name="T90" fmla="*/ 0 w 2567"/>
                    <a:gd name="T91" fmla="*/ 0 h 922"/>
                    <a:gd name="T92" fmla="*/ 0 w 2567"/>
                    <a:gd name="T93" fmla="*/ 0 h 922"/>
                    <a:gd name="T94" fmla="*/ 0 w 2567"/>
                    <a:gd name="T95" fmla="*/ 0 h 922"/>
                    <a:gd name="T96" fmla="*/ 0 w 2567"/>
                    <a:gd name="T97" fmla="*/ 0 h 92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2567"/>
                    <a:gd name="T148" fmla="*/ 0 h 922"/>
                    <a:gd name="T149" fmla="*/ 2567 w 2567"/>
                    <a:gd name="T150" fmla="*/ 922 h 922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2567" h="922">
                      <a:moveTo>
                        <a:pt x="15" y="1"/>
                      </a:moveTo>
                      <a:lnTo>
                        <a:pt x="46" y="31"/>
                      </a:lnTo>
                      <a:lnTo>
                        <a:pt x="120" y="95"/>
                      </a:lnTo>
                      <a:lnTo>
                        <a:pt x="228" y="179"/>
                      </a:lnTo>
                      <a:lnTo>
                        <a:pt x="362" y="274"/>
                      </a:lnTo>
                      <a:lnTo>
                        <a:pt x="512" y="366"/>
                      </a:lnTo>
                      <a:lnTo>
                        <a:pt x="670" y="449"/>
                      </a:lnTo>
                      <a:lnTo>
                        <a:pt x="828" y="510"/>
                      </a:lnTo>
                      <a:lnTo>
                        <a:pt x="977" y="539"/>
                      </a:lnTo>
                      <a:lnTo>
                        <a:pt x="1115" y="546"/>
                      </a:lnTo>
                      <a:lnTo>
                        <a:pt x="1250" y="549"/>
                      </a:lnTo>
                      <a:lnTo>
                        <a:pt x="1380" y="547"/>
                      </a:lnTo>
                      <a:lnTo>
                        <a:pt x="1508" y="539"/>
                      </a:lnTo>
                      <a:lnTo>
                        <a:pt x="1632" y="522"/>
                      </a:lnTo>
                      <a:lnTo>
                        <a:pt x="1754" y="498"/>
                      </a:lnTo>
                      <a:lnTo>
                        <a:pt x="1872" y="462"/>
                      </a:lnTo>
                      <a:lnTo>
                        <a:pt x="1990" y="414"/>
                      </a:lnTo>
                      <a:lnTo>
                        <a:pt x="2103" y="351"/>
                      </a:lnTo>
                      <a:lnTo>
                        <a:pt x="2210" y="278"/>
                      </a:lnTo>
                      <a:lnTo>
                        <a:pt x="2306" y="203"/>
                      </a:lnTo>
                      <a:lnTo>
                        <a:pt x="2393" y="134"/>
                      </a:lnTo>
                      <a:lnTo>
                        <a:pt x="2462" y="80"/>
                      </a:lnTo>
                      <a:lnTo>
                        <a:pt x="2516" y="51"/>
                      </a:lnTo>
                      <a:lnTo>
                        <a:pt x="2551" y="53"/>
                      </a:lnTo>
                      <a:lnTo>
                        <a:pt x="2567" y="97"/>
                      </a:lnTo>
                      <a:lnTo>
                        <a:pt x="2561" y="166"/>
                      </a:lnTo>
                      <a:lnTo>
                        <a:pt x="2542" y="238"/>
                      </a:lnTo>
                      <a:lnTo>
                        <a:pt x="2513" y="310"/>
                      </a:lnTo>
                      <a:lnTo>
                        <a:pt x="2477" y="382"/>
                      </a:lnTo>
                      <a:lnTo>
                        <a:pt x="2434" y="447"/>
                      </a:lnTo>
                      <a:lnTo>
                        <a:pt x="2393" y="506"/>
                      </a:lnTo>
                      <a:lnTo>
                        <a:pt x="2350" y="555"/>
                      </a:lnTo>
                      <a:lnTo>
                        <a:pt x="2315" y="592"/>
                      </a:lnTo>
                      <a:lnTo>
                        <a:pt x="2090" y="739"/>
                      </a:lnTo>
                      <a:lnTo>
                        <a:pt x="1824" y="846"/>
                      </a:lnTo>
                      <a:lnTo>
                        <a:pt x="1532" y="907"/>
                      </a:lnTo>
                      <a:lnTo>
                        <a:pt x="1228" y="922"/>
                      </a:lnTo>
                      <a:lnTo>
                        <a:pt x="925" y="886"/>
                      </a:lnTo>
                      <a:lnTo>
                        <a:pt x="638" y="800"/>
                      </a:lnTo>
                      <a:lnTo>
                        <a:pt x="381" y="661"/>
                      </a:lnTo>
                      <a:lnTo>
                        <a:pt x="170" y="468"/>
                      </a:lnTo>
                      <a:lnTo>
                        <a:pt x="102" y="376"/>
                      </a:lnTo>
                      <a:lnTo>
                        <a:pt x="56" y="287"/>
                      </a:lnTo>
                      <a:lnTo>
                        <a:pt x="25" y="203"/>
                      </a:lnTo>
                      <a:lnTo>
                        <a:pt x="8" y="130"/>
                      </a:lnTo>
                      <a:lnTo>
                        <a:pt x="0" y="68"/>
                      </a:lnTo>
                      <a:lnTo>
                        <a:pt x="1" y="24"/>
                      </a:lnTo>
                      <a:lnTo>
                        <a:pt x="6" y="0"/>
                      </a:lnTo>
                      <a:lnTo>
                        <a:pt x="15" y="1"/>
                      </a:lnTo>
                      <a:close/>
                    </a:path>
                  </a:pathLst>
                </a:custGeom>
                <a:solidFill>
                  <a:srgbClr val="DB170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80" name="Freeform 660">
                  <a:extLst>
                    <a:ext uri="{FF2B5EF4-FFF2-40B4-BE49-F238E27FC236}">
                      <a16:creationId xmlns:a16="http://schemas.microsoft.com/office/drawing/2014/main" id="{46A33F63-C35A-426C-B211-72CA0E4629C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9" y="2419"/>
                  <a:ext cx="426" cy="149"/>
                </a:xfrm>
                <a:custGeom>
                  <a:avLst/>
                  <a:gdLst>
                    <a:gd name="T0" fmla="*/ 0 w 2558"/>
                    <a:gd name="T1" fmla="*/ 0 h 895"/>
                    <a:gd name="T2" fmla="*/ 0 w 2558"/>
                    <a:gd name="T3" fmla="*/ 0 h 895"/>
                    <a:gd name="T4" fmla="*/ 0 w 2558"/>
                    <a:gd name="T5" fmla="*/ 0 h 895"/>
                    <a:gd name="T6" fmla="*/ 0 w 2558"/>
                    <a:gd name="T7" fmla="*/ 0 h 895"/>
                    <a:gd name="T8" fmla="*/ 0 w 2558"/>
                    <a:gd name="T9" fmla="*/ 0 h 895"/>
                    <a:gd name="T10" fmla="*/ 0 w 2558"/>
                    <a:gd name="T11" fmla="*/ 0 h 895"/>
                    <a:gd name="T12" fmla="*/ 0 w 2558"/>
                    <a:gd name="T13" fmla="*/ 0 h 895"/>
                    <a:gd name="T14" fmla="*/ 0 w 2558"/>
                    <a:gd name="T15" fmla="*/ 0 h 895"/>
                    <a:gd name="T16" fmla="*/ 0 w 2558"/>
                    <a:gd name="T17" fmla="*/ 0 h 895"/>
                    <a:gd name="T18" fmla="*/ 0 w 2558"/>
                    <a:gd name="T19" fmla="*/ 0 h 895"/>
                    <a:gd name="T20" fmla="*/ 0 w 2558"/>
                    <a:gd name="T21" fmla="*/ 0 h 895"/>
                    <a:gd name="T22" fmla="*/ 0 w 2558"/>
                    <a:gd name="T23" fmla="*/ 0 h 895"/>
                    <a:gd name="T24" fmla="*/ 0 w 2558"/>
                    <a:gd name="T25" fmla="*/ 0 h 895"/>
                    <a:gd name="T26" fmla="*/ 0 w 2558"/>
                    <a:gd name="T27" fmla="*/ 0 h 895"/>
                    <a:gd name="T28" fmla="*/ 0 w 2558"/>
                    <a:gd name="T29" fmla="*/ 0 h 895"/>
                    <a:gd name="T30" fmla="*/ 0 w 2558"/>
                    <a:gd name="T31" fmla="*/ 0 h 895"/>
                    <a:gd name="T32" fmla="*/ 0 w 2558"/>
                    <a:gd name="T33" fmla="*/ 0 h 895"/>
                    <a:gd name="T34" fmla="*/ 0 w 2558"/>
                    <a:gd name="T35" fmla="*/ 0 h 895"/>
                    <a:gd name="T36" fmla="*/ 0 w 2558"/>
                    <a:gd name="T37" fmla="*/ 0 h 895"/>
                    <a:gd name="T38" fmla="*/ 0 w 2558"/>
                    <a:gd name="T39" fmla="*/ 0 h 895"/>
                    <a:gd name="T40" fmla="*/ 0 w 2558"/>
                    <a:gd name="T41" fmla="*/ 0 h 895"/>
                    <a:gd name="T42" fmla="*/ 0 w 2558"/>
                    <a:gd name="T43" fmla="*/ 0 h 895"/>
                    <a:gd name="T44" fmla="*/ 0 w 2558"/>
                    <a:gd name="T45" fmla="*/ 0 h 895"/>
                    <a:gd name="T46" fmla="*/ 0 w 2558"/>
                    <a:gd name="T47" fmla="*/ 0 h 895"/>
                    <a:gd name="T48" fmla="*/ 0 w 2558"/>
                    <a:gd name="T49" fmla="*/ 0 h 895"/>
                    <a:gd name="T50" fmla="*/ 0 w 2558"/>
                    <a:gd name="T51" fmla="*/ 0 h 895"/>
                    <a:gd name="T52" fmla="*/ 0 w 2558"/>
                    <a:gd name="T53" fmla="*/ 0 h 895"/>
                    <a:gd name="T54" fmla="*/ 0 w 2558"/>
                    <a:gd name="T55" fmla="*/ 0 h 895"/>
                    <a:gd name="T56" fmla="*/ 0 w 2558"/>
                    <a:gd name="T57" fmla="*/ 0 h 895"/>
                    <a:gd name="T58" fmla="*/ 0 w 2558"/>
                    <a:gd name="T59" fmla="*/ 0 h 895"/>
                    <a:gd name="T60" fmla="*/ 0 w 2558"/>
                    <a:gd name="T61" fmla="*/ 0 h 895"/>
                    <a:gd name="T62" fmla="*/ 0 w 2558"/>
                    <a:gd name="T63" fmla="*/ 0 h 895"/>
                    <a:gd name="T64" fmla="*/ 0 w 2558"/>
                    <a:gd name="T65" fmla="*/ 0 h 895"/>
                    <a:gd name="T66" fmla="*/ 0 w 2558"/>
                    <a:gd name="T67" fmla="*/ 0 h 895"/>
                    <a:gd name="T68" fmla="*/ 0 w 2558"/>
                    <a:gd name="T69" fmla="*/ 0 h 895"/>
                    <a:gd name="T70" fmla="*/ 0 w 2558"/>
                    <a:gd name="T71" fmla="*/ 0 h 895"/>
                    <a:gd name="T72" fmla="*/ 0 w 2558"/>
                    <a:gd name="T73" fmla="*/ 0 h 895"/>
                    <a:gd name="T74" fmla="*/ 0 w 2558"/>
                    <a:gd name="T75" fmla="*/ 0 h 895"/>
                    <a:gd name="T76" fmla="*/ 0 w 2558"/>
                    <a:gd name="T77" fmla="*/ 0 h 895"/>
                    <a:gd name="T78" fmla="*/ 0 w 2558"/>
                    <a:gd name="T79" fmla="*/ 0 h 895"/>
                    <a:gd name="T80" fmla="*/ 0 w 2558"/>
                    <a:gd name="T81" fmla="*/ 0 h 895"/>
                    <a:gd name="T82" fmla="*/ 0 w 2558"/>
                    <a:gd name="T83" fmla="*/ 0 h 895"/>
                    <a:gd name="T84" fmla="*/ 0 w 2558"/>
                    <a:gd name="T85" fmla="*/ 0 h 895"/>
                    <a:gd name="T86" fmla="*/ 0 w 2558"/>
                    <a:gd name="T87" fmla="*/ 0 h 895"/>
                    <a:gd name="T88" fmla="*/ 0 w 2558"/>
                    <a:gd name="T89" fmla="*/ 0 h 895"/>
                    <a:gd name="T90" fmla="*/ 0 w 2558"/>
                    <a:gd name="T91" fmla="*/ 0 h 895"/>
                    <a:gd name="T92" fmla="*/ 0 w 2558"/>
                    <a:gd name="T93" fmla="*/ 0 h 895"/>
                    <a:gd name="T94" fmla="*/ 0 w 2558"/>
                    <a:gd name="T95" fmla="*/ 0 h 895"/>
                    <a:gd name="T96" fmla="*/ 0 w 2558"/>
                    <a:gd name="T97" fmla="*/ 0 h 895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2558"/>
                    <a:gd name="T148" fmla="*/ 0 h 895"/>
                    <a:gd name="T149" fmla="*/ 2558 w 2558"/>
                    <a:gd name="T150" fmla="*/ 895 h 895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2558" h="895">
                      <a:moveTo>
                        <a:pt x="16" y="0"/>
                      </a:moveTo>
                      <a:lnTo>
                        <a:pt x="48" y="28"/>
                      </a:lnTo>
                      <a:lnTo>
                        <a:pt x="122" y="90"/>
                      </a:lnTo>
                      <a:lnTo>
                        <a:pt x="226" y="173"/>
                      </a:lnTo>
                      <a:lnTo>
                        <a:pt x="357" y="267"/>
                      </a:lnTo>
                      <a:lnTo>
                        <a:pt x="501" y="361"/>
                      </a:lnTo>
                      <a:lnTo>
                        <a:pt x="656" y="445"/>
                      </a:lnTo>
                      <a:lnTo>
                        <a:pt x="811" y="506"/>
                      </a:lnTo>
                      <a:lnTo>
                        <a:pt x="961" y="535"/>
                      </a:lnTo>
                      <a:lnTo>
                        <a:pt x="1100" y="542"/>
                      </a:lnTo>
                      <a:lnTo>
                        <a:pt x="1236" y="546"/>
                      </a:lnTo>
                      <a:lnTo>
                        <a:pt x="1368" y="545"/>
                      </a:lnTo>
                      <a:lnTo>
                        <a:pt x="1497" y="539"/>
                      </a:lnTo>
                      <a:lnTo>
                        <a:pt x="1621" y="524"/>
                      </a:lnTo>
                      <a:lnTo>
                        <a:pt x="1741" y="501"/>
                      </a:lnTo>
                      <a:lnTo>
                        <a:pt x="1859" y="468"/>
                      </a:lnTo>
                      <a:lnTo>
                        <a:pt x="1976" y="424"/>
                      </a:lnTo>
                      <a:lnTo>
                        <a:pt x="2088" y="362"/>
                      </a:lnTo>
                      <a:lnTo>
                        <a:pt x="2194" y="290"/>
                      </a:lnTo>
                      <a:lnTo>
                        <a:pt x="2290" y="213"/>
                      </a:lnTo>
                      <a:lnTo>
                        <a:pt x="2377" y="145"/>
                      </a:lnTo>
                      <a:lnTo>
                        <a:pt x="2448" y="87"/>
                      </a:lnTo>
                      <a:lnTo>
                        <a:pt x="2504" y="56"/>
                      </a:lnTo>
                      <a:lnTo>
                        <a:pt x="2541" y="55"/>
                      </a:lnTo>
                      <a:lnTo>
                        <a:pt x="2558" y="96"/>
                      </a:lnTo>
                      <a:lnTo>
                        <a:pt x="2552" y="162"/>
                      </a:lnTo>
                      <a:lnTo>
                        <a:pt x="2534" y="231"/>
                      </a:lnTo>
                      <a:lnTo>
                        <a:pt x="2503" y="302"/>
                      </a:lnTo>
                      <a:lnTo>
                        <a:pt x="2466" y="372"/>
                      </a:lnTo>
                      <a:lnTo>
                        <a:pt x="2422" y="435"/>
                      </a:lnTo>
                      <a:lnTo>
                        <a:pt x="2378" y="492"/>
                      </a:lnTo>
                      <a:lnTo>
                        <a:pt x="2336" y="538"/>
                      </a:lnTo>
                      <a:lnTo>
                        <a:pt x="2302" y="573"/>
                      </a:lnTo>
                      <a:lnTo>
                        <a:pt x="2079" y="716"/>
                      </a:lnTo>
                      <a:lnTo>
                        <a:pt x="1816" y="819"/>
                      </a:lnTo>
                      <a:lnTo>
                        <a:pt x="1524" y="879"/>
                      </a:lnTo>
                      <a:lnTo>
                        <a:pt x="1222" y="895"/>
                      </a:lnTo>
                      <a:lnTo>
                        <a:pt x="920" y="860"/>
                      </a:lnTo>
                      <a:lnTo>
                        <a:pt x="636" y="777"/>
                      </a:lnTo>
                      <a:lnTo>
                        <a:pt x="381" y="640"/>
                      </a:lnTo>
                      <a:lnTo>
                        <a:pt x="176" y="450"/>
                      </a:lnTo>
                      <a:lnTo>
                        <a:pt x="110" y="361"/>
                      </a:lnTo>
                      <a:lnTo>
                        <a:pt x="62" y="276"/>
                      </a:lnTo>
                      <a:lnTo>
                        <a:pt x="29" y="197"/>
                      </a:lnTo>
                      <a:lnTo>
                        <a:pt x="10" y="127"/>
                      </a:lnTo>
                      <a:lnTo>
                        <a:pt x="1" y="68"/>
                      </a:lnTo>
                      <a:lnTo>
                        <a:pt x="0" y="27"/>
                      </a:lnTo>
                      <a:lnTo>
                        <a:pt x="6" y="2"/>
                      </a:lnTo>
                      <a:lnTo>
                        <a:pt x="16" y="0"/>
                      </a:lnTo>
                      <a:close/>
                    </a:path>
                  </a:pathLst>
                </a:custGeom>
                <a:solidFill>
                  <a:srgbClr val="D41C0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81" name="Freeform 661">
                  <a:extLst>
                    <a:ext uri="{FF2B5EF4-FFF2-40B4-BE49-F238E27FC236}">
                      <a16:creationId xmlns:a16="http://schemas.microsoft.com/office/drawing/2014/main" id="{1F330CF1-0DDC-4910-89C7-4485FEE5582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9" y="2424"/>
                  <a:ext cx="425" cy="145"/>
                </a:xfrm>
                <a:custGeom>
                  <a:avLst/>
                  <a:gdLst>
                    <a:gd name="T0" fmla="*/ 0 w 2550"/>
                    <a:gd name="T1" fmla="*/ 0 h 869"/>
                    <a:gd name="T2" fmla="*/ 0 w 2550"/>
                    <a:gd name="T3" fmla="*/ 0 h 869"/>
                    <a:gd name="T4" fmla="*/ 0 w 2550"/>
                    <a:gd name="T5" fmla="*/ 0 h 869"/>
                    <a:gd name="T6" fmla="*/ 0 w 2550"/>
                    <a:gd name="T7" fmla="*/ 0 h 869"/>
                    <a:gd name="T8" fmla="*/ 0 w 2550"/>
                    <a:gd name="T9" fmla="*/ 0 h 869"/>
                    <a:gd name="T10" fmla="*/ 0 w 2550"/>
                    <a:gd name="T11" fmla="*/ 0 h 869"/>
                    <a:gd name="T12" fmla="*/ 0 w 2550"/>
                    <a:gd name="T13" fmla="*/ 0 h 869"/>
                    <a:gd name="T14" fmla="*/ 0 w 2550"/>
                    <a:gd name="T15" fmla="*/ 0 h 869"/>
                    <a:gd name="T16" fmla="*/ 0 w 2550"/>
                    <a:gd name="T17" fmla="*/ 0 h 869"/>
                    <a:gd name="T18" fmla="*/ 0 w 2550"/>
                    <a:gd name="T19" fmla="*/ 0 h 869"/>
                    <a:gd name="T20" fmla="*/ 0 w 2550"/>
                    <a:gd name="T21" fmla="*/ 0 h 869"/>
                    <a:gd name="T22" fmla="*/ 0 w 2550"/>
                    <a:gd name="T23" fmla="*/ 0 h 869"/>
                    <a:gd name="T24" fmla="*/ 0 w 2550"/>
                    <a:gd name="T25" fmla="*/ 0 h 869"/>
                    <a:gd name="T26" fmla="*/ 0 w 2550"/>
                    <a:gd name="T27" fmla="*/ 0 h 869"/>
                    <a:gd name="T28" fmla="*/ 0 w 2550"/>
                    <a:gd name="T29" fmla="*/ 0 h 869"/>
                    <a:gd name="T30" fmla="*/ 0 w 2550"/>
                    <a:gd name="T31" fmla="*/ 0 h 869"/>
                    <a:gd name="T32" fmla="*/ 0 w 2550"/>
                    <a:gd name="T33" fmla="*/ 0 h 869"/>
                    <a:gd name="T34" fmla="*/ 0 w 2550"/>
                    <a:gd name="T35" fmla="*/ 0 h 869"/>
                    <a:gd name="T36" fmla="*/ 0 w 2550"/>
                    <a:gd name="T37" fmla="*/ 0 h 869"/>
                    <a:gd name="T38" fmla="*/ 0 w 2550"/>
                    <a:gd name="T39" fmla="*/ 0 h 869"/>
                    <a:gd name="T40" fmla="*/ 0 w 2550"/>
                    <a:gd name="T41" fmla="*/ 0 h 869"/>
                    <a:gd name="T42" fmla="*/ 0 w 2550"/>
                    <a:gd name="T43" fmla="*/ 0 h 869"/>
                    <a:gd name="T44" fmla="*/ 0 w 2550"/>
                    <a:gd name="T45" fmla="*/ 0 h 869"/>
                    <a:gd name="T46" fmla="*/ 0 w 2550"/>
                    <a:gd name="T47" fmla="*/ 0 h 869"/>
                    <a:gd name="T48" fmla="*/ 0 w 2550"/>
                    <a:gd name="T49" fmla="*/ 0 h 869"/>
                    <a:gd name="T50" fmla="*/ 0 w 2550"/>
                    <a:gd name="T51" fmla="*/ 0 h 869"/>
                    <a:gd name="T52" fmla="*/ 0 w 2550"/>
                    <a:gd name="T53" fmla="*/ 0 h 869"/>
                    <a:gd name="T54" fmla="*/ 0 w 2550"/>
                    <a:gd name="T55" fmla="*/ 0 h 869"/>
                    <a:gd name="T56" fmla="*/ 0 w 2550"/>
                    <a:gd name="T57" fmla="*/ 0 h 869"/>
                    <a:gd name="T58" fmla="*/ 0 w 2550"/>
                    <a:gd name="T59" fmla="*/ 0 h 869"/>
                    <a:gd name="T60" fmla="*/ 0 w 2550"/>
                    <a:gd name="T61" fmla="*/ 0 h 869"/>
                    <a:gd name="T62" fmla="*/ 0 w 2550"/>
                    <a:gd name="T63" fmla="*/ 0 h 869"/>
                    <a:gd name="T64" fmla="*/ 0 w 2550"/>
                    <a:gd name="T65" fmla="*/ 0 h 869"/>
                    <a:gd name="T66" fmla="*/ 0 w 2550"/>
                    <a:gd name="T67" fmla="*/ 0 h 869"/>
                    <a:gd name="T68" fmla="*/ 0 w 2550"/>
                    <a:gd name="T69" fmla="*/ 0 h 869"/>
                    <a:gd name="T70" fmla="*/ 0 w 2550"/>
                    <a:gd name="T71" fmla="*/ 0 h 869"/>
                    <a:gd name="T72" fmla="*/ 0 w 2550"/>
                    <a:gd name="T73" fmla="*/ 0 h 869"/>
                    <a:gd name="T74" fmla="*/ 0 w 2550"/>
                    <a:gd name="T75" fmla="*/ 0 h 869"/>
                    <a:gd name="T76" fmla="*/ 0 w 2550"/>
                    <a:gd name="T77" fmla="*/ 0 h 869"/>
                    <a:gd name="T78" fmla="*/ 0 w 2550"/>
                    <a:gd name="T79" fmla="*/ 0 h 869"/>
                    <a:gd name="T80" fmla="*/ 0 w 2550"/>
                    <a:gd name="T81" fmla="*/ 0 h 869"/>
                    <a:gd name="T82" fmla="*/ 0 w 2550"/>
                    <a:gd name="T83" fmla="*/ 0 h 869"/>
                    <a:gd name="T84" fmla="*/ 0 w 2550"/>
                    <a:gd name="T85" fmla="*/ 0 h 869"/>
                    <a:gd name="T86" fmla="*/ 0 w 2550"/>
                    <a:gd name="T87" fmla="*/ 0 h 869"/>
                    <a:gd name="T88" fmla="*/ 0 w 2550"/>
                    <a:gd name="T89" fmla="*/ 0 h 869"/>
                    <a:gd name="T90" fmla="*/ 0 w 2550"/>
                    <a:gd name="T91" fmla="*/ 0 h 869"/>
                    <a:gd name="T92" fmla="*/ 0 w 2550"/>
                    <a:gd name="T93" fmla="*/ 0 h 869"/>
                    <a:gd name="T94" fmla="*/ 0 w 2550"/>
                    <a:gd name="T95" fmla="*/ 0 h 869"/>
                    <a:gd name="T96" fmla="*/ 0 w 2550"/>
                    <a:gd name="T97" fmla="*/ 0 h 869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2550"/>
                    <a:gd name="T148" fmla="*/ 0 h 869"/>
                    <a:gd name="T149" fmla="*/ 2550 w 2550"/>
                    <a:gd name="T150" fmla="*/ 869 h 869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2550" h="869">
                      <a:moveTo>
                        <a:pt x="18" y="0"/>
                      </a:moveTo>
                      <a:lnTo>
                        <a:pt x="52" y="25"/>
                      </a:lnTo>
                      <a:lnTo>
                        <a:pt x="124" y="84"/>
                      </a:lnTo>
                      <a:lnTo>
                        <a:pt x="225" y="166"/>
                      </a:lnTo>
                      <a:lnTo>
                        <a:pt x="351" y="261"/>
                      </a:lnTo>
                      <a:lnTo>
                        <a:pt x="492" y="355"/>
                      </a:lnTo>
                      <a:lnTo>
                        <a:pt x="642" y="441"/>
                      </a:lnTo>
                      <a:lnTo>
                        <a:pt x="795" y="504"/>
                      </a:lnTo>
                      <a:lnTo>
                        <a:pt x="945" y="535"/>
                      </a:lnTo>
                      <a:lnTo>
                        <a:pt x="1087" y="542"/>
                      </a:lnTo>
                      <a:lnTo>
                        <a:pt x="1225" y="547"/>
                      </a:lnTo>
                      <a:lnTo>
                        <a:pt x="1358" y="546"/>
                      </a:lnTo>
                      <a:lnTo>
                        <a:pt x="1488" y="542"/>
                      </a:lnTo>
                      <a:lnTo>
                        <a:pt x="1612" y="527"/>
                      </a:lnTo>
                      <a:lnTo>
                        <a:pt x="1734" y="506"/>
                      </a:lnTo>
                      <a:lnTo>
                        <a:pt x="1850" y="474"/>
                      </a:lnTo>
                      <a:lnTo>
                        <a:pt x="1964" y="434"/>
                      </a:lnTo>
                      <a:lnTo>
                        <a:pt x="2073" y="374"/>
                      </a:lnTo>
                      <a:lnTo>
                        <a:pt x="2178" y="302"/>
                      </a:lnTo>
                      <a:lnTo>
                        <a:pt x="2275" y="226"/>
                      </a:lnTo>
                      <a:lnTo>
                        <a:pt x="2361" y="155"/>
                      </a:lnTo>
                      <a:lnTo>
                        <a:pt x="2434" y="97"/>
                      </a:lnTo>
                      <a:lnTo>
                        <a:pt x="2493" y="62"/>
                      </a:lnTo>
                      <a:lnTo>
                        <a:pt x="2531" y="57"/>
                      </a:lnTo>
                      <a:lnTo>
                        <a:pt x="2550" y="97"/>
                      </a:lnTo>
                      <a:lnTo>
                        <a:pt x="2546" y="160"/>
                      </a:lnTo>
                      <a:lnTo>
                        <a:pt x="2527" y="227"/>
                      </a:lnTo>
                      <a:lnTo>
                        <a:pt x="2494" y="296"/>
                      </a:lnTo>
                      <a:lnTo>
                        <a:pt x="2455" y="363"/>
                      </a:lnTo>
                      <a:lnTo>
                        <a:pt x="2410" y="424"/>
                      </a:lnTo>
                      <a:lnTo>
                        <a:pt x="2365" y="479"/>
                      </a:lnTo>
                      <a:lnTo>
                        <a:pt x="2323" y="524"/>
                      </a:lnTo>
                      <a:lnTo>
                        <a:pt x="2289" y="555"/>
                      </a:lnTo>
                      <a:lnTo>
                        <a:pt x="2069" y="694"/>
                      </a:lnTo>
                      <a:lnTo>
                        <a:pt x="1808" y="795"/>
                      </a:lnTo>
                      <a:lnTo>
                        <a:pt x="1519" y="853"/>
                      </a:lnTo>
                      <a:lnTo>
                        <a:pt x="1218" y="869"/>
                      </a:lnTo>
                      <a:lnTo>
                        <a:pt x="918" y="836"/>
                      </a:lnTo>
                      <a:lnTo>
                        <a:pt x="637" y="753"/>
                      </a:lnTo>
                      <a:lnTo>
                        <a:pt x="385" y="618"/>
                      </a:lnTo>
                      <a:lnTo>
                        <a:pt x="181" y="428"/>
                      </a:lnTo>
                      <a:lnTo>
                        <a:pt x="117" y="342"/>
                      </a:lnTo>
                      <a:lnTo>
                        <a:pt x="70" y="262"/>
                      </a:lnTo>
                      <a:lnTo>
                        <a:pt x="35" y="187"/>
                      </a:lnTo>
                      <a:lnTo>
                        <a:pt x="15" y="122"/>
                      </a:lnTo>
                      <a:lnTo>
                        <a:pt x="2" y="67"/>
                      </a:lnTo>
                      <a:lnTo>
                        <a:pt x="0" y="28"/>
                      </a:lnTo>
                      <a:lnTo>
                        <a:pt x="6" y="4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solidFill>
                  <a:srgbClr val="CC210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82" name="Freeform 662">
                  <a:extLst>
                    <a:ext uri="{FF2B5EF4-FFF2-40B4-BE49-F238E27FC236}">
                      <a16:creationId xmlns:a16="http://schemas.microsoft.com/office/drawing/2014/main" id="{AFD33630-5787-4767-823D-9DD1010F76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9" y="2429"/>
                  <a:ext cx="423" cy="140"/>
                </a:xfrm>
                <a:custGeom>
                  <a:avLst/>
                  <a:gdLst>
                    <a:gd name="T0" fmla="*/ 0 w 2539"/>
                    <a:gd name="T1" fmla="*/ 0 h 844"/>
                    <a:gd name="T2" fmla="*/ 0 w 2539"/>
                    <a:gd name="T3" fmla="*/ 0 h 844"/>
                    <a:gd name="T4" fmla="*/ 0 w 2539"/>
                    <a:gd name="T5" fmla="*/ 0 h 844"/>
                    <a:gd name="T6" fmla="*/ 0 w 2539"/>
                    <a:gd name="T7" fmla="*/ 0 h 844"/>
                    <a:gd name="T8" fmla="*/ 0 w 2539"/>
                    <a:gd name="T9" fmla="*/ 0 h 844"/>
                    <a:gd name="T10" fmla="*/ 0 w 2539"/>
                    <a:gd name="T11" fmla="*/ 0 h 844"/>
                    <a:gd name="T12" fmla="*/ 0 w 2539"/>
                    <a:gd name="T13" fmla="*/ 0 h 844"/>
                    <a:gd name="T14" fmla="*/ 0 w 2539"/>
                    <a:gd name="T15" fmla="*/ 0 h 844"/>
                    <a:gd name="T16" fmla="*/ 0 w 2539"/>
                    <a:gd name="T17" fmla="*/ 0 h 844"/>
                    <a:gd name="T18" fmla="*/ 0 w 2539"/>
                    <a:gd name="T19" fmla="*/ 0 h 844"/>
                    <a:gd name="T20" fmla="*/ 0 w 2539"/>
                    <a:gd name="T21" fmla="*/ 0 h 844"/>
                    <a:gd name="T22" fmla="*/ 0 w 2539"/>
                    <a:gd name="T23" fmla="*/ 0 h 844"/>
                    <a:gd name="T24" fmla="*/ 0 w 2539"/>
                    <a:gd name="T25" fmla="*/ 0 h 844"/>
                    <a:gd name="T26" fmla="*/ 0 w 2539"/>
                    <a:gd name="T27" fmla="*/ 0 h 844"/>
                    <a:gd name="T28" fmla="*/ 0 w 2539"/>
                    <a:gd name="T29" fmla="*/ 0 h 844"/>
                    <a:gd name="T30" fmla="*/ 0 w 2539"/>
                    <a:gd name="T31" fmla="*/ 0 h 844"/>
                    <a:gd name="T32" fmla="*/ 0 w 2539"/>
                    <a:gd name="T33" fmla="*/ 0 h 844"/>
                    <a:gd name="T34" fmla="*/ 0 w 2539"/>
                    <a:gd name="T35" fmla="*/ 0 h 844"/>
                    <a:gd name="T36" fmla="*/ 0 w 2539"/>
                    <a:gd name="T37" fmla="*/ 0 h 844"/>
                    <a:gd name="T38" fmla="*/ 0 w 2539"/>
                    <a:gd name="T39" fmla="*/ 0 h 844"/>
                    <a:gd name="T40" fmla="*/ 0 w 2539"/>
                    <a:gd name="T41" fmla="*/ 0 h 844"/>
                    <a:gd name="T42" fmla="*/ 0 w 2539"/>
                    <a:gd name="T43" fmla="*/ 0 h 844"/>
                    <a:gd name="T44" fmla="*/ 0 w 2539"/>
                    <a:gd name="T45" fmla="*/ 0 h 844"/>
                    <a:gd name="T46" fmla="*/ 0 w 2539"/>
                    <a:gd name="T47" fmla="*/ 0 h 844"/>
                    <a:gd name="T48" fmla="*/ 0 w 2539"/>
                    <a:gd name="T49" fmla="*/ 0 h 844"/>
                    <a:gd name="T50" fmla="*/ 0 w 2539"/>
                    <a:gd name="T51" fmla="*/ 0 h 844"/>
                    <a:gd name="T52" fmla="*/ 0 w 2539"/>
                    <a:gd name="T53" fmla="*/ 0 h 844"/>
                    <a:gd name="T54" fmla="*/ 0 w 2539"/>
                    <a:gd name="T55" fmla="*/ 0 h 844"/>
                    <a:gd name="T56" fmla="*/ 0 w 2539"/>
                    <a:gd name="T57" fmla="*/ 0 h 844"/>
                    <a:gd name="T58" fmla="*/ 0 w 2539"/>
                    <a:gd name="T59" fmla="*/ 0 h 844"/>
                    <a:gd name="T60" fmla="*/ 0 w 2539"/>
                    <a:gd name="T61" fmla="*/ 0 h 844"/>
                    <a:gd name="T62" fmla="*/ 0 w 2539"/>
                    <a:gd name="T63" fmla="*/ 0 h 844"/>
                    <a:gd name="T64" fmla="*/ 0 w 2539"/>
                    <a:gd name="T65" fmla="*/ 0 h 844"/>
                    <a:gd name="T66" fmla="*/ 0 w 2539"/>
                    <a:gd name="T67" fmla="*/ 0 h 844"/>
                    <a:gd name="T68" fmla="*/ 0 w 2539"/>
                    <a:gd name="T69" fmla="*/ 0 h 844"/>
                    <a:gd name="T70" fmla="*/ 0 w 2539"/>
                    <a:gd name="T71" fmla="*/ 0 h 844"/>
                    <a:gd name="T72" fmla="*/ 0 w 2539"/>
                    <a:gd name="T73" fmla="*/ 0 h 844"/>
                    <a:gd name="T74" fmla="*/ 0 w 2539"/>
                    <a:gd name="T75" fmla="*/ 0 h 844"/>
                    <a:gd name="T76" fmla="*/ 0 w 2539"/>
                    <a:gd name="T77" fmla="*/ 0 h 844"/>
                    <a:gd name="T78" fmla="*/ 0 w 2539"/>
                    <a:gd name="T79" fmla="*/ 0 h 844"/>
                    <a:gd name="T80" fmla="*/ 0 w 2539"/>
                    <a:gd name="T81" fmla="*/ 0 h 844"/>
                    <a:gd name="T82" fmla="*/ 0 w 2539"/>
                    <a:gd name="T83" fmla="*/ 0 h 844"/>
                    <a:gd name="T84" fmla="*/ 0 w 2539"/>
                    <a:gd name="T85" fmla="*/ 0 h 844"/>
                    <a:gd name="T86" fmla="*/ 0 w 2539"/>
                    <a:gd name="T87" fmla="*/ 0 h 844"/>
                    <a:gd name="T88" fmla="*/ 0 w 2539"/>
                    <a:gd name="T89" fmla="*/ 0 h 844"/>
                    <a:gd name="T90" fmla="*/ 0 w 2539"/>
                    <a:gd name="T91" fmla="*/ 0 h 844"/>
                    <a:gd name="T92" fmla="*/ 0 w 2539"/>
                    <a:gd name="T93" fmla="*/ 0 h 844"/>
                    <a:gd name="T94" fmla="*/ 0 w 2539"/>
                    <a:gd name="T95" fmla="*/ 0 h 844"/>
                    <a:gd name="T96" fmla="*/ 0 w 2539"/>
                    <a:gd name="T97" fmla="*/ 0 h 844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2539"/>
                    <a:gd name="T148" fmla="*/ 0 h 844"/>
                    <a:gd name="T149" fmla="*/ 2539 w 2539"/>
                    <a:gd name="T150" fmla="*/ 844 h 844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2539" h="844">
                      <a:moveTo>
                        <a:pt x="20" y="0"/>
                      </a:moveTo>
                      <a:lnTo>
                        <a:pt x="55" y="20"/>
                      </a:lnTo>
                      <a:lnTo>
                        <a:pt x="126" y="78"/>
                      </a:lnTo>
                      <a:lnTo>
                        <a:pt x="223" y="159"/>
                      </a:lnTo>
                      <a:lnTo>
                        <a:pt x="344" y="254"/>
                      </a:lnTo>
                      <a:lnTo>
                        <a:pt x="481" y="349"/>
                      </a:lnTo>
                      <a:lnTo>
                        <a:pt x="628" y="435"/>
                      </a:lnTo>
                      <a:lnTo>
                        <a:pt x="779" y="498"/>
                      </a:lnTo>
                      <a:lnTo>
                        <a:pt x="929" y="531"/>
                      </a:lnTo>
                      <a:lnTo>
                        <a:pt x="1073" y="539"/>
                      </a:lnTo>
                      <a:lnTo>
                        <a:pt x="1213" y="544"/>
                      </a:lnTo>
                      <a:lnTo>
                        <a:pt x="1347" y="546"/>
                      </a:lnTo>
                      <a:lnTo>
                        <a:pt x="1477" y="541"/>
                      </a:lnTo>
                      <a:lnTo>
                        <a:pt x="1602" y="529"/>
                      </a:lnTo>
                      <a:lnTo>
                        <a:pt x="1724" y="510"/>
                      </a:lnTo>
                      <a:lnTo>
                        <a:pt x="1838" y="480"/>
                      </a:lnTo>
                      <a:lnTo>
                        <a:pt x="1951" y="442"/>
                      </a:lnTo>
                      <a:lnTo>
                        <a:pt x="2058" y="386"/>
                      </a:lnTo>
                      <a:lnTo>
                        <a:pt x="2161" y="315"/>
                      </a:lnTo>
                      <a:lnTo>
                        <a:pt x="2257" y="237"/>
                      </a:lnTo>
                      <a:lnTo>
                        <a:pt x="2346" y="166"/>
                      </a:lnTo>
                      <a:lnTo>
                        <a:pt x="2419" y="104"/>
                      </a:lnTo>
                      <a:lnTo>
                        <a:pt x="2478" y="67"/>
                      </a:lnTo>
                      <a:lnTo>
                        <a:pt x="2519" y="60"/>
                      </a:lnTo>
                      <a:lnTo>
                        <a:pt x="2539" y="95"/>
                      </a:lnTo>
                      <a:lnTo>
                        <a:pt x="2536" y="153"/>
                      </a:lnTo>
                      <a:lnTo>
                        <a:pt x="2517" y="218"/>
                      </a:lnTo>
                      <a:lnTo>
                        <a:pt x="2483" y="284"/>
                      </a:lnTo>
                      <a:lnTo>
                        <a:pt x="2442" y="350"/>
                      </a:lnTo>
                      <a:lnTo>
                        <a:pt x="2395" y="410"/>
                      </a:lnTo>
                      <a:lnTo>
                        <a:pt x="2350" y="462"/>
                      </a:lnTo>
                      <a:lnTo>
                        <a:pt x="2308" y="505"/>
                      </a:lnTo>
                      <a:lnTo>
                        <a:pt x="2278" y="535"/>
                      </a:lnTo>
                      <a:lnTo>
                        <a:pt x="2060" y="670"/>
                      </a:lnTo>
                      <a:lnTo>
                        <a:pt x="1800" y="769"/>
                      </a:lnTo>
                      <a:lnTo>
                        <a:pt x="1512" y="828"/>
                      </a:lnTo>
                      <a:lnTo>
                        <a:pt x="1213" y="844"/>
                      </a:lnTo>
                      <a:lnTo>
                        <a:pt x="915" y="811"/>
                      </a:lnTo>
                      <a:lnTo>
                        <a:pt x="635" y="730"/>
                      </a:lnTo>
                      <a:lnTo>
                        <a:pt x="385" y="595"/>
                      </a:lnTo>
                      <a:lnTo>
                        <a:pt x="185" y="406"/>
                      </a:lnTo>
                      <a:lnTo>
                        <a:pt x="124" y="324"/>
                      </a:lnTo>
                      <a:lnTo>
                        <a:pt x="77" y="248"/>
                      </a:lnTo>
                      <a:lnTo>
                        <a:pt x="42" y="178"/>
                      </a:lnTo>
                      <a:lnTo>
                        <a:pt x="18" y="118"/>
                      </a:lnTo>
                      <a:lnTo>
                        <a:pt x="4" y="68"/>
                      </a:lnTo>
                      <a:lnTo>
                        <a:pt x="0" y="31"/>
                      </a:lnTo>
                      <a:lnTo>
                        <a:pt x="6" y="7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solidFill>
                  <a:srgbClr val="C4260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83" name="Freeform 663">
                  <a:extLst>
                    <a:ext uri="{FF2B5EF4-FFF2-40B4-BE49-F238E27FC236}">
                      <a16:creationId xmlns:a16="http://schemas.microsoft.com/office/drawing/2014/main" id="{F13F3C34-7EA0-4785-AE75-D1B9B3F4FD8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79" y="2433"/>
                  <a:ext cx="422" cy="136"/>
                </a:xfrm>
                <a:custGeom>
                  <a:avLst/>
                  <a:gdLst>
                    <a:gd name="T0" fmla="*/ 0 w 2530"/>
                    <a:gd name="T1" fmla="*/ 0 h 817"/>
                    <a:gd name="T2" fmla="*/ 0 w 2530"/>
                    <a:gd name="T3" fmla="*/ 0 h 817"/>
                    <a:gd name="T4" fmla="*/ 0 w 2530"/>
                    <a:gd name="T5" fmla="*/ 0 h 817"/>
                    <a:gd name="T6" fmla="*/ 0 w 2530"/>
                    <a:gd name="T7" fmla="*/ 0 h 817"/>
                    <a:gd name="T8" fmla="*/ 0 w 2530"/>
                    <a:gd name="T9" fmla="*/ 0 h 817"/>
                    <a:gd name="T10" fmla="*/ 0 w 2530"/>
                    <a:gd name="T11" fmla="*/ 0 h 817"/>
                    <a:gd name="T12" fmla="*/ 0 w 2530"/>
                    <a:gd name="T13" fmla="*/ 0 h 817"/>
                    <a:gd name="T14" fmla="*/ 0 w 2530"/>
                    <a:gd name="T15" fmla="*/ 0 h 817"/>
                    <a:gd name="T16" fmla="*/ 0 w 2530"/>
                    <a:gd name="T17" fmla="*/ 0 h 817"/>
                    <a:gd name="T18" fmla="*/ 0 w 2530"/>
                    <a:gd name="T19" fmla="*/ 0 h 817"/>
                    <a:gd name="T20" fmla="*/ 0 w 2530"/>
                    <a:gd name="T21" fmla="*/ 0 h 817"/>
                    <a:gd name="T22" fmla="*/ 0 w 2530"/>
                    <a:gd name="T23" fmla="*/ 0 h 817"/>
                    <a:gd name="T24" fmla="*/ 0 w 2530"/>
                    <a:gd name="T25" fmla="*/ 0 h 817"/>
                    <a:gd name="T26" fmla="*/ 0 w 2530"/>
                    <a:gd name="T27" fmla="*/ 0 h 817"/>
                    <a:gd name="T28" fmla="*/ 0 w 2530"/>
                    <a:gd name="T29" fmla="*/ 0 h 817"/>
                    <a:gd name="T30" fmla="*/ 0 w 2530"/>
                    <a:gd name="T31" fmla="*/ 0 h 817"/>
                    <a:gd name="T32" fmla="*/ 0 w 2530"/>
                    <a:gd name="T33" fmla="*/ 0 h 817"/>
                    <a:gd name="T34" fmla="*/ 0 w 2530"/>
                    <a:gd name="T35" fmla="*/ 0 h 817"/>
                    <a:gd name="T36" fmla="*/ 0 w 2530"/>
                    <a:gd name="T37" fmla="*/ 0 h 817"/>
                    <a:gd name="T38" fmla="*/ 0 w 2530"/>
                    <a:gd name="T39" fmla="*/ 0 h 817"/>
                    <a:gd name="T40" fmla="*/ 0 w 2530"/>
                    <a:gd name="T41" fmla="*/ 0 h 817"/>
                    <a:gd name="T42" fmla="*/ 0 w 2530"/>
                    <a:gd name="T43" fmla="*/ 0 h 817"/>
                    <a:gd name="T44" fmla="*/ 0 w 2530"/>
                    <a:gd name="T45" fmla="*/ 0 h 817"/>
                    <a:gd name="T46" fmla="*/ 0 w 2530"/>
                    <a:gd name="T47" fmla="*/ 0 h 817"/>
                    <a:gd name="T48" fmla="*/ 0 w 2530"/>
                    <a:gd name="T49" fmla="*/ 0 h 817"/>
                    <a:gd name="T50" fmla="*/ 0 w 2530"/>
                    <a:gd name="T51" fmla="*/ 0 h 817"/>
                    <a:gd name="T52" fmla="*/ 0 w 2530"/>
                    <a:gd name="T53" fmla="*/ 0 h 817"/>
                    <a:gd name="T54" fmla="*/ 0 w 2530"/>
                    <a:gd name="T55" fmla="*/ 0 h 817"/>
                    <a:gd name="T56" fmla="*/ 0 w 2530"/>
                    <a:gd name="T57" fmla="*/ 0 h 817"/>
                    <a:gd name="T58" fmla="*/ 0 w 2530"/>
                    <a:gd name="T59" fmla="*/ 0 h 817"/>
                    <a:gd name="T60" fmla="*/ 0 w 2530"/>
                    <a:gd name="T61" fmla="*/ 0 h 817"/>
                    <a:gd name="T62" fmla="*/ 0 w 2530"/>
                    <a:gd name="T63" fmla="*/ 0 h 817"/>
                    <a:gd name="T64" fmla="*/ 0 w 2530"/>
                    <a:gd name="T65" fmla="*/ 0 h 817"/>
                    <a:gd name="T66" fmla="*/ 0 w 2530"/>
                    <a:gd name="T67" fmla="*/ 0 h 817"/>
                    <a:gd name="T68" fmla="*/ 0 w 2530"/>
                    <a:gd name="T69" fmla="*/ 0 h 817"/>
                    <a:gd name="T70" fmla="*/ 0 w 2530"/>
                    <a:gd name="T71" fmla="*/ 0 h 817"/>
                    <a:gd name="T72" fmla="*/ 0 w 2530"/>
                    <a:gd name="T73" fmla="*/ 0 h 817"/>
                    <a:gd name="T74" fmla="*/ 0 w 2530"/>
                    <a:gd name="T75" fmla="*/ 0 h 817"/>
                    <a:gd name="T76" fmla="*/ 0 w 2530"/>
                    <a:gd name="T77" fmla="*/ 0 h 817"/>
                    <a:gd name="T78" fmla="*/ 0 w 2530"/>
                    <a:gd name="T79" fmla="*/ 0 h 817"/>
                    <a:gd name="T80" fmla="*/ 0 w 2530"/>
                    <a:gd name="T81" fmla="*/ 0 h 817"/>
                    <a:gd name="T82" fmla="*/ 0 w 2530"/>
                    <a:gd name="T83" fmla="*/ 0 h 817"/>
                    <a:gd name="T84" fmla="*/ 0 w 2530"/>
                    <a:gd name="T85" fmla="*/ 0 h 817"/>
                    <a:gd name="T86" fmla="*/ 0 w 2530"/>
                    <a:gd name="T87" fmla="*/ 0 h 817"/>
                    <a:gd name="T88" fmla="*/ 0 w 2530"/>
                    <a:gd name="T89" fmla="*/ 0 h 817"/>
                    <a:gd name="T90" fmla="*/ 0 w 2530"/>
                    <a:gd name="T91" fmla="*/ 0 h 817"/>
                    <a:gd name="T92" fmla="*/ 0 w 2530"/>
                    <a:gd name="T93" fmla="*/ 0 h 817"/>
                    <a:gd name="T94" fmla="*/ 0 w 2530"/>
                    <a:gd name="T95" fmla="*/ 0 h 817"/>
                    <a:gd name="T96" fmla="*/ 0 w 2530"/>
                    <a:gd name="T97" fmla="*/ 0 h 817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2530"/>
                    <a:gd name="T148" fmla="*/ 0 h 817"/>
                    <a:gd name="T149" fmla="*/ 2530 w 2530"/>
                    <a:gd name="T150" fmla="*/ 817 h 817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2530" h="817">
                      <a:moveTo>
                        <a:pt x="21" y="0"/>
                      </a:moveTo>
                      <a:lnTo>
                        <a:pt x="58" y="18"/>
                      </a:lnTo>
                      <a:lnTo>
                        <a:pt x="128" y="73"/>
                      </a:lnTo>
                      <a:lnTo>
                        <a:pt x="222" y="154"/>
                      </a:lnTo>
                      <a:lnTo>
                        <a:pt x="339" y="250"/>
                      </a:lnTo>
                      <a:lnTo>
                        <a:pt x="471" y="346"/>
                      </a:lnTo>
                      <a:lnTo>
                        <a:pt x="614" y="432"/>
                      </a:lnTo>
                      <a:lnTo>
                        <a:pt x="762" y="496"/>
                      </a:lnTo>
                      <a:lnTo>
                        <a:pt x="912" y="528"/>
                      </a:lnTo>
                      <a:lnTo>
                        <a:pt x="1056" y="538"/>
                      </a:lnTo>
                      <a:lnTo>
                        <a:pt x="1197" y="545"/>
                      </a:lnTo>
                      <a:lnTo>
                        <a:pt x="1333" y="547"/>
                      </a:lnTo>
                      <a:lnTo>
                        <a:pt x="1465" y="543"/>
                      </a:lnTo>
                      <a:lnTo>
                        <a:pt x="1590" y="532"/>
                      </a:lnTo>
                      <a:lnTo>
                        <a:pt x="1711" y="514"/>
                      </a:lnTo>
                      <a:lnTo>
                        <a:pt x="1826" y="487"/>
                      </a:lnTo>
                      <a:lnTo>
                        <a:pt x="1935" y="452"/>
                      </a:lnTo>
                      <a:lnTo>
                        <a:pt x="2041" y="398"/>
                      </a:lnTo>
                      <a:lnTo>
                        <a:pt x="2143" y="328"/>
                      </a:lnTo>
                      <a:lnTo>
                        <a:pt x="2240" y="250"/>
                      </a:lnTo>
                      <a:lnTo>
                        <a:pt x="2329" y="177"/>
                      </a:lnTo>
                      <a:lnTo>
                        <a:pt x="2404" y="113"/>
                      </a:lnTo>
                      <a:lnTo>
                        <a:pt x="2465" y="72"/>
                      </a:lnTo>
                      <a:lnTo>
                        <a:pt x="2508" y="62"/>
                      </a:lnTo>
                      <a:lnTo>
                        <a:pt x="2530" y="94"/>
                      </a:lnTo>
                      <a:lnTo>
                        <a:pt x="2527" y="150"/>
                      </a:lnTo>
                      <a:lnTo>
                        <a:pt x="2507" y="213"/>
                      </a:lnTo>
                      <a:lnTo>
                        <a:pt x="2472" y="277"/>
                      </a:lnTo>
                      <a:lnTo>
                        <a:pt x="2429" y="341"/>
                      </a:lnTo>
                      <a:lnTo>
                        <a:pt x="2381" y="398"/>
                      </a:lnTo>
                      <a:lnTo>
                        <a:pt x="2335" y="449"/>
                      </a:lnTo>
                      <a:lnTo>
                        <a:pt x="2294" y="489"/>
                      </a:lnTo>
                      <a:lnTo>
                        <a:pt x="2264" y="518"/>
                      </a:lnTo>
                      <a:lnTo>
                        <a:pt x="2048" y="648"/>
                      </a:lnTo>
                      <a:lnTo>
                        <a:pt x="1791" y="745"/>
                      </a:lnTo>
                      <a:lnTo>
                        <a:pt x="1504" y="801"/>
                      </a:lnTo>
                      <a:lnTo>
                        <a:pt x="1207" y="817"/>
                      </a:lnTo>
                      <a:lnTo>
                        <a:pt x="910" y="785"/>
                      </a:lnTo>
                      <a:lnTo>
                        <a:pt x="633" y="706"/>
                      </a:lnTo>
                      <a:lnTo>
                        <a:pt x="386" y="574"/>
                      </a:lnTo>
                      <a:lnTo>
                        <a:pt x="188" y="386"/>
                      </a:lnTo>
                      <a:lnTo>
                        <a:pt x="130" y="307"/>
                      </a:lnTo>
                      <a:lnTo>
                        <a:pt x="83" y="235"/>
                      </a:lnTo>
                      <a:lnTo>
                        <a:pt x="47" y="170"/>
                      </a:lnTo>
                      <a:lnTo>
                        <a:pt x="21" y="115"/>
                      </a:lnTo>
                      <a:lnTo>
                        <a:pt x="5" y="68"/>
                      </a:lnTo>
                      <a:lnTo>
                        <a:pt x="0" y="33"/>
                      </a:lnTo>
                      <a:lnTo>
                        <a:pt x="5" y="9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rgbClr val="BF2B0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84" name="Freeform 664">
                  <a:extLst>
                    <a:ext uri="{FF2B5EF4-FFF2-40B4-BE49-F238E27FC236}">
                      <a16:creationId xmlns:a16="http://schemas.microsoft.com/office/drawing/2014/main" id="{43B92C2F-5876-4391-907E-9C2F3DB00E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13" y="2258"/>
                  <a:ext cx="401" cy="218"/>
                </a:xfrm>
                <a:custGeom>
                  <a:avLst/>
                  <a:gdLst>
                    <a:gd name="T0" fmla="*/ 0 w 2406"/>
                    <a:gd name="T1" fmla="*/ 0 h 1311"/>
                    <a:gd name="T2" fmla="*/ 0 w 2406"/>
                    <a:gd name="T3" fmla="*/ 0 h 1311"/>
                    <a:gd name="T4" fmla="*/ 0 w 2406"/>
                    <a:gd name="T5" fmla="*/ 0 h 1311"/>
                    <a:gd name="T6" fmla="*/ 0 w 2406"/>
                    <a:gd name="T7" fmla="*/ 0 h 1311"/>
                    <a:gd name="T8" fmla="*/ 0 w 2406"/>
                    <a:gd name="T9" fmla="*/ 0 h 1311"/>
                    <a:gd name="T10" fmla="*/ 0 w 2406"/>
                    <a:gd name="T11" fmla="*/ 0 h 1311"/>
                    <a:gd name="T12" fmla="*/ 0 w 2406"/>
                    <a:gd name="T13" fmla="*/ 0 h 1311"/>
                    <a:gd name="T14" fmla="*/ 0 w 2406"/>
                    <a:gd name="T15" fmla="*/ 0 h 1311"/>
                    <a:gd name="T16" fmla="*/ 0 w 2406"/>
                    <a:gd name="T17" fmla="*/ 0 h 1311"/>
                    <a:gd name="T18" fmla="*/ 0 w 2406"/>
                    <a:gd name="T19" fmla="*/ 0 h 1311"/>
                    <a:gd name="T20" fmla="*/ 0 w 2406"/>
                    <a:gd name="T21" fmla="*/ 0 h 1311"/>
                    <a:gd name="T22" fmla="*/ 0 w 2406"/>
                    <a:gd name="T23" fmla="*/ 0 h 1311"/>
                    <a:gd name="T24" fmla="*/ 0 w 2406"/>
                    <a:gd name="T25" fmla="*/ 0 h 1311"/>
                    <a:gd name="T26" fmla="*/ 0 w 2406"/>
                    <a:gd name="T27" fmla="*/ 0 h 1311"/>
                    <a:gd name="T28" fmla="*/ 0 w 2406"/>
                    <a:gd name="T29" fmla="*/ 0 h 1311"/>
                    <a:gd name="T30" fmla="*/ 0 w 2406"/>
                    <a:gd name="T31" fmla="*/ 0 h 1311"/>
                    <a:gd name="T32" fmla="*/ 0 w 2406"/>
                    <a:gd name="T33" fmla="*/ 0 h 1311"/>
                    <a:gd name="T34" fmla="*/ 0 w 2406"/>
                    <a:gd name="T35" fmla="*/ 0 h 1311"/>
                    <a:gd name="T36" fmla="*/ 0 w 2406"/>
                    <a:gd name="T37" fmla="*/ 0 h 1311"/>
                    <a:gd name="T38" fmla="*/ 0 w 2406"/>
                    <a:gd name="T39" fmla="*/ 0 h 1311"/>
                    <a:gd name="T40" fmla="*/ 0 w 2406"/>
                    <a:gd name="T41" fmla="*/ 0 h 1311"/>
                    <a:gd name="T42" fmla="*/ 0 w 2406"/>
                    <a:gd name="T43" fmla="*/ 0 h 1311"/>
                    <a:gd name="T44" fmla="*/ 0 w 2406"/>
                    <a:gd name="T45" fmla="*/ 0 h 1311"/>
                    <a:gd name="T46" fmla="*/ 0 w 2406"/>
                    <a:gd name="T47" fmla="*/ 0 h 1311"/>
                    <a:gd name="T48" fmla="*/ 0 w 2406"/>
                    <a:gd name="T49" fmla="*/ 0 h 1311"/>
                    <a:gd name="T50" fmla="*/ 0 w 2406"/>
                    <a:gd name="T51" fmla="*/ 0 h 1311"/>
                    <a:gd name="T52" fmla="*/ 0 w 2406"/>
                    <a:gd name="T53" fmla="*/ 0 h 1311"/>
                    <a:gd name="T54" fmla="*/ 0 w 2406"/>
                    <a:gd name="T55" fmla="*/ 0 h 1311"/>
                    <a:gd name="T56" fmla="*/ 0 w 2406"/>
                    <a:gd name="T57" fmla="*/ 0 h 1311"/>
                    <a:gd name="T58" fmla="*/ 0 w 2406"/>
                    <a:gd name="T59" fmla="*/ 0 h 1311"/>
                    <a:gd name="T60" fmla="*/ 0 w 2406"/>
                    <a:gd name="T61" fmla="*/ 0 h 1311"/>
                    <a:gd name="T62" fmla="*/ 0 w 2406"/>
                    <a:gd name="T63" fmla="*/ 0 h 1311"/>
                    <a:gd name="T64" fmla="*/ 0 w 2406"/>
                    <a:gd name="T65" fmla="*/ 0 h 1311"/>
                    <a:gd name="T66" fmla="*/ 0 w 2406"/>
                    <a:gd name="T67" fmla="*/ 0 h 1311"/>
                    <a:gd name="T68" fmla="*/ 0 w 2406"/>
                    <a:gd name="T69" fmla="*/ 0 h 1311"/>
                    <a:gd name="T70" fmla="*/ 0 w 2406"/>
                    <a:gd name="T71" fmla="*/ 0 h 1311"/>
                    <a:gd name="T72" fmla="*/ 0 w 2406"/>
                    <a:gd name="T73" fmla="*/ 0 h 1311"/>
                    <a:gd name="T74" fmla="*/ 0 w 2406"/>
                    <a:gd name="T75" fmla="*/ 0 h 1311"/>
                    <a:gd name="T76" fmla="*/ 0 w 2406"/>
                    <a:gd name="T77" fmla="*/ 0 h 1311"/>
                    <a:gd name="T78" fmla="*/ 0 w 2406"/>
                    <a:gd name="T79" fmla="*/ 0 h 1311"/>
                    <a:gd name="T80" fmla="*/ 0 w 2406"/>
                    <a:gd name="T81" fmla="*/ 0 h 1311"/>
                    <a:gd name="T82" fmla="*/ 0 w 2406"/>
                    <a:gd name="T83" fmla="*/ 0 h 1311"/>
                    <a:gd name="T84" fmla="*/ 0 w 2406"/>
                    <a:gd name="T85" fmla="*/ 0 h 1311"/>
                    <a:gd name="T86" fmla="*/ 0 w 2406"/>
                    <a:gd name="T87" fmla="*/ 0 h 1311"/>
                    <a:gd name="T88" fmla="*/ 0 w 2406"/>
                    <a:gd name="T89" fmla="*/ 0 h 1311"/>
                    <a:gd name="T90" fmla="*/ 0 w 2406"/>
                    <a:gd name="T91" fmla="*/ 0 h 1311"/>
                    <a:gd name="T92" fmla="*/ 0 w 2406"/>
                    <a:gd name="T93" fmla="*/ 0 h 1311"/>
                    <a:gd name="T94" fmla="*/ 0 w 2406"/>
                    <a:gd name="T95" fmla="*/ 0 h 1311"/>
                    <a:gd name="T96" fmla="*/ 0 w 2406"/>
                    <a:gd name="T97" fmla="*/ 0 h 1311"/>
                    <a:gd name="T98" fmla="*/ 0 w 2406"/>
                    <a:gd name="T99" fmla="*/ 0 h 1311"/>
                    <a:gd name="T100" fmla="*/ 0 w 2406"/>
                    <a:gd name="T101" fmla="*/ 0 h 1311"/>
                    <a:gd name="T102" fmla="*/ 0 w 2406"/>
                    <a:gd name="T103" fmla="*/ 0 h 1311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2406"/>
                    <a:gd name="T157" fmla="*/ 0 h 1311"/>
                    <a:gd name="T158" fmla="*/ 2406 w 2406"/>
                    <a:gd name="T159" fmla="*/ 1311 h 1311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2406" h="1311">
                      <a:moveTo>
                        <a:pt x="408" y="39"/>
                      </a:moveTo>
                      <a:lnTo>
                        <a:pt x="361" y="57"/>
                      </a:lnTo>
                      <a:lnTo>
                        <a:pt x="291" y="91"/>
                      </a:lnTo>
                      <a:lnTo>
                        <a:pt x="210" y="136"/>
                      </a:lnTo>
                      <a:lnTo>
                        <a:pt x="131" y="191"/>
                      </a:lnTo>
                      <a:lnTo>
                        <a:pt x="60" y="249"/>
                      </a:lnTo>
                      <a:lnTo>
                        <a:pt x="14" y="311"/>
                      </a:lnTo>
                      <a:lnTo>
                        <a:pt x="0" y="371"/>
                      </a:lnTo>
                      <a:lnTo>
                        <a:pt x="33" y="427"/>
                      </a:lnTo>
                      <a:lnTo>
                        <a:pt x="48" y="435"/>
                      </a:lnTo>
                      <a:lnTo>
                        <a:pt x="69" y="436"/>
                      </a:lnTo>
                      <a:lnTo>
                        <a:pt x="90" y="432"/>
                      </a:lnTo>
                      <a:lnTo>
                        <a:pt x="113" y="425"/>
                      </a:lnTo>
                      <a:lnTo>
                        <a:pt x="133" y="415"/>
                      </a:lnTo>
                      <a:lnTo>
                        <a:pt x="153" y="405"/>
                      </a:lnTo>
                      <a:lnTo>
                        <a:pt x="169" y="397"/>
                      </a:lnTo>
                      <a:lnTo>
                        <a:pt x="180" y="392"/>
                      </a:lnTo>
                      <a:lnTo>
                        <a:pt x="186" y="396"/>
                      </a:lnTo>
                      <a:lnTo>
                        <a:pt x="190" y="417"/>
                      </a:lnTo>
                      <a:lnTo>
                        <a:pt x="190" y="450"/>
                      </a:lnTo>
                      <a:lnTo>
                        <a:pt x="190" y="490"/>
                      </a:lnTo>
                      <a:lnTo>
                        <a:pt x="186" y="533"/>
                      </a:lnTo>
                      <a:lnTo>
                        <a:pt x="182" y="577"/>
                      </a:lnTo>
                      <a:lnTo>
                        <a:pt x="178" y="614"/>
                      </a:lnTo>
                      <a:lnTo>
                        <a:pt x="174" y="643"/>
                      </a:lnTo>
                      <a:lnTo>
                        <a:pt x="165" y="752"/>
                      </a:lnTo>
                      <a:lnTo>
                        <a:pt x="182" y="856"/>
                      </a:lnTo>
                      <a:lnTo>
                        <a:pt x="218" y="949"/>
                      </a:lnTo>
                      <a:lnTo>
                        <a:pt x="271" y="1025"/>
                      </a:lnTo>
                      <a:lnTo>
                        <a:pt x="333" y="1078"/>
                      </a:lnTo>
                      <a:lnTo>
                        <a:pt x="402" y="1103"/>
                      </a:lnTo>
                      <a:lnTo>
                        <a:pt x="472" y="1094"/>
                      </a:lnTo>
                      <a:lnTo>
                        <a:pt x="540" y="1047"/>
                      </a:lnTo>
                      <a:lnTo>
                        <a:pt x="564" y="1011"/>
                      </a:lnTo>
                      <a:lnTo>
                        <a:pt x="594" y="953"/>
                      </a:lnTo>
                      <a:lnTo>
                        <a:pt x="628" y="881"/>
                      </a:lnTo>
                      <a:lnTo>
                        <a:pt x="665" y="806"/>
                      </a:lnTo>
                      <a:lnTo>
                        <a:pt x="702" y="733"/>
                      </a:lnTo>
                      <a:lnTo>
                        <a:pt x="738" y="671"/>
                      </a:lnTo>
                      <a:lnTo>
                        <a:pt x="769" y="630"/>
                      </a:lnTo>
                      <a:lnTo>
                        <a:pt x="796" y="618"/>
                      </a:lnTo>
                      <a:lnTo>
                        <a:pt x="832" y="660"/>
                      </a:lnTo>
                      <a:lnTo>
                        <a:pt x="814" y="749"/>
                      </a:lnTo>
                      <a:lnTo>
                        <a:pt x="771" y="868"/>
                      </a:lnTo>
                      <a:lnTo>
                        <a:pt x="735" y="1002"/>
                      </a:lnTo>
                      <a:lnTo>
                        <a:pt x="733" y="1128"/>
                      </a:lnTo>
                      <a:lnTo>
                        <a:pt x="801" y="1233"/>
                      </a:lnTo>
                      <a:lnTo>
                        <a:pt x="966" y="1300"/>
                      </a:lnTo>
                      <a:lnTo>
                        <a:pt x="1262" y="1311"/>
                      </a:lnTo>
                      <a:lnTo>
                        <a:pt x="1432" y="1267"/>
                      </a:lnTo>
                      <a:lnTo>
                        <a:pt x="1522" y="1178"/>
                      </a:lnTo>
                      <a:lnTo>
                        <a:pt x="1549" y="1060"/>
                      </a:lnTo>
                      <a:lnTo>
                        <a:pt x="1532" y="929"/>
                      </a:lnTo>
                      <a:lnTo>
                        <a:pt x="1491" y="799"/>
                      </a:lnTo>
                      <a:lnTo>
                        <a:pt x="1444" y="690"/>
                      </a:lnTo>
                      <a:lnTo>
                        <a:pt x="1411" y="616"/>
                      </a:lnTo>
                      <a:lnTo>
                        <a:pt x="1412" y="595"/>
                      </a:lnTo>
                      <a:lnTo>
                        <a:pt x="1439" y="643"/>
                      </a:lnTo>
                      <a:lnTo>
                        <a:pt x="1448" y="743"/>
                      </a:lnTo>
                      <a:lnTo>
                        <a:pt x="1453" y="870"/>
                      </a:lnTo>
                      <a:lnTo>
                        <a:pt x="1473" y="1005"/>
                      </a:lnTo>
                      <a:lnTo>
                        <a:pt x="1518" y="1124"/>
                      </a:lnTo>
                      <a:lnTo>
                        <a:pt x="1609" y="1207"/>
                      </a:lnTo>
                      <a:lnTo>
                        <a:pt x="1758" y="1232"/>
                      </a:lnTo>
                      <a:lnTo>
                        <a:pt x="1985" y="1179"/>
                      </a:lnTo>
                      <a:lnTo>
                        <a:pt x="2199" y="1074"/>
                      </a:lnTo>
                      <a:lnTo>
                        <a:pt x="2332" y="961"/>
                      </a:lnTo>
                      <a:lnTo>
                        <a:pt x="2396" y="841"/>
                      </a:lnTo>
                      <a:lnTo>
                        <a:pt x="2406" y="717"/>
                      </a:lnTo>
                      <a:lnTo>
                        <a:pt x="2375" y="592"/>
                      </a:lnTo>
                      <a:lnTo>
                        <a:pt x="2317" y="470"/>
                      </a:lnTo>
                      <a:lnTo>
                        <a:pt x="2248" y="352"/>
                      </a:lnTo>
                      <a:lnTo>
                        <a:pt x="2181" y="243"/>
                      </a:lnTo>
                      <a:lnTo>
                        <a:pt x="2123" y="159"/>
                      </a:lnTo>
                      <a:lnTo>
                        <a:pt x="2059" y="95"/>
                      </a:lnTo>
                      <a:lnTo>
                        <a:pt x="1988" y="48"/>
                      </a:lnTo>
                      <a:lnTo>
                        <a:pt x="1911" y="18"/>
                      </a:lnTo>
                      <a:lnTo>
                        <a:pt x="1829" y="1"/>
                      </a:lnTo>
                      <a:lnTo>
                        <a:pt x="1742" y="0"/>
                      </a:lnTo>
                      <a:lnTo>
                        <a:pt x="1652" y="12"/>
                      </a:lnTo>
                      <a:lnTo>
                        <a:pt x="1561" y="39"/>
                      </a:lnTo>
                      <a:lnTo>
                        <a:pt x="1511" y="56"/>
                      </a:lnTo>
                      <a:lnTo>
                        <a:pt x="1453" y="79"/>
                      </a:lnTo>
                      <a:lnTo>
                        <a:pt x="1390" y="102"/>
                      </a:lnTo>
                      <a:lnTo>
                        <a:pt x="1329" y="128"/>
                      </a:lnTo>
                      <a:lnTo>
                        <a:pt x="1268" y="152"/>
                      </a:lnTo>
                      <a:lnTo>
                        <a:pt x="1215" y="175"/>
                      </a:lnTo>
                      <a:lnTo>
                        <a:pt x="1171" y="194"/>
                      </a:lnTo>
                      <a:lnTo>
                        <a:pt x="1142" y="211"/>
                      </a:lnTo>
                      <a:lnTo>
                        <a:pt x="1118" y="218"/>
                      </a:lnTo>
                      <a:lnTo>
                        <a:pt x="1096" y="216"/>
                      </a:lnTo>
                      <a:lnTo>
                        <a:pt x="1070" y="203"/>
                      </a:lnTo>
                      <a:lnTo>
                        <a:pt x="1045" y="185"/>
                      </a:lnTo>
                      <a:lnTo>
                        <a:pt x="1019" y="161"/>
                      </a:lnTo>
                      <a:lnTo>
                        <a:pt x="994" y="134"/>
                      </a:lnTo>
                      <a:lnTo>
                        <a:pt x="970" y="104"/>
                      </a:lnTo>
                      <a:lnTo>
                        <a:pt x="947" y="75"/>
                      </a:lnTo>
                      <a:lnTo>
                        <a:pt x="912" y="55"/>
                      </a:lnTo>
                      <a:lnTo>
                        <a:pt x="854" y="41"/>
                      </a:lnTo>
                      <a:lnTo>
                        <a:pt x="776" y="30"/>
                      </a:lnTo>
                      <a:lnTo>
                        <a:pt x="691" y="25"/>
                      </a:lnTo>
                      <a:lnTo>
                        <a:pt x="602" y="22"/>
                      </a:lnTo>
                      <a:lnTo>
                        <a:pt x="520" y="25"/>
                      </a:lnTo>
                      <a:lnTo>
                        <a:pt x="452" y="29"/>
                      </a:lnTo>
                      <a:lnTo>
                        <a:pt x="408" y="39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85" name="Freeform 665">
                  <a:extLst>
                    <a:ext uri="{FF2B5EF4-FFF2-40B4-BE49-F238E27FC236}">
                      <a16:creationId xmlns:a16="http://schemas.microsoft.com/office/drawing/2014/main" id="{A8CAD018-C9F5-4FDB-9856-4A56F2596A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17" y="2261"/>
                  <a:ext cx="393" cy="207"/>
                </a:xfrm>
                <a:custGeom>
                  <a:avLst/>
                  <a:gdLst>
                    <a:gd name="T0" fmla="*/ 0 w 2360"/>
                    <a:gd name="T1" fmla="*/ 0 h 1238"/>
                    <a:gd name="T2" fmla="*/ 0 w 2360"/>
                    <a:gd name="T3" fmla="*/ 0 h 1238"/>
                    <a:gd name="T4" fmla="*/ 0 w 2360"/>
                    <a:gd name="T5" fmla="*/ 0 h 1238"/>
                    <a:gd name="T6" fmla="*/ 0 w 2360"/>
                    <a:gd name="T7" fmla="*/ 0 h 1238"/>
                    <a:gd name="T8" fmla="*/ 0 w 2360"/>
                    <a:gd name="T9" fmla="*/ 0 h 1238"/>
                    <a:gd name="T10" fmla="*/ 0 w 2360"/>
                    <a:gd name="T11" fmla="*/ 0 h 1238"/>
                    <a:gd name="T12" fmla="*/ 0 w 2360"/>
                    <a:gd name="T13" fmla="*/ 0 h 1238"/>
                    <a:gd name="T14" fmla="*/ 0 w 2360"/>
                    <a:gd name="T15" fmla="*/ 0 h 1238"/>
                    <a:gd name="T16" fmla="*/ 0 w 2360"/>
                    <a:gd name="T17" fmla="*/ 0 h 1238"/>
                    <a:gd name="T18" fmla="*/ 0 w 2360"/>
                    <a:gd name="T19" fmla="*/ 0 h 1238"/>
                    <a:gd name="T20" fmla="*/ 0 w 2360"/>
                    <a:gd name="T21" fmla="*/ 0 h 1238"/>
                    <a:gd name="T22" fmla="*/ 0 w 2360"/>
                    <a:gd name="T23" fmla="*/ 0 h 1238"/>
                    <a:gd name="T24" fmla="*/ 0 w 2360"/>
                    <a:gd name="T25" fmla="*/ 0 h 1238"/>
                    <a:gd name="T26" fmla="*/ 0 w 2360"/>
                    <a:gd name="T27" fmla="*/ 0 h 1238"/>
                    <a:gd name="T28" fmla="*/ 0 w 2360"/>
                    <a:gd name="T29" fmla="*/ 0 h 1238"/>
                    <a:gd name="T30" fmla="*/ 0 w 2360"/>
                    <a:gd name="T31" fmla="*/ 0 h 1238"/>
                    <a:gd name="T32" fmla="*/ 0 w 2360"/>
                    <a:gd name="T33" fmla="*/ 0 h 1238"/>
                    <a:gd name="T34" fmla="*/ 0 w 2360"/>
                    <a:gd name="T35" fmla="*/ 0 h 1238"/>
                    <a:gd name="T36" fmla="*/ 0 w 2360"/>
                    <a:gd name="T37" fmla="*/ 0 h 1238"/>
                    <a:gd name="T38" fmla="*/ 0 w 2360"/>
                    <a:gd name="T39" fmla="*/ 0 h 1238"/>
                    <a:gd name="T40" fmla="*/ 0 w 2360"/>
                    <a:gd name="T41" fmla="*/ 0 h 1238"/>
                    <a:gd name="T42" fmla="*/ 0 w 2360"/>
                    <a:gd name="T43" fmla="*/ 0 h 1238"/>
                    <a:gd name="T44" fmla="*/ 0 w 2360"/>
                    <a:gd name="T45" fmla="*/ 0 h 1238"/>
                    <a:gd name="T46" fmla="*/ 0 w 2360"/>
                    <a:gd name="T47" fmla="*/ 0 h 1238"/>
                    <a:gd name="T48" fmla="*/ 0 w 2360"/>
                    <a:gd name="T49" fmla="*/ 0 h 1238"/>
                    <a:gd name="T50" fmla="*/ 0 w 2360"/>
                    <a:gd name="T51" fmla="*/ 0 h 1238"/>
                    <a:gd name="T52" fmla="*/ 0 w 2360"/>
                    <a:gd name="T53" fmla="*/ 0 h 1238"/>
                    <a:gd name="T54" fmla="*/ 0 w 2360"/>
                    <a:gd name="T55" fmla="*/ 0 h 1238"/>
                    <a:gd name="T56" fmla="*/ 0 w 2360"/>
                    <a:gd name="T57" fmla="*/ 0 h 1238"/>
                    <a:gd name="T58" fmla="*/ 0 w 2360"/>
                    <a:gd name="T59" fmla="*/ 0 h 1238"/>
                    <a:gd name="T60" fmla="*/ 0 w 2360"/>
                    <a:gd name="T61" fmla="*/ 0 h 1238"/>
                    <a:gd name="T62" fmla="*/ 0 w 2360"/>
                    <a:gd name="T63" fmla="*/ 0 h 1238"/>
                    <a:gd name="T64" fmla="*/ 0 w 2360"/>
                    <a:gd name="T65" fmla="*/ 0 h 1238"/>
                    <a:gd name="T66" fmla="*/ 0 w 2360"/>
                    <a:gd name="T67" fmla="*/ 0 h 1238"/>
                    <a:gd name="T68" fmla="*/ 0 w 2360"/>
                    <a:gd name="T69" fmla="*/ 0 h 1238"/>
                    <a:gd name="T70" fmla="*/ 0 w 2360"/>
                    <a:gd name="T71" fmla="*/ 0 h 1238"/>
                    <a:gd name="T72" fmla="*/ 0 w 2360"/>
                    <a:gd name="T73" fmla="*/ 0 h 1238"/>
                    <a:gd name="T74" fmla="*/ 0 w 2360"/>
                    <a:gd name="T75" fmla="*/ 0 h 1238"/>
                    <a:gd name="T76" fmla="*/ 0 w 2360"/>
                    <a:gd name="T77" fmla="*/ 0 h 1238"/>
                    <a:gd name="T78" fmla="*/ 0 w 2360"/>
                    <a:gd name="T79" fmla="*/ 0 h 1238"/>
                    <a:gd name="T80" fmla="*/ 0 w 2360"/>
                    <a:gd name="T81" fmla="*/ 0 h 1238"/>
                    <a:gd name="T82" fmla="*/ 0 w 2360"/>
                    <a:gd name="T83" fmla="*/ 0 h 1238"/>
                    <a:gd name="T84" fmla="*/ 0 w 2360"/>
                    <a:gd name="T85" fmla="*/ 0 h 1238"/>
                    <a:gd name="T86" fmla="*/ 0 w 2360"/>
                    <a:gd name="T87" fmla="*/ 0 h 1238"/>
                    <a:gd name="T88" fmla="*/ 0 w 2360"/>
                    <a:gd name="T89" fmla="*/ 0 h 1238"/>
                    <a:gd name="T90" fmla="*/ 0 w 2360"/>
                    <a:gd name="T91" fmla="*/ 0 h 1238"/>
                    <a:gd name="T92" fmla="*/ 0 w 2360"/>
                    <a:gd name="T93" fmla="*/ 0 h 1238"/>
                    <a:gd name="T94" fmla="*/ 0 w 2360"/>
                    <a:gd name="T95" fmla="*/ 0 h 1238"/>
                    <a:gd name="T96" fmla="*/ 0 w 2360"/>
                    <a:gd name="T97" fmla="*/ 0 h 1238"/>
                    <a:gd name="T98" fmla="*/ 0 w 2360"/>
                    <a:gd name="T99" fmla="*/ 0 h 1238"/>
                    <a:gd name="T100" fmla="*/ 0 w 2360"/>
                    <a:gd name="T101" fmla="*/ 0 h 1238"/>
                    <a:gd name="T102" fmla="*/ 0 w 2360"/>
                    <a:gd name="T103" fmla="*/ 0 h 1238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2360"/>
                    <a:gd name="T157" fmla="*/ 0 h 1238"/>
                    <a:gd name="T158" fmla="*/ 2360 w 2360"/>
                    <a:gd name="T159" fmla="*/ 1238 h 1238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2360" h="1238">
                      <a:moveTo>
                        <a:pt x="396" y="29"/>
                      </a:moveTo>
                      <a:lnTo>
                        <a:pt x="349" y="46"/>
                      </a:lnTo>
                      <a:lnTo>
                        <a:pt x="283" y="78"/>
                      </a:lnTo>
                      <a:lnTo>
                        <a:pt x="205" y="119"/>
                      </a:lnTo>
                      <a:lnTo>
                        <a:pt x="127" y="169"/>
                      </a:lnTo>
                      <a:lnTo>
                        <a:pt x="60" y="222"/>
                      </a:lnTo>
                      <a:lnTo>
                        <a:pt x="15" y="278"/>
                      </a:lnTo>
                      <a:lnTo>
                        <a:pt x="0" y="333"/>
                      </a:lnTo>
                      <a:lnTo>
                        <a:pt x="31" y="385"/>
                      </a:lnTo>
                      <a:lnTo>
                        <a:pt x="45" y="391"/>
                      </a:lnTo>
                      <a:lnTo>
                        <a:pt x="66" y="393"/>
                      </a:lnTo>
                      <a:lnTo>
                        <a:pt x="87" y="388"/>
                      </a:lnTo>
                      <a:lnTo>
                        <a:pt x="112" y="381"/>
                      </a:lnTo>
                      <a:lnTo>
                        <a:pt x="134" y="371"/>
                      </a:lnTo>
                      <a:lnTo>
                        <a:pt x="156" y="361"/>
                      </a:lnTo>
                      <a:lnTo>
                        <a:pt x="174" y="353"/>
                      </a:lnTo>
                      <a:lnTo>
                        <a:pt x="188" y="349"/>
                      </a:lnTo>
                      <a:lnTo>
                        <a:pt x="195" y="354"/>
                      </a:lnTo>
                      <a:lnTo>
                        <a:pt x="198" y="376"/>
                      </a:lnTo>
                      <a:lnTo>
                        <a:pt x="198" y="408"/>
                      </a:lnTo>
                      <a:lnTo>
                        <a:pt x="197" y="449"/>
                      </a:lnTo>
                      <a:lnTo>
                        <a:pt x="193" y="490"/>
                      </a:lnTo>
                      <a:lnTo>
                        <a:pt x="188" y="533"/>
                      </a:lnTo>
                      <a:lnTo>
                        <a:pt x="184" y="570"/>
                      </a:lnTo>
                      <a:lnTo>
                        <a:pt x="180" y="598"/>
                      </a:lnTo>
                      <a:lnTo>
                        <a:pt x="171" y="701"/>
                      </a:lnTo>
                      <a:lnTo>
                        <a:pt x="187" y="798"/>
                      </a:lnTo>
                      <a:lnTo>
                        <a:pt x="222" y="883"/>
                      </a:lnTo>
                      <a:lnTo>
                        <a:pt x="271" y="952"/>
                      </a:lnTo>
                      <a:lnTo>
                        <a:pt x="330" y="999"/>
                      </a:lnTo>
                      <a:lnTo>
                        <a:pt x="395" y="1020"/>
                      </a:lnTo>
                      <a:lnTo>
                        <a:pt x="460" y="1010"/>
                      </a:lnTo>
                      <a:lnTo>
                        <a:pt x="523" y="966"/>
                      </a:lnTo>
                      <a:lnTo>
                        <a:pt x="546" y="929"/>
                      </a:lnTo>
                      <a:lnTo>
                        <a:pt x="576" y="874"/>
                      </a:lnTo>
                      <a:lnTo>
                        <a:pt x="610" y="809"/>
                      </a:lnTo>
                      <a:lnTo>
                        <a:pt x="648" y="741"/>
                      </a:lnTo>
                      <a:lnTo>
                        <a:pt x="685" y="676"/>
                      </a:lnTo>
                      <a:lnTo>
                        <a:pt x="724" y="623"/>
                      </a:lnTo>
                      <a:lnTo>
                        <a:pt x="760" y="588"/>
                      </a:lnTo>
                      <a:lnTo>
                        <a:pt x="792" y="580"/>
                      </a:lnTo>
                      <a:lnTo>
                        <a:pt x="832" y="622"/>
                      </a:lnTo>
                      <a:lnTo>
                        <a:pt x="820" y="707"/>
                      </a:lnTo>
                      <a:lnTo>
                        <a:pt x="782" y="821"/>
                      </a:lnTo>
                      <a:lnTo>
                        <a:pt x="751" y="947"/>
                      </a:lnTo>
                      <a:lnTo>
                        <a:pt x="751" y="1066"/>
                      </a:lnTo>
                      <a:lnTo>
                        <a:pt x="812" y="1166"/>
                      </a:lnTo>
                      <a:lnTo>
                        <a:pt x="964" y="1228"/>
                      </a:lnTo>
                      <a:lnTo>
                        <a:pt x="1237" y="1238"/>
                      </a:lnTo>
                      <a:lnTo>
                        <a:pt x="1400" y="1195"/>
                      </a:lnTo>
                      <a:lnTo>
                        <a:pt x="1484" y="1111"/>
                      </a:lnTo>
                      <a:lnTo>
                        <a:pt x="1507" y="999"/>
                      </a:lnTo>
                      <a:lnTo>
                        <a:pt x="1490" y="875"/>
                      </a:lnTo>
                      <a:lnTo>
                        <a:pt x="1449" y="751"/>
                      </a:lnTo>
                      <a:lnTo>
                        <a:pt x="1408" y="647"/>
                      </a:lnTo>
                      <a:lnTo>
                        <a:pt x="1383" y="574"/>
                      </a:lnTo>
                      <a:lnTo>
                        <a:pt x="1396" y="550"/>
                      </a:lnTo>
                      <a:lnTo>
                        <a:pt x="1432" y="593"/>
                      </a:lnTo>
                      <a:lnTo>
                        <a:pt x="1449" y="687"/>
                      </a:lnTo>
                      <a:lnTo>
                        <a:pt x="1462" y="809"/>
                      </a:lnTo>
                      <a:lnTo>
                        <a:pt x="1485" y="939"/>
                      </a:lnTo>
                      <a:lnTo>
                        <a:pt x="1532" y="1053"/>
                      </a:lnTo>
                      <a:lnTo>
                        <a:pt x="1620" y="1134"/>
                      </a:lnTo>
                      <a:lnTo>
                        <a:pt x="1762" y="1157"/>
                      </a:lnTo>
                      <a:lnTo>
                        <a:pt x="1976" y="1105"/>
                      </a:lnTo>
                      <a:lnTo>
                        <a:pt x="2172" y="1005"/>
                      </a:lnTo>
                      <a:lnTo>
                        <a:pt x="2294" y="897"/>
                      </a:lnTo>
                      <a:lnTo>
                        <a:pt x="2352" y="784"/>
                      </a:lnTo>
                      <a:lnTo>
                        <a:pt x="2360" y="667"/>
                      </a:lnTo>
                      <a:lnTo>
                        <a:pt x="2329" y="548"/>
                      </a:lnTo>
                      <a:lnTo>
                        <a:pt x="2274" y="432"/>
                      </a:lnTo>
                      <a:lnTo>
                        <a:pt x="2204" y="319"/>
                      </a:lnTo>
                      <a:lnTo>
                        <a:pt x="2135" y="217"/>
                      </a:lnTo>
                      <a:lnTo>
                        <a:pt x="2078" y="141"/>
                      </a:lnTo>
                      <a:lnTo>
                        <a:pt x="2014" y="82"/>
                      </a:lnTo>
                      <a:lnTo>
                        <a:pt x="1944" y="39"/>
                      </a:lnTo>
                      <a:lnTo>
                        <a:pt x="1871" y="14"/>
                      </a:lnTo>
                      <a:lnTo>
                        <a:pt x="1792" y="0"/>
                      </a:lnTo>
                      <a:lnTo>
                        <a:pt x="1709" y="2"/>
                      </a:lnTo>
                      <a:lnTo>
                        <a:pt x="1622" y="17"/>
                      </a:lnTo>
                      <a:lnTo>
                        <a:pt x="1534" y="45"/>
                      </a:lnTo>
                      <a:lnTo>
                        <a:pt x="1485" y="62"/>
                      </a:lnTo>
                      <a:lnTo>
                        <a:pt x="1430" y="83"/>
                      </a:lnTo>
                      <a:lnTo>
                        <a:pt x="1369" y="106"/>
                      </a:lnTo>
                      <a:lnTo>
                        <a:pt x="1309" y="132"/>
                      </a:lnTo>
                      <a:lnTo>
                        <a:pt x="1249" y="155"/>
                      </a:lnTo>
                      <a:lnTo>
                        <a:pt x="1197" y="178"/>
                      </a:lnTo>
                      <a:lnTo>
                        <a:pt x="1154" y="197"/>
                      </a:lnTo>
                      <a:lnTo>
                        <a:pt x="1127" y="213"/>
                      </a:lnTo>
                      <a:lnTo>
                        <a:pt x="1104" y="217"/>
                      </a:lnTo>
                      <a:lnTo>
                        <a:pt x="1078" y="215"/>
                      </a:lnTo>
                      <a:lnTo>
                        <a:pt x="1051" y="202"/>
                      </a:lnTo>
                      <a:lnTo>
                        <a:pt x="1023" y="186"/>
                      </a:lnTo>
                      <a:lnTo>
                        <a:pt x="994" y="163"/>
                      </a:lnTo>
                      <a:lnTo>
                        <a:pt x="967" y="137"/>
                      </a:lnTo>
                      <a:lnTo>
                        <a:pt x="941" y="109"/>
                      </a:lnTo>
                      <a:lnTo>
                        <a:pt x="919" y="82"/>
                      </a:lnTo>
                      <a:lnTo>
                        <a:pt x="884" y="62"/>
                      </a:lnTo>
                      <a:lnTo>
                        <a:pt x="826" y="45"/>
                      </a:lnTo>
                      <a:lnTo>
                        <a:pt x="751" y="32"/>
                      </a:lnTo>
                      <a:lnTo>
                        <a:pt x="668" y="24"/>
                      </a:lnTo>
                      <a:lnTo>
                        <a:pt x="583" y="18"/>
                      </a:lnTo>
                      <a:lnTo>
                        <a:pt x="505" y="18"/>
                      </a:lnTo>
                      <a:lnTo>
                        <a:pt x="439" y="20"/>
                      </a:lnTo>
                      <a:lnTo>
                        <a:pt x="396" y="29"/>
                      </a:lnTo>
                      <a:close/>
                    </a:path>
                  </a:pathLst>
                </a:custGeom>
                <a:solidFill>
                  <a:srgbClr val="FC0A0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86" name="Freeform 666">
                  <a:extLst>
                    <a:ext uri="{FF2B5EF4-FFF2-40B4-BE49-F238E27FC236}">
                      <a16:creationId xmlns:a16="http://schemas.microsoft.com/office/drawing/2014/main" id="{45C4C667-04E2-4928-BC8B-0B04AFD23B1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20" y="2265"/>
                  <a:ext cx="386" cy="194"/>
                </a:xfrm>
                <a:custGeom>
                  <a:avLst/>
                  <a:gdLst>
                    <a:gd name="T0" fmla="*/ 0 w 2310"/>
                    <a:gd name="T1" fmla="*/ 0 h 1163"/>
                    <a:gd name="T2" fmla="*/ 0 w 2310"/>
                    <a:gd name="T3" fmla="*/ 0 h 1163"/>
                    <a:gd name="T4" fmla="*/ 0 w 2310"/>
                    <a:gd name="T5" fmla="*/ 0 h 1163"/>
                    <a:gd name="T6" fmla="*/ 0 w 2310"/>
                    <a:gd name="T7" fmla="*/ 0 h 1163"/>
                    <a:gd name="T8" fmla="*/ 0 w 2310"/>
                    <a:gd name="T9" fmla="*/ 0 h 1163"/>
                    <a:gd name="T10" fmla="*/ 0 w 2310"/>
                    <a:gd name="T11" fmla="*/ 0 h 1163"/>
                    <a:gd name="T12" fmla="*/ 0 w 2310"/>
                    <a:gd name="T13" fmla="*/ 0 h 1163"/>
                    <a:gd name="T14" fmla="*/ 0 w 2310"/>
                    <a:gd name="T15" fmla="*/ 0 h 1163"/>
                    <a:gd name="T16" fmla="*/ 0 w 2310"/>
                    <a:gd name="T17" fmla="*/ 0 h 1163"/>
                    <a:gd name="T18" fmla="*/ 0 w 2310"/>
                    <a:gd name="T19" fmla="*/ 0 h 1163"/>
                    <a:gd name="T20" fmla="*/ 0 w 2310"/>
                    <a:gd name="T21" fmla="*/ 0 h 1163"/>
                    <a:gd name="T22" fmla="*/ 0 w 2310"/>
                    <a:gd name="T23" fmla="*/ 0 h 1163"/>
                    <a:gd name="T24" fmla="*/ 0 w 2310"/>
                    <a:gd name="T25" fmla="*/ 0 h 1163"/>
                    <a:gd name="T26" fmla="*/ 0 w 2310"/>
                    <a:gd name="T27" fmla="*/ 0 h 1163"/>
                    <a:gd name="T28" fmla="*/ 0 w 2310"/>
                    <a:gd name="T29" fmla="*/ 0 h 1163"/>
                    <a:gd name="T30" fmla="*/ 0 w 2310"/>
                    <a:gd name="T31" fmla="*/ 0 h 1163"/>
                    <a:gd name="T32" fmla="*/ 0 w 2310"/>
                    <a:gd name="T33" fmla="*/ 0 h 1163"/>
                    <a:gd name="T34" fmla="*/ 0 w 2310"/>
                    <a:gd name="T35" fmla="*/ 0 h 1163"/>
                    <a:gd name="T36" fmla="*/ 0 w 2310"/>
                    <a:gd name="T37" fmla="*/ 0 h 1163"/>
                    <a:gd name="T38" fmla="*/ 0 w 2310"/>
                    <a:gd name="T39" fmla="*/ 0 h 1163"/>
                    <a:gd name="T40" fmla="*/ 0 w 2310"/>
                    <a:gd name="T41" fmla="*/ 0 h 1163"/>
                    <a:gd name="T42" fmla="*/ 0 w 2310"/>
                    <a:gd name="T43" fmla="*/ 0 h 1163"/>
                    <a:gd name="T44" fmla="*/ 0 w 2310"/>
                    <a:gd name="T45" fmla="*/ 0 h 1163"/>
                    <a:gd name="T46" fmla="*/ 0 w 2310"/>
                    <a:gd name="T47" fmla="*/ 0 h 1163"/>
                    <a:gd name="T48" fmla="*/ 0 w 2310"/>
                    <a:gd name="T49" fmla="*/ 0 h 1163"/>
                    <a:gd name="T50" fmla="*/ 0 w 2310"/>
                    <a:gd name="T51" fmla="*/ 0 h 1163"/>
                    <a:gd name="T52" fmla="*/ 0 w 2310"/>
                    <a:gd name="T53" fmla="*/ 0 h 1163"/>
                    <a:gd name="T54" fmla="*/ 0 w 2310"/>
                    <a:gd name="T55" fmla="*/ 0 h 1163"/>
                    <a:gd name="T56" fmla="*/ 0 w 2310"/>
                    <a:gd name="T57" fmla="*/ 0 h 1163"/>
                    <a:gd name="T58" fmla="*/ 0 w 2310"/>
                    <a:gd name="T59" fmla="*/ 0 h 1163"/>
                    <a:gd name="T60" fmla="*/ 0 w 2310"/>
                    <a:gd name="T61" fmla="*/ 0 h 1163"/>
                    <a:gd name="T62" fmla="*/ 0 w 2310"/>
                    <a:gd name="T63" fmla="*/ 0 h 1163"/>
                    <a:gd name="T64" fmla="*/ 0 w 2310"/>
                    <a:gd name="T65" fmla="*/ 0 h 1163"/>
                    <a:gd name="T66" fmla="*/ 0 w 2310"/>
                    <a:gd name="T67" fmla="*/ 0 h 1163"/>
                    <a:gd name="T68" fmla="*/ 0 w 2310"/>
                    <a:gd name="T69" fmla="*/ 0 h 1163"/>
                    <a:gd name="T70" fmla="*/ 0 w 2310"/>
                    <a:gd name="T71" fmla="*/ 0 h 1163"/>
                    <a:gd name="T72" fmla="*/ 0 w 2310"/>
                    <a:gd name="T73" fmla="*/ 0 h 1163"/>
                    <a:gd name="T74" fmla="*/ 0 w 2310"/>
                    <a:gd name="T75" fmla="*/ 0 h 1163"/>
                    <a:gd name="T76" fmla="*/ 0 w 2310"/>
                    <a:gd name="T77" fmla="*/ 0 h 1163"/>
                    <a:gd name="T78" fmla="*/ 0 w 2310"/>
                    <a:gd name="T79" fmla="*/ 0 h 1163"/>
                    <a:gd name="T80" fmla="*/ 0 w 2310"/>
                    <a:gd name="T81" fmla="*/ 0 h 1163"/>
                    <a:gd name="T82" fmla="*/ 0 w 2310"/>
                    <a:gd name="T83" fmla="*/ 0 h 1163"/>
                    <a:gd name="T84" fmla="*/ 0 w 2310"/>
                    <a:gd name="T85" fmla="*/ 0 h 1163"/>
                    <a:gd name="T86" fmla="*/ 0 w 2310"/>
                    <a:gd name="T87" fmla="*/ 0 h 1163"/>
                    <a:gd name="T88" fmla="*/ 0 w 2310"/>
                    <a:gd name="T89" fmla="*/ 0 h 1163"/>
                    <a:gd name="T90" fmla="*/ 0 w 2310"/>
                    <a:gd name="T91" fmla="*/ 0 h 1163"/>
                    <a:gd name="T92" fmla="*/ 0 w 2310"/>
                    <a:gd name="T93" fmla="*/ 0 h 1163"/>
                    <a:gd name="T94" fmla="*/ 0 w 2310"/>
                    <a:gd name="T95" fmla="*/ 0 h 1163"/>
                    <a:gd name="T96" fmla="*/ 0 w 2310"/>
                    <a:gd name="T97" fmla="*/ 0 h 1163"/>
                    <a:gd name="T98" fmla="*/ 0 w 2310"/>
                    <a:gd name="T99" fmla="*/ 0 h 1163"/>
                    <a:gd name="T100" fmla="*/ 0 w 2310"/>
                    <a:gd name="T101" fmla="*/ 0 h 1163"/>
                    <a:gd name="T102" fmla="*/ 0 w 2310"/>
                    <a:gd name="T103" fmla="*/ 0 h 1163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2310"/>
                    <a:gd name="T157" fmla="*/ 0 h 1163"/>
                    <a:gd name="T158" fmla="*/ 2310 w 2310"/>
                    <a:gd name="T159" fmla="*/ 1163 h 1163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2310" h="1163">
                      <a:moveTo>
                        <a:pt x="382" y="18"/>
                      </a:moveTo>
                      <a:lnTo>
                        <a:pt x="335" y="33"/>
                      </a:lnTo>
                      <a:lnTo>
                        <a:pt x="271" y="62"/>
                      </a:lnTo>
                      <a:lnTo>
                        <a:pt x="197" y="101"/>
                      </a:lnTo>
                      <a:lnTo>
                        <a:pt x="123" y="145"/>
                      </a:lnTo>
                      <a:lnTo>
                        <a:pt x="58" y="194"/>
                      </a:lnTo>
                      <a:lnTo>
                        <a:pt x="15" y="244"/>
                      </a:lnTo>
                      <a:lnTo>
                        <a:pt x="0" y="294"/>
                      </a:lnTo>
                      <a:lnTo>
                        <a:pt x="27" y="341"/>
                      </a:lnTo>
                      <a:lnTo>
                        <a:pt x="40" y="348"/>
                      </a:lnTo>
                      <a:lnTo>
                        <a:pt x="61" y="349"/>
                      </a:lnTo>
                      <a:lnTo>
                        <a:pt x="83" y="345"/>
                      </a:lnTo>
                      <a:lnTo>
                        <a:pt x="108" y="338"/>
                      </a:lnTo>
                      <a:lnTo>
                        <a:pt x="132" y="328"/>
                      </a:lnTo>
                      <a:lnTo>
                        <a:pt x="154" y="318"/>
                      </a:lnTo>
                      <a:lnTo>
                        <a:pt x="173" y="310"/>
                      </a:lnTo>
                      <a:lnTo>
                        <a:pt x="189" y="305"/>
                      </a:lnTo>
                      <a:lnTo>
                        <a:pt x="197" y="312"/>
                      </a:lnTo>
                      <a:lnTo>
                        <a:pt x="201" y="333"/>
                      </a:lnTo>
                      <a:lnTo>
                        <a:pt x="201" y="365"/>
                      </a:lnTo>
                      <a:lnTo>
                        <a:pt x="200" y="405"/>
                      </a:lnTo>
                      <a:lnTo>
                        <a:pt x="195" y="447"/>
                      </a:lnTo>
                      <a:lnTo>
                        <a:pt x="190" y="488"/>
                      </a:lnTo>
                      <a:lnTo>
                        <a:pt x="184" y="523"/>
                      </a:lnTo>
                      <a:lnTo>
                        <a:pt x="181" y="551"/>
                      </a:lnTo>
                      <a:lnTo>
                        <a:pt x="172" y="648"/>
                      </a:lnTo>
                      <a:lnTo>
                        <a:pt x="187" y="738"/>
                      </a:lnTo>
                      <a:lnTo>
                        <a:pt x="218" y="816"/>
                      </a:lnTo>
                      <a:lnTo>
                        <a:pt x="264" y="878"/>
                      </a:lnTo>
                      <a:lnTo>
                        <a:pt x="318" y="918"/>
                      </a:lnTo>
                      <a:lnTo>
                        <a:pt x="380" y="936"/>
                      </a:lnTo>
                      <a:lnTo>
                        <a:pt x="441" y="925"/>
                      </a:lnTo>
                      <a:lnTo>
                        <a:pt x="499" y="882"/>
                      </a:lnTo>
                      <a:lnTo>
                        <a:pt x="525" y="846"/>
                      </a:lnTo>
                      <a:lnTo>
                        <a:pt x="556" y="795"/>
                      </a:lnTo>
                      <a:lnTo>
                        <a:pt x="589" y="736"/>
                      </a:lnTo>
                      <a:lnTo>
                        <a:pt x="628" y="676"/>
                      </a:lnTo>
                      <a:lnTo>
                        <a:pt x="666" y="619"/>
                      </a:lnTo>
                      <a:lnTo>
                        <a:pt x="706" y="574"/>
                      </a:lnTo>
                      <a:lnTo>
                        <a:pt x="746" y="546"/>
                      </a:lnTo>
                      <a:lnTo>
                        <a:pt x="786" y="544"/>
                      </a:lnTo>
                      <a:lnTo>
                        <a:pt x="828" y="585"/>
                      </a:lnTo>
                      <a:lnTo>
                        <a:pt x="820" y="667"/>
                      </a:lnTo>
                      <a:lnTo>
                        <a:pt x="788" y="774"/>
                      </a:lnTo>
                      <a:lnTo>
                        <a:pt x="760" y="892"/>
                      </a:lnTo>
                      <a:lnTo>
                        <a:pt x="760" y="1003"/>
                      </a:lnTo>
                      <a:lnTo>
                        <a:pt x="819" y="1097"/>
                      </a:lnTo>
                      <a:lnTo>
                        <a:pt x="958" y="1154"/>
                      </a:lnTo>
                      <a:lnTo>
                        <a:pt x="1208" y="1163"/>
                      </a:lnTo>
                      <a:lnTo>
                        <a:pt x="1363" y="1123"/>
                      </a:lnTo>
                      <a:lnTo>
                        <a:pt x="1441" y="1044"/>
                      </a:lnTo>
                      <a:lnTo>
                        <a:pt x="1460" y="937"/>
                      </a:lnTo>
                      <a:lnTo>
                        <a:pt x="1442" y="820"/>
                      </a:lnTo>
                      <a:lnTo>
                        <a:pt x="1404" y="703"/>
                      </a:lnTo>
                      <a:lnTo>
                        <a:pt x="1368" y="603"/>
                      </a:lnTo>
                      <a:lnTo>
                        <a:pt x="1352" y="531"/>
                      </a:lnTo>
                      <a:lnTo>
                        <a:pt x="1378" y="503"/>
                      </a:lnTo>
                      <a:lnTo>
                        <a:pt x="1422" y="540"/>
                      </a:lnTo>
                      <a:lnTo>
                        <a:pt x="1447" y="629"/>
                      </a:lnTo>
                      <a:lnTo>
                        <a:pt x="1466" y="746"/>
                      </a:lnTo>
                      <a:lnTo>
                        <a:pt x="1493" y="871"/>
                      </a:lnTo>
                      <a:lnTo>
                        <a:pt x="1541" y="982"/>
                      </a:lnTo>
                      <a:lnTo>
                        <a:pt x="1626" y="1060"/>
                      </a:lnTo>
                      <a:lnTo>
                        <a:pt x="1761" y="1082"/>
                      </a:lnTo>
                      <a:lnTo>
                        <a:pt x="1962" y="1029"/>
                      </a:lnTo>
                      <a:lnTo>
                        <a:pt x="2141" y="935"/>
                      </a:lnTo>
                      <a:lnTo>
                        <a:pt x="2251" y="833"/>
                      </a:lnTo>
                      <a:lnTo>
                        <a:pt x="2304" y="725"/>
                      </a:lnTo>
                      <a:lnTo>
                        <a:pt x="2310" y="613"/>
                      </a:lnTo>
                      <a:lnTo>
                        <a:pt x="2279" y="501"/>
                      </a:lnTo>
                      <a:lnTo>
                        <a:pt x="2225" y="392"/>
                      </a:lnTo>
                      <a:lnTo>
                        <a:pt x="2156" y="287"/>
                      </a:lnTo>
                      <a:lnTo>
                        <a:pt x="2087" y="192"/>
                      </a:lnTo>
                      <a:lnTo>
                        <a:pt x="2028" y="122"/>
                      </a:lnTo>
                      <a:lnTo>
                        <a:pt x="1966" y="70"/>
                      </a:lnTo>
                      <a:lnTo>
                        <a:pt x="1899" y="33"/>
                      </a:lnTo>
                      <a:lnTo>
                        <a:pt x="1828" y="11"/>
                      </a:lnTo>
                      <a:lnTo>
                        <a:pt x="1751" y="0"/>
                      </a:lnTo>
                      <a:lnTo>
                        <a:pt x="1671" y="4"/>
                      </a:lnTo>
                      <a:lnTo>
                        <a:pt x="1589" y="20"/>
                      </a:lnTo>
                      <a:lnTo>
                        <a:pt x="1505" y="49"/>
                      </a:lnTo>
                      <a:lnTo>
                        <a:pt x="1458" y="66"/>
                      </a:lnTo>
                      <a:lnTo>
                        <a:pt x="1403" y="86"/>
                      </a:lnTo>
                      <a:lnTo>
                        <a:pt x="1343" y="108"/>
                      </a:lnTo>
                      <a:lnTo>
                        <a:pt x="1283" y="133"/>
                      </a:lnTo>
                      <a:lnTo>
                        <a:pt x="1225" y="156"/>
                      </a:lnTo>
                      <a:lnTo>
                        <a:pt x="1173" y="177"/>
                      </a:lnTo>
                      <a:lnTo>
                        <a:pt x="1132" y="195"/>
                      </a:lnTo>
                      <a:lnTo>
                        <a:pt x="1106" y="208"/>
                      </a:lnTo>
                      <a:lnTo>
                        <a:pt x="1083" y="214"/>
                      </a:lnTo>
                      <a:lnTo>
                        <a:pt x="1058" y="212"/>
                      </a:lnTo>
                      <a:lnTo>
                        <a:pt x="1028" y="202"/>
                      </a:lnTo>
                      <a:lnTo>
                        <a:pt x="999" y="186"/>
                      </a:lnTo>
                      <a:lnTo>
                        <a:pt x="967" y="165"/>
                      </a:lnTo>
                      <a:lnTo>
                        <a:pt x="938" y="141"/>
                      </a:lnTo>
                      <a:lnTo>
                        <a:pt x="910" y="116"/>
                      </a:lnTo>
                      <a:lnTo>
                        <a:pt x="887" y="92"/>
                      </a:lnTo>
                      <a:lnTo>
                        <a:pt x="850" y="68"/>
                      </a:lnTo>
                      <a:lnTo>
                        <a:pt x="793" y="49"/>
                      </a:lnTo>
                      <a:lnTo>
                        <a:pt x="721" y="33"/>
                      </a:lnTo>
                      <a:lnTo>
                        <a:pt x="642" y="21"/>
                      </a:lnTo>
                      <a:lnTo>
                        <a:pt x="561" y="12"/>
                      </a:lnTo>
                      <a:lnTo>
                        <a:pt x="487" y="9"/>
                      </a:lnTo>
                      <a:lnTo>
                        <a:pt x="424" y="11"/>
                      </a:lnTo>
                      <a:lnTo>
                        <a:pt x="382" y="18"/>
                      </a:lnTo>
                      <a:close/>
                    </a:path>
                  </a:pathLst>
                </a:custGeom>
                <a:solidFill>
                  <a:srgbClr val="FA141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87" name="Freeform 667">
                  <a:extLst>
                    <a:ext uri="{FF2B5EF4-FFF2-40B4-BE49-F238E27FC236}">
                      <a16:creationId xmlns:a16="http://schemas.microsoft.com/office/drawing/2014/main" id="{4738F88F-FA66-47D5-94A8-43111F77BC7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24" y="2268"/>
                  <a:ext cx="377" cy="182"/>
                </a:xfrm>
                <a:custGeom>
                  <a:avLst/>
                  <a:gdLst>
                    <a:gd name="T0" fmla="*/ 0 w 2265"/>
                    <a:gd name="T1" fmla="*/ 0 h 1090"/>
                    <a:gd name="T2" fmla="*/ 0 w 2265"/>
                    <a:gd name="T3" fmla="*/ 0 h 1090"/>
                    <a:gd name="T4" fmla="*/ 0 w 2265"/>
                    <a:gd name="T5" fmla="*/ 0 h 1090"/>
                    <a:gd name="T6" fmla="*/ 0 w 2265"/>
                    <a:gd name="T7" fmla="*/ 0 h 1090"/>
                    <a:gd name="T8" fmla="*/ 0 w 2265"/>
                    <a:gd name="T9" fmla="*/ 0 h 1090"/>
                    <a:gd name="T10" fmla="*/ 0 w 2265"/>
                    <a:gd name="T11" fmla="*/ 0 h 1090"/>
                    <a:gd name="T12" fmla="*/ 0 w 2265"/>
                    <a:gd name="T13" fmla="*/ 0 h 1090"/>
                    <a:gd name="T14" fmla="*/ 0 w 2265"/>
                    <a:gd name="T15" fmla="*/ 0 h 1090"/>
                    <a:gd name="T16" fmla="*/ 0 w 2265"/>
                    <a:gd name="T17" fmla="*/ 0 h 1090"/>
                    <a:gd name="T18" fmla="*/ 0 w 2265"/>
                    <a:gd name="T19" fmla="*/ 0 h 1090"/>
                    <a:gd name="T20" fmla="*/ 0 w 2265"/>
                    <a:gd name="T21" fmla="*/ 0 h 1090"/>
                    <a:gd name="T22" fmla="*/ 0 w 2265"/>
                    <a:gd name="T23" fmla="*/ 0 h 1090"/>
                    <a:gd name="T24" fmla="*/ 0 w 2265"/>
                    <a:gd name="T25" fmla="*/ 0 h 1090"/>
                    <a:gd name="T26" fmla="*/ 0 w 2265"/>
                    <a:gd name="T27" fmla="*/ 0 h 1090"/>
                    <a:gd name="T28" fmla="*/ 0 w 2265"/>
                    <a:gd name="T29" fmla="*/ 0 h 1090"/>
                    <a:gd name="T30" fmla="*/ 0 w 2265"/>
                    <a:gd name="T31" fmla="*/ 0 h 1090"/>
                    <a:gd name="T32" fmla="*/ 0 w 2265"/>
                    <a:gd name="T33" fmla="*/ 0 h 1090"/>
                    <a:gd name="T34" fmla="*/ 0 w 2265"/>
                    <a:gd name="T35" fmla="*/ 0 h 1090"/>
                    <a:gd name="T36" fmla="*/ 0 w 2265"/>
                    <a:gd name="T37" fmla="*/ 0 h 1090"/>
                    <a:gd name="T38" fmla="*/ 0 w 2265"/>
                    <a:gd name="T39" fmla="*/ 0 h 1090"/>
                    <a:gd name="T40" fmla="*/ 0 w 2265"/>
                    <a:gd name="T41" fmla="*/ 0 h 1090"/>
                    <a:gd name="T42" fmla="*/ 0 w 2265"/>
                    <a:gd name="T43" fmla="*/ 0 h 1090"/>
                    <a:gd name="T44" fmla="*/ 0 w 2265"/>
                    <a:gd name="T45" fmla="*/ 0 h 1090"/>
                    <a:gd name="T46" fmla="*/ 0 w 2265"/>
                    <a:gd name="T47" fmla="*/ 0 h 1090"/>
                    <a:gd name="T48" fmla="*/ 0 w 2265"/>
                    <a:gd name="T49" fmla="*/ 0 h 1090"/>
                    <a:gd name="T50" fmla="*/ 0 w 2265"/>
                    <a:gd name="T51" fmla="*/ 0 h 1090"/>
                    <a:gd name="T52" fmla="*/ 0 w 2265"/>
                    <a:gd name="T53" fmla="*/ 0 h 1090"/>
                    <a:gd name="T54" fmla="*/ 0 w 2265"/>
                    <a:gd name="T55" fmla="*/ 0 h 1090"/>
                    <a:gd name="T56" fmla="*/ 0 w 2265"/>
                    <a:gd name="T57" fmla="*/ 0 h 1090"/>
                    <a:gd name="T58" fmla="*/ 0 w 2265"/>
                    <a:gd name="T59" fmla="*/ 0 h 1090"/>
                    <a:gd name="T60" fmla="*/ 0 w 2265"/>
                    <a:gd name="T61" fmla="*/ 0 h 1090"/>
                    <a:gd name="T62" fmla="*/ 0 w 2265"/>
                    <a:gd name="T63" fmla="*/ 0 h 1090"/>
                    <a:gd name="T64" fmla="*/ 0 w 2265"/>
                    <a:gd name="T65" fmla="*/ 0 h 1090"/>
                    <a:gd name="T66" fmla="*/ 0 w 2265"/>
                    <a:gd name="T67" fmla="*/ 0 h 1090"/>
                    <a:gd name="T68" fmla="*/ 0 w 2265"/>
                    <a:gd name="T69" fmla="*/ 0 h 1090"/>
                    <a:gd name="T70" fmla="*/ 0 w 2265"/>
                    <a:gd name="T71" fmla="*/ 0 h 1090"/>
                    <a:gd name="T72" fmla="*/ 0 w 2265"/>
                    <a:gd name="T73" fmla="*/ 0 h 1090"/>
                    <a:gd name="T74" fmla="*/ 0 w 2265"/>
                    <a:gd name="T75" fmla="*/ 0 h 1090"/>
                    <a:gd name="T76" fmla="*/ 0 w 2265"/>
                    <a:gd name="T77" fmla="*/ 0 h 1090"/>
                    <a:gd name="T78" fmla="*/ 0 w 2265"/>
                    <a:gd name="T79" fmla="*/ 0 h 1090"/>
                    <a:gd name="T80" fmla="*/ 0 w 2265"/>
                    <a:gd name="T81" fmla="*/ 0 h 1090"/>
                    <a:gd name="T82" fmla="*/ 0 w 2265"/>
                    <a:gd name="T83" fmla="*/ 0 h 1090"/>
                    <a:gd name="T84" fmla="*/ 0 w 2265"/>
                    <a:gd name="T85" fmla="*/ 0 h 1090"/>
                    <a:gd name="T86" fmla="*/ 0 w 2265"/>
                    <a:gd name="T87" fmla="*/ 0 h 1090"/>
                    <a:gd name="T88" fmla="*/ 0 w 2265"/>
                    <a:gd name="T89" fmla="*/ 0 h 1090"/>
                    <a:gd name="T90" fmla="*/ 0 w 2265"/>
                    <a:gd name="T91" fmla="*/ 0 h 1090"/>
                    <a:gd name="T92" fmla="*/ 0 w 2265"/>
                    <a:gd name="T93" fmla="*/ 0 h 1090"/>
                    <a:gd name="T94" fmla="*/ 0 w 2265"/>
                    <a:gd name="T95" fmla="*/ 0 h 1090"/>
                    <a:gd name="T96" fmla="*/ 0 w 2265"/>
                    <a:gd name="T97" fmla="*/ 0 h 1090"/>
                    <a:gd name="T98" fmla="*/ 0 w 2265"/>
                    <a:gd name="T99" fmla="*/ 0 h 1090"/>
                    <a:gd name="T100" fmla="*/ 0 w 2265"/>
                    <a:gd name="T101" fmla="*/ 0 h 1090"/>
                    <a:gd name="T102" fmla="*/ 0 w 2265"/>
                    <a:gd name="T103" fmla="*/ 0 h 1090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2265"/>
                    <a:gd name="T157" fmla="*/ 0 h 1090"/>
                    <a:gd name="T158" fmla="*/ 2265 w 2265"/>
                    <a:gd name="T159" fmla="*/ 1090 h 1090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2265" h="1090">
                      <a:moveTo>
                        <a:pt x="372" y="9"/>
                      </a:moveTo>
                      <a:lnTo>
                        <a:pt x="324" y="23"/>
                      </a:lnTo>
                      <a:lnTo>
                        <a:pt x="261" y="49"/>
                      </a:lnTo>
                      <a:lnTo>
                        <a:pt x="189" y="82"/>
                      </a:lnTo>
                      <a:lnTo>
                        <a:pt x="120" y="122"/>
                      </a:lnTo>
                      <a:lnTo>
                        <a:pt x="58" y="165"/>
                      </a:lnTo>
                      <a:lnTo>
                        <a:pt x="15" y="211"/>
                      </a:lnTo>
                      <a:lnTo>
                        <a:pt x="0" y="255"/>
                      </a:lnTo>
                      <a:lnTo>
                        <a:pt x="23" y="298"/>
                      </a:lnTo>
                      <a:lnTo>
                        <a:pt x="37" y="305"/>
                      </a:lnTo>
                      <a:lnTo>
                        <a:pt x="58" y="307"/>
                      </a:lnTo>
                      <a:lnTo>
                        <a:pt x="81" y="302"/>
                      </a:lnTo>
                      <a:lnTo>
                        <a:pt x="107" y="295"/>
                      </a:lnTo>
                      <a:lnTo>
                        <a:pt x="132" y="285"/>
                      </a:lnTo>
                      <a:lnTo>
                        <a:pt x="156" y="276"/>
                      </a:lnTo>
                      <a:lnTo>
                        <a:pt x="177" y="268"/>
                      </a:lnTo>
                      <a:lnTo>
                        <a:pt x="194" y="265"/>
                      </a:lnTo>
                      <a:lnTo>
                        <a:pt x="203" y="269"/>
                      </a:lnTo>
                      <a:lnTo>
                        <a:pt x="207" y="291"/>
                      </a:lnTo>
                      <a:lnTo>
                        <a:pt x="207" y="322"/>
                      </a:lnTo>
                      <a:lnTo>
                        <a:pt x="205" y="362"/>
                      </a:lnTo>
                      <a:lnTo>
                        <a:pt x="199" y="402"/>
                      </a:lnTo>
                      <a:lnTo>
                        <a:pt x="194" y="444"/>
                      </a:lnTo>
                      <a:lnTo>
                        <a:pt x="187" y="480"/>
                      </a:lnTo>
                      <a:lnTo>
                        <a:pt x="184" y="507"/>
                      </a:lnTo>
                      <a:lnTo>
                        <a:pt x="175" y="599"/>
                      </a:lnTo>
                      <a:lnTo>
                        <a:pt x="189" y="682"/>
                      </a:lnTo>
                      <a:lnTo>
                        <a:pt x="219" y="752"/>
                      </a:lnTo>
                      <a:lnTo>
                        <a:pt x="262" y="807"/>
                      </a:lnTo>
                      <a:lnTo>
                        <a:pt x="313" y="841"/>
                      </a:lnTo>
                      <a:lnTo>
                        <a:pt x="369" y="854"/>
                      </a:lnTo>
                      <a:lnTo>
                        <a:pt x="427" y="841"/>
                      </a:lnTo>
                      <a:lnTo>
                        <a:pt x="481" y="800"/>
                      </a:lnTo>
                      <a:lnTo>
                        <a:pt x="508" y="763"/>
                      </a:lnTo>
                      <a:lnTo>
                        <a:pt x="539" y="717"/>
                      </a:lnTo>
                      <a:lnTo>
                        <a:pt x="573" y="663"/>
                      </a:lnTo>
                      <a:lnTo>
                        <a:pt x="611" y="610"/>
                      </a:lnTo>
                      <a:lnTo>
                        <a:pt x="650" y="561"/>
                      </a:lnTo>
                      <a:lnTo>
                        <a:pt x="693" y="524"/>
                      </a:lnTo>
                      <a:lnTo>
                        <a:pt x="736" y="503"/>
                      </a:lnTo>
                      <a:lnTo>
                        <a:pt x="783" y="507"/>
                      </a:lnTo>
                      <a:lnTo>
                        <a:pt x="827" y="547"/>
                      </a:lnTo>
                      <a:lnTo>
                        <a:pt x="825" y="626"/>
                      </a:lnTo>
                      <a:lnTo>
                        <a:pt x="800" y="727"/>
                      </a:lnTo>
                      <a:lnTo>
                        <a:pt x="776" y="838"/>
                      </a:lnTo>
                      <a:lnTo>
                        <a:pt x="778" y="943"/>
                      </a:lnTo>
                      <a:lnTo>
                        <a:pt x="830" y="1030"/>
                      </a:lnTo>
                      <a:lnTo>
                        <a:pt x="956" y="1082"/>
                      </a:lnTo>
                      <a:lnTo>
                        <a:pt x="1181" y="1090"/>
                      </a:lnTo>
                      <a:lnTo>
                        <a:pt x="1328" y="1051"/>
                      </a:lnTo>
                      <a:lnTo>
                        <a:pt x="1400" y="976"/>
                      </a:lnTo>
                      <a:lnTo>
                        <a:pt x="1415" y="876"/>
                      </a:lnTo>
                      <a:lnTo>
                        <a:pt x="1397" y="766"/>
                      </a:lnTo>
                      <a:lnTo>
                        <a:pt x="1361" y="657"/>
                      </a:lnTo>
                      <a:lnTo>
                        <a:pt x="1331" y="562"/>
                      </a:lnTo>
                      <a:lnTo>
                        <a:pt x="1324" y="492"/>
                      </a:lnTo>
                      <a:lnTo>
                        <a:pt x="1361" y="461"/>
                      </a:lnTo>
                      <a:lnTo>
                        <a:pt x="1414" y="491"/>
                      </a:lnTo>
                      <a:lnTo>
                        <a:pt x="1448" y="573"/>
                      </a:lnTo>
                      <a:lnTo>
                        <a:pt x="1473" y="684"/>
                      </a:lnTo>
                      <a:lnTo>
                        <a:pt x="1505" y="805"/>
                      </a:lnTo>
                      <a:lnTo>
                        <a:pt x="1555" y="911"/>
                      </a:lnTo>
                      <a:lnTo>
                        <a:pt x="1637" y="986"/>
                      </a:lnTo>
                      <a:lnTo>
                        <a:pt x="1764" y="1006"/>
                      </a:lnTo>
                      <a:lnTo>
                        <a:pt x="1951" y="953"/>
                      </a:lnTo>
                      <a:lnTo>
                        <a:pt x="2112" y="864"/>
                      </a:lnTo>
                      <a:lnTo>
                        <a:pt x="2213" y="769"/>
                      </a:lnTo>
                      <a:lnTo>
                        <a:pt x="2260" y="666"/>
                      </a:lnTo>
                      <a:lnTo>
                        <a:pt x="2265" y="562"/>
                      </a:lnTo>
                      <a:lnTo>
                        <a:pt x="2234" y="456"/>
                      </a:lnTo>
                      <a:lnTo>
                        <a:pt x="2180" y="354"/>
                      </a:lnTo>
                      <a:lnTo>
                        <a:pt x="2112" y="256"/>
                      </a:lnTo>
                      <a:lnTo>
                        <a:pt x="2040" y="168"/>
                      </a:lnTo>
                      <a:lnTo>
                        <a:pt x="1981" y="105"/>
                      </a:lnTo>
                      <a:lnTo>
                        <a:pt x="1920" y="58"/>
                      </a:lnTo>
                      <a:lnTo>
                        <a:pt x="1855" y="24"/>
                      </a:lnTo>
                      <a:lnTo>
                        <a:pt x="1787" y="6"/>
                      </a:lnTo>
                      <a:lnTo>
                        <a:pt x="1713" y="0"/>
                      </a:lnTo>
                      <a:lnTo>
                        <a:pt x="1637" y="6"/>
                      </a:lnTo>
                      <a:lnTo>
                        <a:pt x="1557" y="24"/>
                      </a:lnTo>
                      <a:lnTo>
                        <a:pt x="1476" y="55"/>
                      </a:lnTo>
                      <a:lnTo>
                        <a:pt x="1431" y="72"/>
                      </a:lnTo>
                      <a:lnTo>
                        <a:pt x="1378" y="92"/>
                      </a:lnTo>
                      <a:lnTo>
                        <a:pt x="1320" y="113"/>
                      </a:lnTo>
                      <a:lnTo>
                        <a:pt x="1261" y="137"/>
                      </a:lnTo>
                      <a:lnTo>
                        <a:pt x="1204" y="158"/>
                      </a:lnTo>
                      <a:lnTo>
                        <a:pt x="1154" y="178"/>
                      </a:lnTo>
                      <a:lnTo>
                        <a:pt x="1115" y="195"/>
                      </a:lnTo>
                      <a:lnTo>
                        <a:pt x="1090" y="209"/>
                      </a:lnTo>
                      <a:lnTo>
                        <a:pt x="1068" y="213"/>
                      </a:lnTo>
                      <a:lnTo>
                        <a:pt x="1042" y="211"/>
                      </a:lnTo>
                      <a:lnTo>
                        <a:pt x="1009" y="202"/>
                      </a:lnTo>
                      <a:lnTo>
                        <a:pt x="977" y="187"/>
                      </a:lnTo>
                      <a:lnTo>
                        <a:pt x="942" y="168"/>
                      </a:lnTo>
                      <a:lnTo>
                        <a:pt x="910" y="147"/>
                      </a:lnTo>
                      <a:lnTo>
                        <a:pt x="881" y="124"/>
                      </a:lnTo>
                      <a:lnTo>
                        <a:pt x="859" y="103"/>
                      </a:lnTo>
                      <a:lnTo>
                        <a:pt x="819" y="77"/>
                      </a:lnTo>
                      <a:lnTo>
                        <a:pt x="764" y="56"/>
                      </a:lnTo>
                      <a:lnTo>
                        <a:pt x="694" y="36"/>
                      </a:lnTo>
                      <a:lnTo>
                        <a:pt x="620" y="21"/>
                      </a:lnTo>
                      <a:lnTo>
                        <a:pt x="544" y="7"/>
                      </a:lnTo>
                      <a:lnTo>
                        <a:pt x="474" y="2"/>
                      </a:lnTo>
                      <a:lnTo>
                        <a:pt x="413" y="2"/>
                      </a:lnTo>
                      <a:lnTo>
                        <a:pt x="372" y="9"/>
                      </a:lnTo>
                      <a:close/>
                    </a:path>
                  </a:pathLst>
                </a:custGeom>
                <a:solidFill>
                  <a:srgbClr val="FA21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88" name="Freeform 668">
                  <a:extLst>
                    <a:ext uri="{FF2B5EF4-FFF2-40B4-BE49-F238E27FC236}">
                      <a16:creationId xmlns:a16="http://schemas.microsoft.com/office/drawing/2014/main" id="{A39F710B-DC6D-4867-8B11-19A9B8D2689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28" y="2270"/>
                  <a:ext cx="369" cy="171"/>
                </a:xfrm>
                <a:custGeom>
                  <a:avLst/>
                  <a:gdLst>
                    <a:gd name="T0" fmla="*/ 0 w 2216"/>
                    <a:gd name="T1" fmla="*/ 0 h 1023"/>
                    <a:gd name="T2" fmla="*/ 0 w 2216"/>
                    <a:gd name="T3" fmla="*/ 0 h 1023"/>
                    <a:gd name="T4" fmla="*/ 0 w 2216"/>
                    <a:gd name="T5" fmla="*/ 0 h 1023"/>
                    <a:gd name="T6" fmla="*/ 0 w 2216"/>
                    <a:gd name="T7" fmla="*/ 0 h 1023"/>
                    <a:gd name="T8" fmla="*/ 0 w 2216"/>
                    <a:gd name="T9" fmla="*/ 0 h 1023"/>
                    <a:gd name="T10" fmla="*/ 0 w 2216"/>
                    <a:gd name="T11" fmla="*/ 0 h 1023"/>
                    <a:gd name="T12" fmla="*/ 0 w 2216"/>
                    <a:gd name="T13" fmla="*/ 0 h 1023"/>
                    <a:gd name="T14" fmla="*/ 0 w 2216"/>
                    <a:gd name="T15" fmla="*/ 0 h 1023"/>
                    <a:gd name="T16" fmla="*/ 0 w 2216"/>
                    <a:gd name="T17" fmla="*/ 0 h 1023"/>
                    <a:gd name="T18" fmla="*/ 0 w 2216"/>
                    <a:gd name="T19" fmla="*/ 0 h 1023"/>
                    <a:gd name="T20" fmla="*/ 0 w 2216"/>
                    <a:gd name="T21" fmla="*/ 0 h 1023"/>
                    <a:gd name="T22" fmla="*/ 0 w 2216"/>
                    <a:gd name="T23" fmla="*/ 0 h 1023"/>
                    <a:gd name="T24" fmla="*/ 0 w 2216"/>
                    <a:gd name="T25" fmla="*/ 0 h 1023"/>
                    <a:gd name="T26" fmla="*/ 0 w 2216"/>
                    <a:gd name="T27" fmla="*/ 0 h 1023"/>
                    <a:gd name="T28" fmla="*/ 0 w 2216"/>
                    <a:gd name="T29" fmla="*/ 0 h 1023"/>
                    <a:gd name="T30" fmla="*/ 0 w 2216"/>
                    <a:gd name="T31" fmla="*/ 0 h 1023"/>
                    <a:gd name="T32" fmla="*/ 0 w 2216"/>
                    <a:gd name="T33" fmla="*/ 0 h 1023"/>
                    <a:gd name="T34" fmla="*/ 0 w 2216"/>
                    <a:gd name="T35" fmla="*/ 0 h 1023"/>
                    <a:gd name="T36" fmla="*/ 0 w 2216"/>
                    <a:gd name="T37" fmla="*/ 0 h 1023"/>
                    <a:gd name="T38" fmla="*/ 0 w 2216"/>
                    <a:gd name="T39" fmla="*/ 0 h 1023"/>
                    <a:gd name="T40" fmla="*/ 0 w 2216"/>
                    <a:gd name="T41" fmla="*/ 0 h 1023"/>
                    <a:gd name="T42" fmla="*/ 0 w 2216"/>
                    <a:gd name="T43" fmla="*/ 0 h 1023"/>
                    <a:gd name="T44" fmla="*/ 0 w 2216"/>
                    <a:gd name="T45" fmla="*/ 0 h 1023"/>
                    <a:gd name="T46" fmla="*/ 0 w 2216"/>
                    <a:gd name="T47" fmla="*/ 0 h 1023"/>
                    <a:gd name="T48" fmla="*/ 0 w 2216"/>
                    <a:gd name="T49" fmla="*/ 0 h 1023"/>
                    <a:gd name="T50" fmla="*/ 0 w 2216"/>
                    <a:gd name="T51" fmla="*/ 0 h 1023"/>
                    <a:gd name="T52" fmla="*/ 0 w 2216"/>
                    <a:gd name="T53" fmla="*/ 0 h 1023"/>
                    <a:gd name="T54" fmla="*/ 0 w 2216"/>
                    <a:gd name="T55" fmla="*/ 0 h 1023"/>
                    <a:gd name="T56" fmla="*/ 0 w 2216"/>
                    <a:gd name="T57" fmla="*/ 0 h 1023"/>
                    <a:gd name="T58" fmla="*/ 0 w 2216"/>
                    <a:gd name="T59" fmla="*/ 0 h 1023"/>
                    <a:gd name="T60" fmla="*/ 0 w 2216"/>
                    <a:gd name="T61" fmla="*/ 0 h 1023"/>
                    <a:gd name="T62" fmla="*/ 0 w 2216"/>
                    <a:gd name="T63" fmla="*/ 0 h 1023"/>
                    <a:gd name="T64" fmla="*/ 0 w 2216"/>
                    <a:gd name="T65" fmla="*/ 0 h 1023"/>
                    <a:gd name="T66" fmla="*/ 0 w 2216"/>
                    <a:gd name="T67" fmla="*/ 0 h 1023"/>
                    <a:gd name="T68" fmla="*/ 0 w 2216"/>
                    <a:gd name="T69" fmla="*/ 0 h 1023"/>
                    <a:gd name="T70" fmla="*/ 0 w 2216"/>
                    <a:gd name="T71" fmla="*/ 0 h 1023"/>
                    <a:gd name="T72" fmla="*/ 0 w 2216"/>
                    <a:gd name="T73" fmla="*/ 0 h 1023"/>
                    <a:gd name="T74" fmla="*/ 0 w 2216"/>
                    <a:gd name="T75" fmla="*/ 0 h 1023"/>
                    <a:gd name="T76" fmla="*/ 0 w 2216"/>
                    <a:gd name="T77" fmla="*/ 0 h 1023"/>
                    <a:gd name="T78" fmla="*/ 0 w 2216"/>
                    <a:gd name="T79" fmla="*/ 0 h 1023"/>
                    <a:gd name="T80" fmla="*/ 0 w 2216"/>
                    <a:gd name="T81" fmla="*/ 0 h 1023"/>
                    <a:gd name="T82" fmla="*/ 0 w 2216"/>
                    <a:gd name="T83" fmla="*/ 0 h 1023"/>
                    <a:gd name="T84" fmla="*/ 0 w 2216"/>
                    <a:gd name="T85" fmla="*/ 0 h 1023"/>
                    <a:gd name="T86" fmla="*/ 0 w 2216"/>
                    <a:gd name="T87" fmla="*/ 0 h 1023"/>
                    <a:gd name="T88" fmla="*/ 0 w 2216"/>
                    <a:gd name="T89" fmla="*/ 0 h 1023"/>
                    <a:gd name="T90" fmla="*/ 0 w 2216"/>
                    <a:gd name="T91" fmla="*/ 0 h 1023"/>
                    <a:gd name="T92" fmla="*/ 0 w 2216"/>
                    <a:gd name="T93" fmla="*/ 0 h 1023"/>
                    <a:gd name="T94" fmla="*/ 0 w 2216"/>
                    <a:gd name="T95" fmla="*/ 0 h 1023"/>
                    <a:gd name="T96" fmla="*/ 0 w 2216"/>
                    <a:gd name="T97" fmla="*/ 0 h 1023"/>
                    <a:gd name="T98" fmla="*/ 0 w 2216"/>
                    <a:gd name="T99" fmla="*/ 0 h 1023"/>
                    <a:gd name="T100" fmla="*/ 0 w 2216"/>
                    <a:gd name="T101" fmla="*/ 0 h 1023"/>
                    <a:gd name="T102" fmla="*/ 0 w 2216"/>
                    <a:gd name="T103" fmla="*/ 0 h 1023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2216"/>
                    <a:gd name="T157" fmla="*/ 0 h 1023"/>
                    <a:gd name="T158" fmla="*/ 2216 w 2216"/>
                    <a:gd name="T159" fmla="*/ 1023 h 1023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2216" h="1023">
                      <a:moveTo>
                        <a:pt x="356" y="6"/>
                      </a:moveTo>
                      <a:lnTo>
                        <a:pt x="310" y="19"/>
                      </a:lnTo>
                      <a:lnTo>
                        <a:pt x="250" y="43"/>
                      </a:lnTo>
                      <a:lnTo>
                        <a:pt x="181" y="72"/>
                      </a:lnTo>
                      <a:lnTo>
                        <a:pt x="115" y="108"/>
                      </a:lnTo>
                      <a:lnTo>
                        <a:pt x="56" y="145"/>
                      </a:lnTo>
                      <a:lnTo>
                        <a:pt x="16" y="186"/>
                      </a:lnTo>
                      <a:lnTo>
                        <a:pt x="0" y="224"/>
                      </a:lnTo>
                      <a:lnTo>
                        <a:pt x="18" y="262"/>
                      </a:lnTo>
                      <a:lnTo>
                        <a:pt x="32" y="269"/>
                      </a:lnTo>
                      <a:lnTo>
                        <a:pt x="54" y="270"/>
                      </a:lnTo>
                      <a:lnTo>
                        <a:pt x="77" y="265"/>
                      </a:lnTo>
                      <a:lnTo>
                        <a:pt x="104" y="259"/>
                      </a:lnTo>
                      <a:lnTo>
                        <a:pt x="130" y="250"/>
                      </a:lnTo>
                      <a:lnTo>
                        <a:pt x="156" y="241"/>
                      </a:lnTo>
                      <a:lnTo>
                        <a:pt x="178" y="233"/>
                      </a:lnTo>
                      <a:lnTo>
                        <a:pt x="196" y="229"/>
                      </a:lnTo>
                      <a:lnTo>
                        <a:pt x="207" y="235"/>
                      </a:lnTo>
                      <a:lnTo>
                        <a:pt x="212" y="256"/>
                      </a:lnTo>
                      <a:lnTo>
                        <a:pt x="212" y="288"/>
                      </a:lnTo>
                      <a:lnTo>
                        <a:pt x="209" y="327"/>
                      </a:lnTo>
                      <a:lnTo>
                        <a:pt x="202" y="368"/>
                      </a:lnTo>
                      <a:lnTo>
                        <a:pt x="196" y="407"/>
                      </a:lnTo>
                      <a:lnTo>
                        <a:pt x="189" y="442"/>
                      </a:lnTo>
                      <a:lnTo>
                        <a:pt x="185" y="468"/>
                      </a:lnTo>
                      <a:lnTo>
                        <a:pt x="176" y="553"/>
                      </a:lnTo>
                      <a:lnTo>
                        <a:pt x="189" y="630"/>
                      </a:lnTo>
                      <a:lnTo>
                        <a:pt x="217" y="693"/>
                      </a:lnTo>
                      <a:lnTo>
                        <a:pt x="257" y="739"/>
                      </a:lnTo>
                      <a:lnTo>
                        <a:pt x="305" y="767"/>
                      </a:lnTo>
                      <a:lnTo>
                        <a:pt x="356" y="776"/>
                      </a:lnTo>
                      <a:lnTo>
                        <a:pt x="409" y="761"/>
                      </a:lnTo>
                      <a:lnTo>
                        <a:pt x="460" y="724"/>
                      </a:lnTo>
                      <a:lnTo>
                        <a:pt x="487" y="689"/>
                      </a:lnTo>
                      <a:lnTo>
                        <a:pt x="518" y="645"/>
                      </a:lnTo>
                      <a:lnTo>
                        <a:pt x="552" y="598"/>
                      </a:lnTo>
                      <a:lnTo>
                        <a:pt x="590" y="552"/>
                      </a:lnTo>
                      <a:lnTo>
                        <a:pt x="631" y="512"/>
                      </a:lnTo>
                      <a:lnTo>
                        <a:pt x="676" y="482"/>
                      </a:lnTo>
                      <a:lnTo>
                        <a:pt x="724" y="469"/>
                      </a:lnTo>
                      <a:lnTo>
                        <a:pt x="777" y="476"/>
                      </a:lnTo>
                      <a:lnTo>
                        <a:pt x="823" y="516"/>
                      </a:lnTo>
                      <a:lnTo>
                        <a:pt x="827" y="592"/>
                      </a:lnTo>
                      <a:lnTo>
                        <a:pt x="807" y="686"/>
                      </a:lnTo>
                      <a:lnTo>
                        <a:pt x="788" y="789"/>
                      </a:lnTo>
                      <a:lnTo>
                        <a:pt x="791" y="887"/>
                      </a:lnTo>
                      <a:lnTo>
                        <a:pt x="838" y="967"/>
                      </a:lnTo>
                      <a:lnTo>
                        <a:pt x="950" y="1017"/>
                      </a:lnTo>
                      <a:lnTo>
                        <a:pt x="1153" y="1023"/>
                      </a:lnTo>
                      <a:lnTo>
                        <a:pt x="1291" y="985"/>
                      </a:lnTo>
                      <a:lnTo>
                        <a:pt x="1358" y="915"/>
                      </a:lnTo>
                      <a:lnTo>
                        <a:pt x="1371" y="823"/>
                      </a:lnTo>
                      <a:lnTo>
                        <a:pt x="1351" y="721"/>
                      </a:lnTo>
                      <a:lnTo>
                        <a:pt x="1317" y="616"/>
                      </a:lnTo>
                      <a:lnTo>
                        <a:pt x="1292" y="525"/>
                      </a:lnTo>
                      <a:lnTo>
                        <a:pt x="1293" y="457"/>
                      </a:lnTo>
                      <a:lnTo>
                        <a:pt x="1344" y="422"/>
                      </a:lnTo>
                      <a:lnTo>
                        <a:pt x="1405" y="448"/>
                      </a:lnTo>
                      <a:lnTo>
                        <a:pt x="1446" y="524"/>
                      </a:lnTo>
                      <a:lnTo>
                        <a:pt x="1479" y="629"/>
                      </a:lnTo>
                      <a:lnTo>
                        <a:pt x="1515" y="744"/>
                      </a:lnTo>
                      <a:lnTo>
                        <a:pt x="1566" y="848"/>
                      </a:lnTo>
                      <a:lnTo>
                        <a:pt x="1645" y="920"/>
                      </a:lnTo>
                      <a:lnTo>
                        <a:pt x="1765" y="939"/>
                      </a:lnTo>
                      <a:lnTo>
                        <a:pt x="1938" y="887"/>
                      </a:lnTo>
                      <a:lnTo>
                        <a:pt x="2082" y="803"/>
                      </a:lnTo>
                      <a:lnTo>
                        <a:pt x="2172" y="712"/>
                      </a:lnTo>
                      <a:lnTo>
                        <a:pt x="2214" y="615"/>
                      </a:lnTo>
                      <a:lnTo>
                        <a:pt x="2216" y="516"/>
                      </a:lnTo>
                      <a:lnTo>
                        <a:pt x="2185" y="417"/>
                      </a:lnTo>
                      <a:lnTo>
                        <a:pt x="2134" y="322"/>
                      </a:lnTo>
                      <a:lnTo>
                        <a:pt x="2065" y="231"/>
                      </a:lnTo>
                      <a:lnTo>
                        <a:pt x="1992" y="151"/>
                      </a:lnTo>
                      <a:lnTo>
                        <a:pt x="1933" y="94"/>
                      </a:lnTo>
                      <a:lnTo>
                        <a:pt x="1873" y="53"/>
                      </a:lnTo>
                      <a:lnTo>
                        <a:pt x="1809" y="25"/>
                      </a:lnTo>
                      <a:lnTo>
                        <a:pt x="1742" y="11"/>
                      </a:lnTo>
                      <a:lnTo>
                        <a:pt x="1671" y="8"/>
                      </a:lnTo>
                      <a:lnTo>
                        <a:pt x="1599" y="17"/>
                      </a:lnTo>
                      <a:lnTo>
                        <a:pt x="1525" y="36"/>
                      </a:lnTo>
                      <a:lnTo>
                        <a:pt x="1448" y="66"/>
                      </a:lnTo>
                      <a:lnTo>
                        <a:pt x="1405" y="82"/>
                      </a:lnTo>
                      <a:lnTo>
                        <a:pt x="1353" y="102"/>
                      </a:lnTo>
                      <a:lnTo>
                        <a:pt x="1296" y="124"/>
                      </a:lnTo>
                      <a:lnTo>
                        <a:pt x="1238" y="146"/>
                      </a:lnTo>
                      <a:lnTo>
                        <a:pt x="1181" y="166"/>
                      </a:lnTo>
                      <a:lnTo>
                        <a:pt x="1133" y="187"/>
                      </a:lnTo>
                      <a:lnTo>
                        <a:pt x="1093" y="202"/>
                      </a:lnTo>
                      <a:lnTo>
                        <a:pt x="1070" y="216"/>
                      </a:lnTo>
                      <a:lnTo>
                        <a:pt x="1049" y="219"/>
                      </a:lnTo>
                      <a:lnTo>
                        <a:pt x="1021" y="217"/>
                      </a:lnTo>
                      <a:lnTo>
                        <a:pt x="989" y="208"/>
                      </a:lnTo>
                      <a:lnTo>
                        <a:pt x="954" y="196"/>
                      </a:lnTo>
                      <a:lnTo>
                        <a:pt x="917" y="178"/>
                      </a:lnTo>
                      <a:lnTo>
                        <a:pt x="882" y="159"/>
                      </a:lnTo>
                      <a:lnTo>
                        <a:pt x="851" y="137"/>
                      </a:lnTo>
                      <a:lnTo>
                        <a:pt x="828" y="117"/>
                      </a:lnTo>
                      <a:lnTo>
                        <a:pt x="787" y="90"/>
                      </a:lnTo>
                      <a:lnTo>
                        <a:pt x="732" y="66"/>
                      </a:lnTo>
                      <a:lnTo>
                        <a:pt x="666" y="44"/>
                      </a:lnTo>
                      <a:lnTo>
                        <a:pt x="595" y="26"/>
                      </a:lnTo>
                      <a:lnTo>
                        <a:pt x="522" y="10"/>
                      </a:lnTo>
                      <a:lnTo>
                        <a:pt x="455" y="2"/>
                      </a:lnTo>
                      <a:lnTo>
                        <a:pt x="398" y="0"/>
                      </a:lnTo>
                      <a:lnTo>
                        <a:pt x="356" y="6"/>
                      </a:lnTo>
                      <a:close/>
                    </a:path>
                  </a:pathLst>
                </a:custGeom>
                <a:solidFill>
                  <a:srgbClr val="F72B2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89" name="Freeform 669">
                  <a:extLst>
                    <a:ext uri="{FF2B5EF4-FFF2-40B4-BE49-F238E27FC236}">
                      <a16:creationId xmlns:a16="http://schemas.microsoft.com/office/drawing/2014/main" id="{618416C3-6D37-4D6A-85CD-091532C780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32" y="2272"/>
                  <a:ext cx="361" cy="160"/>
                </a:xfrm>
                <a:custGeom>
                  <a:avLst/>
                  <a:gdLst>
                    <a:gd name="T0" fmla="*/ 0 w 2166"/>
                    <a:gd name="T1" fmla="*/ 0 h 962"/>
                    <a:gd name="T2" fmla="*/ 0 w 2166"/>
                    <a:gd name="T3" fmla="*/ 0 h 962"/>
                    <a:gd name="T4" fmla="*/ 0 w 2166"/>
                    <a:gd name="T5" fmla="*/ 0 h 962"/>
                    <a:gd name="T6" fmla="*/ 0 w 2166"/>
                    <a:gd name="T7" fmla="*/ 0 h 962"/>
                    <a:gd name="T8" fmla="*/ 0 w 2166"/>
                    <a:gd name="T9" fmla="*/ 0 h 962"/>
                    <a:gd name="T10" fmla="*/ 0 w 2166"/>
                    <a:gd name="T11" fmla="*/ 0 h 962"/>
                    <a:gd name="T12" fmla="*/ 0 w 2166"/>
                    <a:gd name="T13" fmla="*/ 0 h 962"/>
                    <a:gd name="T14" fmla="*/ 0 w 2166"/>
                    <a:gd name="T15" fmla="*/ 0 h 962"/>
                    <a:gd name="T16" fmla="*/ 0 w 2166"/>
                    <a:gd name="T17" fmla="*/ 0 h 962"/>
                    <a:gd name="T18" fmla="*/ 0 w 2166"/>
                    <a:gd name="T19" fmla="*/ 0 h 962"/>
                    <a:gd name="T20" fmla="*/ 0 w 2166"/>
                    <a:gd name="T21" fmla="*/ 0 h 962"/>
                    <a:gd name="T22" fmla="*/ 0 w 2166"/>
                    <a:gd name="T23" fmla="*/ 0 h 962"/>
                    <a:gd name="T24" fmla="*/ 0 w 2166"/>
                    <a:gd name="T25" fmla="*/ 0 h 962"/>
                    <a:gd name="T26" fmla="*/ 0 w 2166"/>
                    <a:gd name="T27" fmla="*/ 0 h 962"/>
                    <a:gd name="T28" fmla="*/ 0 w 2166"/>
                    <a:gd name="T29" fmla="*/ 0 h 962"/>
                    <a:gd name="T30" fmla="*/ 0 w 2166"/>
                    <a:gd name="T31" fmla="*/ 0 h 962"/>
                    <a:gd name="T32" fmla="*/ 0 w 2166"/>
                    <a:gd name="T33" fmla="*/ 0 h 962"/>
                    <a:gd name="T34" fmla="*/ 0 w 2166"/>
                    <a:gd name="T35" fmla="*/ 0 h 962"/>
                    <a:gd name="T36" fmla="*/ 0 w 2166"/>
                    <a:gd name="T37" fmla="*/ 0 h 962"/>
                    <a:gd name="T38" fmla="*/ 0 w 2166"/>
                    <a:gd name="T39" fmla="*/ 0 h 962"/>
                    <a:gd name="T40" fmla="*/ 0 w 2166"/>
                    <a:gd name="T41" fmla="*/ 0 h 962"/>
                    <a:gd name="T42" fmla="*/ 0 w 2166"/>
                    <a:gd name="T43" fmla="*/ 0 h 962"/>
                    <a:gd name="T44" fmla="*/ 0 w 2166"/>
                    <a:gd name="T45" fmla="*/ 0 h 962"/>
                    <a:gd name="T46" fmla="*/ 0 w 2166"/>
                    <a:gd name="T47" fmla="*/ 0 h 962"/>
                    <a:gd name="T48" fmla="*/ 0 w 2166"/>
                    <a:gd name="T49" fmla="*/ 0 h 962"/>
                    <a:gd name="T50" fmla="*/ 0 w 2166"/>
                    <a:gd name="T51" fmla="*/ 0 h 962"/>
                    <a:gd name="T52" fmla="*/ 0 w 2166"/>
                    <a:gd name="T53" fmla="*/ 0 h 962"/>
                    <a:gd name="T54" fmla="*/ 0 w 2166"/>
                    <a:gd name="T55" fmla="*/ 0 h 962"/>
                    <a:gd name="T56" fmla="*/ 0 w 2166"/>
                    <a:gd name="T57" fmla="*/ 0 h 962"/>
                    <a:gd name="T58" fmla="*/ 0 w 2166"/>
                    <a:gd name="T59" fmla="*/ 0 h 962"/>
                    <a:gd name="T60" fmla="*/ 0 w 2166"/>
                    <a:gd name="T61" fmla="*/ 0 h 962"/>
                    <a:gd name="T62" fmla="*/ 0 w 2166"/>
                    <a:gd name="T63" fmla="*/ 0 h 962"/>
                    <a:gd name="T64" fmla="*/ 0 w 2166"/>
                    <a:gd name="T65" fmla="*/ 0 h 962"/>
                    <a:gd name="T66" fmla="*/ 0 w 2166"/>
                    <a:gd name="T67" fmla="*/ 0 h 962"/>
                    <a:gd name="T68" fmla="*/ 0 w 2166"/>
                    <a:gd name="T69" fmla="*/ 0 h 962"/>
                    <a:gd name="T70" fmla="*/ 0 w 2166"/>
                    <a:gd name="T71" fmla="*/ 0 h 962"/>
                    <a:gd name="T72" fmla="*/ 0 w 2166"/>
                    <a:gd name="T73" fmla="*/ 0 h 962"/>
                    <a:gd name="T74" fmla="*/ 0 w 2166"/>
                    <a:gd name="T75" fmla="*/ 0 h 962"/>
                    <a:gd name="T76" fmla="*/ 0 w 2166"/>
                    <a:gd name="T77" fmla="*/ 0 h 962"/>
                    <a:gd name="T78" fmla="*/ 0 w 2166"/>
                    <a:gd name="T79" fmla="*/ 0 h 962"/>
                    <a:gd name="T80" fmla="*/ 0 w 2166"/>
                    <a:gd name="T81" fmla="*/ 0 h 962"/>
                    <a:gd name="T82" fmla="*/ 0 w 2166"/>
                    <a:gd name="T83" fmla="*/ 0 h 962"/>
                    <a:gd name="T84" fmla="*/ 0 w 2166"/>
                    <a:gd name="T85" fmla="*/ 0 h 962"/>
                    <a:gd name="T86" fmla="*/ 0 w 2166"/>
                    <a:gd name="T87" fmla="*/ 0 h 962"/>
                    <a:gd name="T88" fmla="*/ 0 w 2166"/>
                    <a:gd name="T89" fmla="*/ 0 h 962"/>
                    <a:gd name="T90" fmla="*/ 0 w 2166"/>
                    <a:gd name="T91" fmla="*/ 0 h 962"/>
                    <a:gd name="T92" fmla="*/ 0 w 2166"/>
                    <a:gd name="T93" fmla="*/ 0 h 962"/>
                    <a:gd name="T94" fmla="*/ 0 w 2166"/>
                    <a:gd name="T95" fmla="*/ 0 h 962"/>
                    <a:gd name="T96" fmla="*/ 0 w 2166"/>
                    <a:gd name="T97" fmla="*/ 0 h 962"/>
                    <a:gd name="T98" fmla="*/ 0 w 2166"/>
                    <a:gd name="T99" fmla="*/ 0 h 962"/>
                    <a:gd name="T100" fmla="*/ 0 w 2166"/>
                    <a:gd name="T101" fmla="*/ 0 h 962"/>
                    <a:gd name="T102" fmla="*/ 0 w 2166"/>
                    <a:gd name="T103" fmla="*/ 0 h 962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2166"/>
                    <a:gd name="T157" fmla="*/ 0 h 962"/>
                    <a:gd name="T158" fmla="*/ 2166 w 2166"/>
                    <a:gd name="T159" fmla="*/ 962 h 962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2166" h="962">
                      <a:moveTo>
                        <a:pt x="343" y="6"/>
                      </a:moveTo>
                      <a:lnTo>
                        <a:pt x="299" y="19"/>
                      </a:lnTo>
                      <a:lnTo>
                        <a:pt x="240" y="40"/>
                      </a:lnTo>
                      <a:lnTo>
                        <a:pt x="175" y="66"/>
                      </a:lnTo>
                      <a:lnTo>
                        <a:pt x="112" y="97"/>
                      </a:lnTo>
                      <a:lnTo>
                        <a:pt x="56" y="129"/>
                      </a:lnTo>
                      <a:lnTo>
                        <a:pt x="16" y="164"/>
                      </a:lnTo>
                      <a:lnTo>
                        <a:pt x="0" y="198"/>
                      </a:lnTo>
                      <a:lnTo>
                        <a:pt x="15" y="232"/>
                      </a:lnTo>
                      <a:lnTo>
                        <a:pt x="29" y="238"/>
                      </a:lnTo>
                      <a:lnTo>
                        <a:pt x="50" y="239"/>
                      </a:lnTo>
                      <a:lnTo>
                        <a:pt x="74" y="235"/>
                      </a:lnTo>
                      <a:lnTo>
                        <a:pt x="102" y="228"/>
                      </a:lnTo>
                      <a:lnTo>
                        <a:pt x="129" y="218"/>
                      </a:lnTo>
                      <a:lnTo>
                        <a:pt x="156" y="209"/>
                      </a:lnTo>
                      <a:lnTo>
                        <a:pt x="179" y="201"/>
                      </a:lnTo>
                      <a:lnTo>
                        <a:pt x="201" y="198"/>
                      </a:lnTo>
                      <a:lnTo>
                        <a:pt x="212" y="205"/>
                      </a:lnTo>
                      <a:lnTo>
                        <a:pt x="218" y="227"/>
                      </a:lnTo>
                      <a:lnTo>
                        <a:pt x="218" y="259"/>
                      </a:lnTo>
                      <a:lnTo>
                        <a:pt x="214" y="297"/>
                      </a:lnTo>
                      <a:lnTo>
                        <a:pt x="207" y="337"/>
                      </a:lnTo>
                      <a:lnTo>
                        <a:pt x="200" y="377"/>
                      </a:lnTo>
                      <a:lnTo>
                        <a:pt x="193" y="409"/>
                      </a:lnTo>
                      <a:lnTo>
                        <a:pt x="188" y="434"/>
                      </a:lnTo>
                      <a:lnTo>
                        <a:pt x="180" y="515"/>
                      </a:lnTo>
                      <a:lnTo>
                        <a:pt x="192" y="584"/>
                      </a:lnTo>
                      <a:lnTo>
                        <a:pt x="216" y="637"/>
                      </a:lnTo>
                      <a:lnTo>
                        <a:pt x="254" y="678"/>
                      </a:lnTo>
                      <a:lnTo>
                        <a:pt x="296" y="699"/>
                      </a:lnTo>
                      <a:lnTo>
                        <a:pt x="345" y="705"/>
                      </a:lnTo>
                      <a:lnTo>
                        <a:pt x="393" y="690"/>
                      </a:lnTo>
                      <a:lnTo>
                        <a:pt x="439" y="655"/>
                      </a:lnTo>
                      <a:lnTo>
                        <a:pt x="467" y="621"/>
                      </a:lnTo>
                      <a:lnTo>
                        <a:pt x="499" y="580"/>
                      </a:lnTo>
                      <a:lnTo>
                        <a:pt x="532" y="539"/>
                      </a:lnTo>
                      <a:lnTo>
                        <a:pt x="571" y="500"/>
                      </a:lnTo>
                      <a:lnTo>
                        <a:pt x="611" y="467"/>
                      </a:lnTo>
                      <a:lnTo>
                        <a:pt x="658" y="445"/>
                      </a:lnTo>
                      <a:lnTo>
                        <a:pt x="710" y="437"/>
                      </a:lnTo>
                      <a:lnTo>
                        <a:pt x="770" y="450"/>
                      </a:lnTo>
                      <a:lnTo>
                        <a:pt x="819" y="491"/>
                      </a:lnTo>
                      <a:lnTo>
                        <a:pt x="828" y="563"/>
                      </a:lnTo>
                      <a:lnTo>
                        <a:pt x="815" y="652"/>
                      </a:lnTo>
                      <a:lnTo>
                        <a:pt x="801" y="748"/>
                      </a:lnTo>
                      <a:lnTo>
                        <a:pt x="804" y="838"/>
                      </a:lnTo>
                      <a:lnTo>
                        <a:pt x="846" y="912"/>
                      </a:lnTo>
                      <a:lnTo>
                        <a:pt x="946" y="957"/>
                      </a:lnTo>
                      <a:lnTo>
                        <a:pt x="1125" y="962"/>
                      </a:lnTo>
                      <a:lnTo>
                        <a:pt x="1256" y="925"/>
                      </a:lnTo>
                      <a:lnTo>
                        <a:pt x="1315" y="860"/>
                      </a:lnTo>
                      <a:lnTo>
                        <a:pt x="1324" y="775"/>
                      </a:lnTo>
                      <a:lnTo>
                        <a:pt x="1304" y="679"/>
                      </a:lnTo>
                      <a:lnTo>
                        <a:pt x="1273" y="582"/>
                      </a:lnTo>
                      <a:lnTo>
                        <a:pt x="1252" y="497"/>
                      </a:lnTo>
                      <a:lnTo>
                        <a:pt x="1263" y="428"/>
                      </a:lnTo>
                      <a:lnTo>
                        <a:pt x="1326" y="391"/>
                      </a:lnTo>
                      <a:lnTo>
                        <a:pt x="1396" y="410"/>
                      </a:lnTo>
                      <a:lnTo>
                        <a:pt x="1446" y="480"/>
                      </a:lnTo>
                      <a:lnTo>
                        <a:pt x="1484" y="580"/>
                      </a:lnTo>
                      <a:lnTo>
                        <a:pt x="1526" y="690"/>
                      </a:lnTo>
                      <a:lnTo>
                        <a:pt x="1577" y="789"/>
                      </a:lnTo>
                      <a:lnTo>
                        <a:pt x="1654" y="858"/>
                      </a:lnTo>
                      <a:lnTo>
                        <a:pt x="1765" y="876"/>
                      </a:lnTo>
                      <a:lnTo>
                        <a:pt x="1925" y="823"/>
                      </a:lnTo>
                      <a:lnTo>
                        <a:pt x="2051" y="744"/>
                      </a:lnTo>
                      <a:lnTo>
                        <a:pt x="2130" y="659"/>
                      </a:lnTo>
                      <a:lnTo>
                        <a:pt x="2165" y="568"/>
                      </a:lnTo>
                      <a:lnTo>
                        <a:pt x="2166" y="476"/>
                      </a:lnTo>
                      <a:lnTo>
                        <a:pt x="2137" y="383"/>
                      </a:lnTo>
                      <a:lnTo>
                        <a:pt x="2085" y="295"/>
                      </a:lnTo>
                      <a:lnTo>
                        <a:pt x="2018" y="210"/>
                      </a:lnTo>
                      <a:lnTo>
                        <a:pt x="1943" y="137"/>
                      </a:lnTo>
                      <a:lnTo>
                        <a:pt x="1885" y="88"/>
                      </a:lnTo>
                      <a:lnTo>
                        <a:pt x="1824" y="53"/>
                      </a:lnTo>
                      <a:lnTo>
                        <a:pt x="1762" y="29"/>
                      </a:lnTo>
                      <a:lnTo>
                        <a:pt x="1699" y="19"/>
                      </a:lnTo>
                      <a:lnTo>
                        <a:pt x="1631" y="19"/>
                      </a:lnTo>
                      <a:lnTo>
                        <a:pt x="1563" y="30"/>
                      </a:lnTo>
                      <a:lnTo>
                        <a:pt x="1492" y="51"/>
                      </a:lnTo>
                      <a:lnTo>
                        <a:pt x="1418" y="82"/>
                      </a:lnTo>
                      <a:lnTo>
                        <a:pt x="1377" y="99"/>
                      </a:lnTo>
                      <a:lnTo>
                        <a:pt x="1328" y="119"/>
                      </a:lnTo>
                      <a:lnTo>
                        <a:pt x="1272" y="139"/>
                      </a:lnTo>
                      <a:lnTo>
                        <a:pt x="1215" y="161"/>
                      </a:lnTo>
                      <a:lnTo>
                        <a:pt x="1159" y="180"/>
                      </a:lnTo>
                      <a:lnTo>
                        <a:pt x="1111" y="199"/>
                      </a:lnTo>
                      <a:lnTo>
                        <a:pt x="1074" y="214"/>
                      </a:lnTo>
                      <a:lnTo>
                        <a:pt x="1051" y="226"/>
                      </a:lnTo>
                      <a:lnTo>
                        <a:pt x="1031" y="230"/>
                      </a:lnTo>
                      <a:lnTo>
                        <a:pt x="1002" y="228"/>
                      </a:lnTo>
                      <a:lnTo>
                        <a:pt x="967" y="220"/>
                      </a:lnTo>
                      <a:lnTo>
                        <a:pt x="930" y="209"/>
                      </a:lnTo>
                      <a:lnTo>
                        <a:pt x="889" y="192"/>
                      </a:lnTo>
                      <a:lnTo>
                        <a:pt x="853" y="174"/>
                      </a:lnTo>
                      <a:lnTo>
                        <a:pt x="820" y="155"/>
                      </a:lnTo>
                      <a:lnTo>
                        <a:pt x="798" y="137"/>
                      </a:lnTo>
                      <a:lnTo>
                        <a:pt x="755" y="109"/>
                      </a:lnTo>
                      <a:lnTo>
                        <a:pt x="701" y="82"/>
                      </a:lnTo>
                      <a:lnTo>
                        <a:pt x="637" y="56"/>
                      </a:lnTo>
                      <a:lnTo>
                        <a:pt x="571" y="35"/>
                      </a:lnTo>
                      <a:lnTo>
                        <a:pt x="502" y="16"/>
                      </a:lnTo>
                      <a:lnTo>
                        <a:pt x="438" y="4"/>
                      </a:lnTo>
                      <a:lnTo>
                        <a:pt x="384" y="0"/>
                      </a:lnTo>
                      <a:lnTo>
                        <a:pt x="343" y="6"/>
                      </a:lnTo>
                      <a:close/>
                    </a:path>
                  </a:pathLst>
                </a:custGeom>
                <a:solidFill>
                  <a:srgbClr val="F7383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90" name="Freeform 670">
                  <a:extLst>
                    <a:ext uri="{FF2B5EF4-FFF2-40B4-BE49-F238E27FC236}">
                      <a16:creationId xmlns:a16="http://schemas.microsoft.com/office/drawing/2014/main" id="{A777FA9B-E2D5-48EA-A21B-96870C62F5E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35" y="2274"/>
                  <a:ext cx="354" cy="149"/>
                </a:xfrm>
                <a:custGeom>
                  <a:avLst/>
                  <a:gdLst>
                    <a:gd name="T0" fmla="*/ 0 w 2120"/>
                    <a:gd name="T1" fmla="*/ 0 h 899"/>
                    <a:gd name="T2" fmla="*/ 0 w 2120"/>
                    <a:gd name="T3" fmla="*/ 0 h 899"/>
                    <a:gd name="T4" fmla="*/ 0 w 2120"/>
                    <a:gd name="T5" fmla="*/ 0 h 899"/>
                    <a:gd name="T6" fmla="*/ 0 w 2120"/>
                    <a:gd name="T7" fmla="*/ 0 h 899"/>
                    <a:gd name="T8" fmla="*/ 0 w 2120"/>
                    <a:gd name="T9" fmla="*/ 0 h 899"/>
                    <a:gd name="T10" fmla="*/ 0 w 2120"/>
                    <a:gd name="T11" fmla="*/ 0 h 899"/>
                    <a:gd name="T12" fmla="*/ 0 w 2120"/>
                    <a:gd name="T13" fmla="*/ 0 h 899"/>
                    <a:gd name="T14" fmla="*/ 0 w 2120"/>
                    <a:gd name="T15" fmla="*/ 0 h 899"/>
                    <a:gd name="T16" fmla="*/ 0 w 2120"/>
                    <a:gd name="T17" fmla="*/ 0 h 899"/>
                    <a:gd name="T18" fmla="*/ 0 w 2120"/>
                    <a:gd name="T19" fmla="*/ 0 h 899"/>
                    <a:gd name="T20" fmla="*/ 0 w 2120"/>
                    <a:gd name="T21" fmla="*/ 0 h 899"/>
                    <a:gd name="T22" fmla="*/ 0 w 2120"/>
                    <a:gd name="T23" fmla="*/ 0 h 899"/>
                    <a:gd name="T24" fmla="*/ 0 w 2120"/>
                    <a:gd name="T25" fmla="*/ 0 h 899"/>
                    <a:gd name="T26" fmla="*/ 0 w 2120"/>
                    <a:gd name="T27" fmla="*/ 0 h 899"/>
                    <a:gd name="T28" fmla="*/ 0 w 2120"/>
                    <a:gd name="T29" fmla="*/ 0 h 899"/>
                    <a:gd name="T30" fmla="*/ 0 w 2120"/>
                    <a:gd name="T31" fmla="*/ 0 h 899"/>
                    <a:gd name="T32" fmla="*/ 0 w 2120"/>
                    <a:gd name="T33" fmla="*/ 0 h 899"/>
                    <a:gd name="T34" fmla="*/ 0 w 2120"/>
                    <a:gd name="T35" fmla="*/ 0 h 899"/>
                    <a:gd name="T36" fmla="*/ 0 w 2120"/>
                    <a:gd name="T37" fmla="*/ 0 h 899"/>
                    <a:gd name="T38" fmla="*/ 0 w 2120"/>
                    <a:gd name="T39" fmla="*/ 0 h 899"/>
                    <a:gd name="T40" fmla="*/ 0 w 2120"/>
                    <a:gd name="T41" fmla="*/ 0 h 899"/>
                    <a:gd name="T42" fmla="*/ 0 w 2120"/>
                    <a:gd name="T43" fmla="*/ 0 h 899"/>
                    <a:gd name="T44" fmla="*/ 0 w 2120"/>
                    <a:gd name="T45" fmla="*/ 0 h 899"/>
                    <a:gd name="T46" fmla="*/ 0 w 2120"/>
                    <a:gd name="T47" fmla="*/ 0 h 899"/>
                    <a:gd name="T48" fmla="*/ 0 w 2120"/>
                    <a:gd name="T49" fmla="*/ 0 h 899"/>
                    <a:gd name="T50" fmla="*/ 0 w 2120"/>
                    <a:gd name="T51" fmla="*/ 0 h 899"/>
                    <a:gd name="T52" fmla="*/ 0 w 2120"/>
                    <a:gd name="T53" fmla="*/ 0 h 899"/>
                    <a:gd name="T54" fmla="*/ 0 w 2120"/>
                    <a:gd name="T55" fmla="*/ 0 h 899"/>
                    <a:gd name="T56" fmla="*/ 0 w 2120"/>
                    <a:gd name="T57" fmla="*/ 0 h 899"/>
                    <a:gd name="T58" fmla="*/ 0 w 2120"/>
                    <a:gd name="T59" fmla="*/ 0 h 899"/>
                    <a:gd name="T60" fmla="*/ 0 w 2120"/>
                    <a:gd name="T61" fmla="*/ 0 h 899"/>
                    <a:gd name="T62" fmla="*/ 0 w 2120"/>
                    <a:gd name="T63" fmla="*/ 0 h 899"/>
                    <a:gd name="T64" fmla="*/ 0 w 2120"/>
                    <a:gd name="T65" fmla="*/ 0 h 899"/>
                    <a:gd name="T66" fmla="*/ 0 w 2120"/>
                    <a:gd name="T67" fmla="*/ 0 h 899"/>
                    <a:gd name="T68" fmla="*/ 0 w 2120"/>
                    <a:gd name="T69" fmla="*/ 0 h 899"/>
                    <a:gd name="T70" fmla="*/ 0 w 2120"/>
                    <a:gd name="T71" fmla="*/ 0 h 899"/>
                    <a:gd name="T72" fmla="*/ 0 w 2120"/>
                    <a:gd name="T73" fmla="*/ 0 h 899"/>
                    <a:gd name="T74" fmla="*/ 0 w 2120"/>
                    <a:gd name="T75" fmla="*/ 0 h 899"/>
                    <a:gd name="T76" fmla="*/ 0 w 2120"/>
                    <a:gd name="T77" fmla="*/ 0 h 899"/>
                    <a:gd name="T78" fmla="*/ 0 w 2120"/>
                    <a:gd name="T79" fmla="*/ 0 h 899"/>
                    <a:gd name="T80" fmla="*/ 0 w 2120"/>
                    <a:gd name="T81" fmla="*/ 0 h 899"/>
                    <a:gd name="T82" fmla="*/ 0 w 2120"/>
                    <a:gd name="T83" fmla="*/ 0 h 899"/>
                    <a:gd name="T84" fmla="*/ 0 w 2120"/>
                    <a:gd name="T85" fmla="*/ 0 h 899"/>
                    <a:gd name="T86" fmla="*/ 0 w 2120"/>
                    <a:gd name="T87" fmla="*/ 0 h 899"/>
                    <a:gd name="T88" fmla="*/ 0 w 2120"/>
                    <a:gd name="T89" fmla="*/ 0 h 899"/>
                    <a:gd name="T90" fmla="*/ 0 w 2120"/>
                    <a:gd name="T91" fmla="*/ 0 h 899"/>
                    <a:gd name="T92" fmla="*/ 0 w 2120"/>
                    <a:gd name="T93" fmla="*/ 0 h 899"/>
                    <a:gd name="T94" fmla="*/ 0 w 2120"/>
                    <a:gd name="T95" fmla="*/ 0 h 899"/>
                    <a:gd name="T96" fmla="*/ 0 w 2120"/>
                    <a:gd name="T97" fmla="*/ 0 h 899"/>
                    <a:gd name="T98" fmla="*/ 0 w 2120"/>
                    <a:gd name="T99" fmla="*/ 0 h 899"/>
                    <a:gd name="T100" fmla="*/ 0 w 2120"/>
                    <a:gd name="T101" fmla="*/ 0 h 899"/>
                    <a:gd name="T102" fmla="*/ 0 w 2120"/>
                    <a:gd name="T103" fmla="*/ 0 h 899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2120"/>
                    <a:gd name="T157" fmla="*/ 0 h 899"/>
                    <a:gd name="T158" fmla="*/ 2120 w 2120"/>
                    <a:gd name="T159" fmla="*/ 899 h 899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2120" h="899">
                      <a:moveTo>
                        <a:pt x="328" y="5"/>
                      </a:moveTo>
                      <a:lnTo>
                        <a:pt x="284" y="17"/>
                      </a:lnTo>
                      <a:lnTo>
                        <a:pt x="228" y="35"/>
                      </a:lnTo>
                      <a:lnTo>
                        <a:pt x="167" y="57"/>
                      </a:lnTo>
                      <a:lnTo>
                        <a:pt x="108" y="83"/>
                      </a:lnTo>
                      <a:lnTo>
                        <a:pt x="55" y="110"/>
                      </a:lnTo>
                      <a:lnTo>
                        <a:pt x="17" y="140"/>
                      </a:lnTo>
                      <a:lnTo>
                        <a:pt x="0" y="168"/>
                      </a:lnTo>
                      <a:lnTo>
                        <a:pt x="11" y="197"/>
                      </a:lnTo>
                      <a:lnTo>
                        <a:pt x="25" y="205"/>
                      </a:lnTo>
                      <a:lnTo>
                        <a:pt x="45" y="206"/>
                      </a:lnTo>
                      <a:lnTo>
                        <a:pt x="71" y="201"/>
                      </a:lnTo>
                      <a:lnTo>
                        <a:pt x="100" y="195"/>
                      </a:lnTo>
                      <a:lnTo>
                        <a:pt x="128" y="186"/>
                      </a:lnTo>
                      <a:lnTo>
                        <a:pt x="157" y="177"/>
                      </a:lnTo>
                      <a:lnTo>
                        <a:pt x="182" y="169"/>
                      </a:lnTo>
                      <a:lnTo>
                        <a:pt x="205" y="167"/>
                      </a:lnTo>
                      <a:lnTo>
                        <a:pt x="217" y="173"/>
                      </a:lnTo>
                      <a:lnTo>
                        <a:pt x="223" y="195"/>
                      </a:lnTo>
                      <a:lnTo>
                        <a:pt x="223" y="226"/>
                      </a:lnTo>
                      <a:lnTo>
                        <a:pt x="218" y="264"/>
                      </a:lnTo>
                      <a:lnTo>
                        <a:pt x="210" y="304"/>
                      </a:lnTo>
                      <a:lnTo>
                        <a:pt x="202" y="342"/>
                      </a:lnTo>
                      <a:lnTo>
                        <a:pt x="194" y="375"/>
                      </a:lnTo>
                      <a:lnTo>
                        <a:pt x="191" y="398"/>
                      </a:lnTo>
                      <a:lnTo>
                        <a:pt x="183" y="474"/>
                      </a:lnTo>
                      <a:lnTo>
                        <a:pt x="192" y="537"/>
                      </a:lnTo>
                      <a:lnTo>
                        <a:pt x="215" y="583"/>
                      </a:lnTo>
                      <a:lnTo>
                        <a:pt x="250" y="615"/>
                      </a:lnTo>
                      <a:lnTo>
                        <a:pt x="289" y="630"/>
                      </a:lnTo>
                      <a:lnTo>
                        <a:pt x="333" y="630"/>
                      </a:lnTo>
                      <a:lnTo>
                        <a:pt x="378" y="613"/>
                      </a:lnTo>
                      <a:lnTo>
                        <a:pt x="420" y="580"/>
                      </a:lnTo>
                      <a:lnTo>
                        <a:pt x="450" y="546"/>
                      </a:lnTo>
                      <a:lnTo>
                        <a:pt x="481" y="510"/>
                      </a:lnTo>
                      <a:lnTo>
                        <a:pt x="515" y="475"/>
                      </a:lnTo>
                      <a:lnTo>
                        <a:pt x="553" y="443"/>
                      </a:lnTo>
                      <a:lnTo>
                        <a:pt x="595" y="418"/>
                      </a:lnTo>
                      <a:lnTo>
                        <a:pt x="644" y="404"/>
                      </a:lnTo>
                      <a:lnTo>
                        <a:pt x="699" y="404"/>
                      </a:lnTo>
                      <a:lnTo>
                        <a:pt x="766" y="421"/>
                      </a:lnTo>
                      <a:lnTo>
                        <a:pt x="818" y="461"/>
                      </a:lnTo>
                      <a:lnTo>
                        <a:pt x="832" y="530"/>
                      </a:lnTo>
                      <a:lnTo>
                        <a:pt x="824" y="613"/>
                      </a:lnTo>
                      <a:lnTo>
                        <a:pt x="815" y="703"/>
                      </a:lnTo>
                      <a:lnTo>
                        <a:pt x="819" y="785"/>
                      </a:lnTo>
                      <a:lnTo>
                        <a:pt x="856" y="852"/>
                      </a:lnTo>
                      <a:lnTo>
                        <a:pt x="942" y="894"/>
                      </a:lnTo>
                      <a:lnTo>
                        <a:pt x="1098" y="899"/>
                      </a:lnTo>
                      <a:lnTo>
                        <a:pt x="1219" y="864"/>
                      </a:lnTo>
                      <a:lnTo>
                        <a:pt x="1273" y="803"/>
                      </a:lnTo>
                      <a:lnTo>
                        <a:pt x="1279" y="724"/>
                      </a:lnTo>
                      <a:lnTo>
                        <a:pt x="1257" y="635"/>
                      </a:lnTo>
                      <a:lnTo>
                        <a:pt x="1228" y="546"/>
                      </a:lnTo>
                      <a:lnTo>
                        <a:pt x="1215" y="463"/>
                      </a:lnTo>
                      <a:lnTo>
                        <a:pt x="1235" y="396"/>
                      </a:lnTo>
                      <a:lnTo>
                        <a:pt x="1311" y="354"/>
                      </a:lnTo>
                      <a:lnTo>
                        <a:pt x="1389" y="368"/>
                      </a:lnTo>
                      <a:lnTo>
                        <a:pt x="1445" y="432"/>
                      </a:lnTo>
                      <a:lnTo>
                        <a:pt x="1490" y="526"/>
                      </a:lnTo>
                      <a:lnTo>
                        <a:pt x="1535" y="632"/>
                      </a:lnTo>
                      <a:lnTo>
                        <a:pt x="1588" y="727"/>
                      </a:lnTo>
                      <a:lnTo>
                        <a:pt x="1662" y="794"/>
                      </a:lnTo>
                      <a:lnTo>
                        <a:pt x="1766" y="810"/>
                      </a:lnTo>
                      <a:lnTo>
                        <a:pt x="1911" y="758"/>
                      </a:lnTo>
                      <a:lnTo>
                        <a:pt x="2021" y="684"/>
                      </a:lnTo>
                      <a:lnTo>
                        <a:pt x="2090" y="604"/>
                      </a:lnTo>
                      <a:lnTo>
                        <a:pt x="2120" y="520"/>
                      </a:lnTo>
                      <a:lnTo>
                        <a:pt x="2119" y="434"/>
                      </a:lnTo>
                      <a:lnTo>
                        <a:pt x="2090" y="349"/>
                      </a:lnTo>
                      <a:lnTo>
                        <a:pt x="2039" y="267"/>
                      </a:lnTo>
                      <a:lnTo>
                        <a:pt x="1972" y="190"/>
                      </a:lnTo>
                      <a:lnTo>
                        <a:pt x="1895" y="124"/>
                      </a:lnTo>
                      <a:lnTo>
                        <a:pt x="1837" y="80"/>
                      </a:lnTo>
                      <a:lnTo>
                        <a:pt x="1778" y="51"/>
                      </a:lnTo>
                      <a:lnTo>
                        <a:pt x="1717" y="33"/>
                      </a:lnTo>
                      <a:lnTo>
                        <a:pt x="1657" y="26"/>
                      </a:lnTo>
                      <a:lnTo>
                        <a:pt x="1593" y="28"/>
                      </a:lnTo>
                      <a:lnTo>
                        <a:pt x="1527" y="42"/>
                      </a:lnTo>
                      <a:lnTo>
                        <a:pt x="1459" y="64"/>
                      </a:lnTo>
                      <a:lnTo>
                        <a:pt x="1390" y="96"/>
                      </a:lnTo>
                      <a:lnTo>
                        <a:pt x="1352" y="113"/>
                      </a:lnTo>
                      <a:lnTo>
                        <a:pt x="1304" y="133"/>
                      </a:lnTo>
                      <a:lnTo>
                        <a:pt x="1248" y="153"/>
                      </a:lnTo>
                      <a:lnTo>
                        <a:pt x="1193" y="173"/>
                      </a:lnTo>
                      <a:lnTo>
                        <a:pt x="1139" y="192"/>
                      </a:lnTo>
                      <a:lnTo>
                        <a:pt x="1092" y="210"/>
                      </a:lnTo>
                      <a:lnTo>
                        <a:pt x="1055" y="224"/>
                      </a:lnTo>
                      <a:lnTo>
                        <a:pt x="1035" y="235"/>
                      </a:lnTo>
                      <a:lnTo>
                        <a:pt x="1014" y="239"/>
                      </a:lnTo>
                      <a:lnTo>
                        <a:pt x="984" y="237"/>
                      </a:lnTo>
                      <a:lnTo>
                        <a:pt x="946" y="230"/>
                      </a:lnTo>
                      <a:lnTo>
                        <a:pt x="905" y="219"/>
                      </a:lnTo>
                      <a:lnTo>
                        <a:pt x="863" y="205"/>
                      </a:lnTo>
                      <a:lnTo>
                        <a:pt x="824" y="189"/>
                      </a:lnTo>
                      <a:lnTo>
                        <a:pt x="791" y="172"/>
                      </a:lnTo>
                      <a:lnTo>
                        <a:pt x="768" y="156"/>
                      </a:lnTo>
                      <a:lnTo>
                        <a:pt x="724" y="127"/>
                      </a:lnTo>
                      <a:lnTo>
                        <a:pt x="670" y="98"/>
                      </a:lnTo>
                      <a:lnTo>
                        <a:pt x="609" y="69"/>
                      </a:lnTo>
                      <a:lnTo>
                        <a:pt x="546" y="43"/>
                      </a:lnTo>
                      <a:lnTo>
                        <a:pt x="481" y="22"/>
                      </a:lnTo>
                      <a:lnTo>
                        <a:pt x="422" y="7"/>
                      </a:lnTo>
                      <a:lnTo>
                        <a:pt x="369" y="0"/>
                      </a:lnTo>
                      <a:lnTo>
                        <a:pt x="328" y="5"/>
                      </a:lnTo>
                      <a:close/>
                    </a:path>
                  </a:pathLst>
                </a:custGeom>
                <a:solidFill>
                  <a:srgbClr val="F5424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91" name="Freeform 671">
                  <a:extLst>
                    <a:ext uri="{FF2B5EF4-FFF2-40B4-BE49-F238E27FC236}">
                      <a16:creationId xmlns:a16="http://schemas.microsoft.com/office/drawing/2014/main" id="{D400E47D-53D8-4DC5-B1B4-A1A59A9718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39" y="2275"/>
                  <a:ext cx="346" cy="139"/>
                </a:xfrm>
                <a:custGeom>
                  <a:avLst/>
                  <a:gdLst>
                    <a:gd name="T0" fmla="*/ 0 w 2074"/>
                    <a:gd name="T1" fmla="*/ 0 h 835"/>
                    <a:gd name="T2" fmla="*/ 0 w 2074"/>
                    <a:gd name="T3" fmla="*/ 0 h 835"/>
                    <a:gd name="T4" fmla="*/ 0 w 2074"/>
                    <a:gd name="T5" fmla="*/ 0 h 835"/>
                    <a:gd name="T6" fmla="*/ 0 w 2074"/>
                    <a:gd name="T7" fmla="*/ 0 h 835"/>
                    <a:gd name="T8" fmla="*/ 0 w 2074"/>
                    <a:gd name="T9" fmla="*/ 0 h 835"/>
                    <a:gd name="T10" fmla="*/ 0 w 2074"/>
                    <a:gd name="T11" fmla="*/ 0 h 835"/>
                    <a:gd name="T12" fmla="*/ 0 w 2074"/>
                    <a:gd name="T13" fmla="*/ 0 h 835"/>
                    <a:gd name="T14" fmla="*/ 0 w 2074"/>
                    <a:gd name="T15" fmla="*/ 0 h 835"/>
                    <a:gd name="T16" fmla="*/ 0 w 2074"/>
                    <a:gd name="T17" fmla="*/ 0 h 835"/>
                    <a:gd name="T18" fmla="*/ 0 w 2074"/>
                    <a:gd name="T19" fmla="*/ 0 h 835"/>
                    <a:gd name="T20" fmla="*/ 0 w 2074"/>
                    <a:gd name="T21" fmla="*/ 0 h 835"/>
                    <a:gd name="T22" fmla="*/ 0 w 2074"/>
                    <a:gd name="T23" fmla="*/ 0 h 835"/>
                    <a:gd name="T24" fmla="*/ 0 w 2074"/>
                    <a:gd name="T25" fmla="*/ 0 h 835"/>
                    <a:gd name="T26" fmla="*/ 0 w 2074"/>
                    <a:gd name="T27" fmla="*/ 0 h 835"/>
                    <a:gd name="T28" fmla="*/ 0 w 2074"/>
                    <a:gd name="T29" fmla="*/ 0 h 835"/>
                    <a:gd name="T30" fmla="*/ 0 w 2074"/>
                    <a:gd name="T31" fmla="*/ 0 h 835"/>
                    <a:gd name="T32" fmla="*/ 0 w 2074"/>
                    <a:gd name="T33" fmla="*/ 0 h 835"/>
                    <a:gd name="T34" fmla="*/ 0 w 2074"/>
                    <a:gd name="T35" fmla="*/ 0 h 835"/>
                    <a:gd name="T36" fmla="*/ 0 w 2074"/>
                    <a:gd name="T37" fmla="*/ 0 h 835"/>
                    <a:gd name="T38" fmla="*/ 0 w 2074"/>
                    <a:gd name="T39" fmla="*/ 0 h 835"/>
                    <a:gd name="T40" fmla="*/ 0 w 2074"/>
                    <a:gd name="T41" fmla="*/ 0 h 835"/>
                    <a:gd name="T42" fmla="*/ 0 w 2074"/>
                    <a:gd name="T43" fmla="*/ 0 h 835"/>
                    <a:gd name="T44" fmla="*/ 0 w 2074"/>
                    <a:gd name="T45" fmla="*/ 0 h 835"/>
                    <a:gd name="T46" fmla="*/ 0 w 2074"/>
                    <a:gd name="T47" fmla="*/ 0 h 835"/>
                    <a:gd name="T48" fmla="*/ 0 w 2074"/>
                    <a:gd name="T49" fmla="*/ 0 h 835"/>
                    <a:gd name="T50" fmla="*/ 0 w 2074"/>
                    <a:gd name="T51" fmla="*/ 0 h 835"/>
                    <a:gd name="T52" fmla="*/ 0 w 2074"/>
                    <a:gd name="T53" fmla="*/ 0 h 835"/>
                    <a:gd name="T54" fmla="*/ 0 w 2074"/>
                    <a:gd name="T55" fmla="*/ 0 h 835"/>
                    <a:gd name="T56" fmla="*/ 0 w 2074"/>
                    <a:gd name="T57" fmla="*/ 0 h 835"/>
                    <a:gd name="T58" fmla="*/ 0 w 2074"/>
                    <a:gd name="T59" fmla="*/ 0 h 835"/>
                    <a:gd name="T60" fmla="*/ 0 w 2074"/>
                    <a:gd name="T61" fmla="*/ 0 h 835"/>
                    <a:gd name="T62" fmla="*/ 0 w 2074"/>
                    <a:gd name="T63" fmla="*/ 0 h 835"/>
                    <a:gd name="T64" fmla="*/ 0 w 2074"/>
                    <a:gd name="T65" fmla="*/ 0 h 835"/>
                    <a:gd name="T66" fmla="*/ 0 w 2074"/>
                    <a:gd name="T67" fmla="*/ 0 h 835"/>
                    <a:gd name="T68" fmla="*/ 0 w 2074"/>
                    <a:gd name="T69" fmla="*/ 0 h 835"/>
                    <a:gd name="T70" fmla="*/ 0 w 2074"/>
                    <a:gd name="T71" fmla="*/ 0 h 835"/>
                    <a:gd name="T72" fmla="*/ 0 w 2074"/>
                    <a:gd name="T73" fmla="*/ 0 h 835"/>
                    <a:gd name="T74" fmla="*/ 0 w 2074"/>
                    <a:gd name="T75" fmla="*/ 0 h 835"/>
                    <a:gd name="T76" fmla="*/ 0 w 2074"/>
                    <a:gd name="T77" fmla="*/ 0 h 835"/>
                    <a:gd name="T78" fmla="*/ 0 w 2074"/>
                    <a:gd name="T79" fmla="*/ 0 h 835"/>
                    <a:gd name="T80" fmla="*/ 0 w 2074"/>
                    <a:gd name="T81" fmla="*/ 0 h 835"/>
                    <a:gd name="T82" fmla="*/ 0 w 2074"/>
                    <a:gd name="T83" fmla="*/ 0 h 835"/>
                    <a:gd name="T84" fmla="*/ 0 w 2074"/>
                    <a:gd name="T85" fmla="*/ 0 h 835"/>
                    <a:gd name="T86" fmla="*/ 0 w 2074"/>
                    <a:gd name="T87" fmla="*/ 0 h 835"/>
                    <a:gd name="T88" fmla="*/ 0 w 2074"/>
                    <a:gd name="T89" fmla="*/ 0 h 835"/>
                    <a:gd name="T90" fmla="*/ 0 w 2074"/>
                    <a:gd name="T91" fmla="*/ 0 h 835"/>
                    <a:gd name="T92" fmla="*/ 0 w 2074"/>
                    <a:gd name="T93" fmla="*/ 0 h 835"/>
                    <a:gd name="T94" fmla="*/ 0 w 2074"/>
                    <a:gd name="T95" fmla="*/ 0 h 835"/>
                    <a:gd name="T96" fmla="*/ 0 w 2074"/>
                    <a:gd name="T97" fmla="*/ 0 h 835"/>
                    <a:gd name="T98" fmla="*/ 0 w 2074"/>
                    <a:gd name="T99" fmla="*/ 0 h 835"/>
                    <a:gd name="T100" fmla="*/ 0 w 2074"/>
                    <a:gd name="T101" fmla="*/ 0 h 835"/>
                    <a:gd name="T102" fmla="*/ 0 w 2074"/>
                    <a:gd name="T103" fmla="*/ 0 h 835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2074"/>
                    <a:gd name="T157" fmla="*/ 0 h 835"/>
                    <a:gd name="T158" fmla="*/ 2074 w 2074"/>
                    <a:gd name="T159" fmla="*/ 835 h 835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2074" h="835">
                      <a:moveTo>
                        <a:pt x="315" y="5"/>
                      </a:moveTo>
                      <a:lnTo>
                        <a:pt x="270" y="16"/>
                      </a:lnTo>
                      <a:lnTo>
                        <a:pt x="216" y="32"/>
                      </a:lnTo>
                      <a:lnTo>
                        <a:pt x="158" y="51"/>
                      </a:lnTo>
                      <a:lnTo>
                        <a:pt x="103" y="72"/>
                      </a:lnTo>
                      <a:lnTo>
                        <a:pt x="53" y="94"/>
                      </a:lnTo>
                      <a:lnTo>
                        <a:pt x="17" y="117"/>
                      </a:lnTo>
                      <a:lnTo>
                        <a:pt x="0" y="141"/>
                      </a:lnTo>
                      <a:lnTo>
                        <a:pt x="8" y="164"/>
                      </a:lnTo>
                      <a:lnTo>
                        <a:pt x="21" y="172"/>
                      </a:lnTo>
                      <a:lnTo>
                        <a:pt x="42" y="173"/>
                      </a:lnTo>
                      <a:lnTo>
                        <a:pt x="68" y="169"/>
                      </a:lnTo>
                      <a:lnTo>
                        <a:pt x="97" y="162"/>
                      </a:lnTo>
                      <a:lnTo>
                        <a:pt x="126" y="153"/>
                      </a:lnTo>
                      <a:lnTo>
                        <a:pt x="156" y="144"/>
                      </a:lnTo>
                      <a:lnTo>
                        <a:pt x="183" y="136"/>
                      </a:lnTo>
                      <a:lnTo>
                        <a:pt x="206" y="134"/>
                      </a:lnTo>
                      <a:lnTo>
                        <a:pt x="220" y="141"/>
                      </a:lnTo>
                      <a:lnTo>
                        <a:pt x="225" y="162"/>
                      </a:lnTo>
                      <a:lnTo>
                        <a:pt x="225" y="194"/>
                      </a:lnTo>
                      <a:lnTo>
                        <a:pt x="222" y="232"/>
                      </a:lnTo>
                      <a:lnTo>
                        <a:pt x="213" y="270"/>
                      </a:lnTo>
                      <a:lnTo>
                        <a:pt x="205" y="308"/>
                      </a:lnTo>
                      <a:lnTo>
                        <a:pt x="197" y="340"/>
                      </a:lnTo>
                      <a:lnTo>
                        <a:pt x="194" y="362"/>
                      </a:lnTo>
                      <a:lnTo>
                        <a:pt x="185" y="433"/>
                      </a:lnTo>
                      <a:lnTo>
                        <a:pt x="194" y="487"/>
                      </a:lnTo>
                      <a:lnTo>
                        <a:pt x="214" y="527"/>
                      </a:lnTo>
                      <a:lnTo>
                        <a:pt x="245" y="551"/>
                      </a:lnTo>
                      <a:lnTo>
                        <a:pt x="281" y="560"/>
                      </a:lnTo>
                      <a:lnTo>
                        <a:pt x="321" y="556"/>
                      </a:lnTo>
                      <a:lnTo>
                        <a:pt x="361" y="538"/>
                      </a:lnTo>
                      <a:lnTo>
                        <a:pt x="400" y="507"/>
                      </a:lnTo>
                      <a:lnTo>
                        <a:pt x="430" y="473"/>
                      </a:lnTo>
                      <a:lnTo>
                        <a:pt x="460" y="441"/>
                      </a:lnTo>
                      <a:lnTo>
                        <a:pt x="494" y="411"/>
                      </a:lnTo>
                      <a:lnTo>
                        <a:pt x="532" y="388"/>
                      </a:lnTo>
                      <a:lnTo>
                        <a:pt x="574" y="372"/>
                      </a:lnTo>
                      <a:lnTo>
                        <a:pt x="626" y="367"/>
                      </a:lnTo>
                      <a:lnTo>
                        <a:pt x="685" y="374"/>
                      </a:lnTo>
                      <a:lnTo>
                        <a:pt x="757" y="396"/>
                      </a:lnTo>
                      <a:lnTo>
                        <a:pt x="813" y="437"/>
                      </a:lnTo>
                      <a:lnTo>
                        <a:pt x="833" y="501"/>
                      </a:lnTo>
                      <a:lnTo>
                        <a:pt x="832" y="578"/>
                      </a:lnTo>
                      <a:lnTo>
                        <a:pt x="827" y="660"/>
                      </a:lnTo>
                      <a:lnTo>
                        <a:pt x="832" y="735"/>
                      </a:lnTo>
                      <a:lnTo>
                        <a:pt x="864" y="796"/>
                      </a:lnTo>
                      <a:lnTo>
                        <a:pt x="937" y="831"/>
                      </a:lnTo>
                      <a:lnTo>
                        <a:pt x="1070" y="835"/>
                      </a:lnTo>
                      <a:lnTo>
                        <a:pt x="1185" y="801"/>
                      </a:lnTo>
                      <a:lnTo>
                        <a:pt x="1232" y="745"/>
                      </a:lnTo>
                      <a:lnTo>
                        <a:pt x="1234" y="672"/>
                      </a:lnTo>
                      <a:lnTo>
                        <a:pt x="1213" y="592"/>
                      </a:lnTo>
                      <a:lnTo>
                        <a:pt x="1186" y="507"/>
                      </a:lnTo>
                      <a:lnTo>
                        <a:pt x="1177" y="430"/>
                      </a:lnTo>
                      <a:lnTo>
                        <a:pt x="1205" y="365"/>
                      </a:lnTo>
                      <a:lnTo>
                        <a:pt x="1294" y="320"/>
                      </a:lnTo>
                      <a:lnTo>
                        <a:pt x="1381" y="326"/>
                      </a:lnTo>
                      <a:lnTo>
                        <a:pt x="1445" y="385"/>
                      </a:lnTo>
                      <a:lnTo>
                        <a:pt x="1495" y="474"/>
                      </a:lnTo>
                      <a:lnTo>
                        <a:pt x="1545" y="575"/>
                      </a:lnTo>
                      <a:lnTo>
                        <a:pt x="1599" y="666"/>
                      </a:lnTo>
                      <a:lnTo>
                        <a:pt x="1670" y="730"/>
                      </a:lnTo>
                      <a:lnTo>
                        <a:pt x="1765" y="746"/>
                      </a:lnTo>
                      <a:lnTo>
                        <a:pt x="1898" y="695"/>
                      </a:lnTo>
                      <a:lnTo>
                        <a:pt x="1991" y="625"/>
                      </a:lnTo>
                      <a:lnTo>
                        <a:pt x="2049" y="550"/>
                      </a:lnTo>
                      <a:lnTo>
                        <a:pt x="2074" y="470"/>
                      </a:lnTo>
                      <a:lnTo>
                        <a:pt x="2070" y="392"/>
                      </a:lnTo>
                      <a:lnTo>
                        <a:pt x="2041" y="312"/>
                      </a:lnTo>
                      <a:lnTo>
                        <a:pt x="1993" y="236"/>
                      </a:lnTo>
                      <a:lnTo>
                        <a:pt x="1926" y="167"/>
                      </a:lnTo>
                      <a:lnTo>
                        <a:pt x="1847" y="108"/>
                      </a:lnTo>
                      <a:lnTo>
                        <a:pt x="1789" y="72"/>
                      </a:lnTo>
                      <a:lnTo>
                        <a:pt x="1730" y="47"/>
                      </a:lnTo>
                      <a:lnTo>
                        <a:pt x="1672" y="34"/>
                      </a:lnTo>
                      <a:lnTo>
                        <a:pt x="1613" y="32"/>
                      </a:lnTo>
                      <a:lnTo>
                        <a:pt x="1553" y="37"/>
                      </a:lnTo>
                      <a:lnTo>
                        <a:pt x="1492" y="54"/>
                      </a:lnTo>
                      <a:lnTo>
                        <a:pt x="1428" y="78"/>
                      </a:lnTo>
                      <a:lnTo>
                        <a:pt x="1363" y="112"/>
                      </a:lnTo>
                      <a:lnTo>
                        <a:pt x="1326" y="127"/>
                      </a:lnTo>
                      <a:lnTo>
                        <a:pt x="1278" y="146"/>
                      </a:lnTo>
                      <a:lnTo>
                        <a:pt x="1224" y="166"/>
                      </a:lnTo>
                      <a:lnTo>
                        <a:pt x="1169" y="186"/>
                      </a:lnTo>
                      <a:lnTo>
                        <a:pt x="1115" y="204"/>
                      </a:lnTo>
                      <a:lnTo>
                        <a:pt x="1069" y="221"/>
                      </a:lnTo>
                      <a:lnTo>
                        <a:pt x="1033" y="233"/>
                      </a:lnTo>
                      <a:lnTo>
                        <a:pt x="1014" y="243"/>
                      </a:lnTo>
                      <a:lnTo>
                        <a:pt x="994" y="247"/>
                      </a:lnTo>
                      <a:lnTo>
                        <a:pt x="963" y="245"/>
                      </a:lnTo>
                      <a:lnTo>
                        <a:pt x="924" y="240"/>
                      </a:lnTo>
                      <a:lnTo>
                        <a:pt x="882" y="231"/>
                      </a:lnTo>
                      <a:lnTo>
                        <a:pt x="837" y="217"/>
                      </a:lnTo>
                      <a:lnTo>
                        <a:pt x="796" y="204"/>
                      </a:lnTo>
                      <a:lnTo>
                        <a:pt x="761" y="189"/>
                      </a:lnTo>
                      <a:lnTo>
                        <a:pt x="737" y="175"/>
                      </a:lnTo>
                      <a:lnTo>
                        <a:pt x="691" y="143"/>
                      </a:lnTo>
                      <a:lnTo>
                        <a:pt x="638" y="112"/>
                      </a:lnTo>
                      <a:lnTo>
                        <a:pt x="580" y="79"/>
                      </a:lnTo>
                      <a:lnTo>
                        <a:pt x="521" y="51"/>
                      </a:lnTo>
                      <a:lnTo>
                        <a:pt x="462" y="26"/>
                      </a:lnTo>
                      <a:lnTo>
                        <a:pt x="405" y="9"/>
                      </a:lnTo>
                      <a:lnTo>
                        <a:pt x="356" y="0"/>
                      </a:lnTo>
                      <a:lnTo>
                        <a:pt x="315" y="5"/>
                      </a:lnTo>
                      <a:close/>
                    </a:path>
                  </a:pathLst>
                </a:custGeom>
                <a:solidFill>
                  <a:srgbClr val="F54F4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92" name="Freeform 672">
                  <a:extLst>
                    <a:ext uri="{FF2B5EF4-FFF2-40B4-BE49-F238E27FC236}">
                      <a16:creationId xmlns:a16="http://schemas.microsoft.com/office/drawing/2014/main" id="{0D72F048-7E93-471D-9D81-0815E7DC8A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3" y="2277"/>
                  <a:ext cx="338" cy="128"/>
                </a:xfrm>
                <a:custGeom>
                  <a:avLst/>
                  <a:gdLst>
                    <a:gd name="T0" fmla="*/ 0 w 2028"/>
                    <a:gd name="T1" fmla="*/ 0 h 770"/>
                    <a:gd name="T2" fmla="*/ 0 w 2028"/>
                    <a:gd name="T3" fmla="*/ 0 h 770"/>
                    <a:gd name="T4" fmla="*/ 0 w 2028"/>
                    <a:gd name="T5" fmla="*/ 0 h 770"/>
                    <a:gd name="T6" fmla="*/ 0 w 2028"/>
                    <a:gd name="T7" fmla="*/ 0 h 770"/>
                    <a:gd name="T8" fmla="*/ 0 w 2028"/>
                    <a:gd name="T9" fmla="*/ 0 h 770"/>
                    <a:gd name="T10" fmla="*/ 0 w 2028"/>
                    <a:gd name="T11" fmla="*/ 0 h 770"/>
                    <a:gd name="T12" fmla="*/ 0 w 2028"/>
                    <a:gd name="T13" fmla="*/ 0 h 770"/>
                    <a:gd name="T14" fmla="*/ 0 w 2028"/>
                    <a:gd name="T15" fmla="*/ 0 h 770"/>
                    <a:gd name="T16" fmla="*/ 0 w 2028"/>
                    <a:gd name="T17" fmla="*/ 0 h 770"/>
                    <a:gd name="T18" fmla="*/ 0 w 2028"/>
                    <a:gd name="T19" fmla="*/ 0 h 770"/>
                    <a:gd name="T20" fmla="*/ 0 w 2028"/>
                    <a:gd name="T21" fmla="*/ 0 h 770"/>
                    <a:gd name="T22" fmla="*/ 0 w 2028"/>
                    <a:gd name="T23" fmla="*/ 0 h 770"/>
                    <a:gd name="T24" fmla="*/ 0 w 2028"/>
                    <a:gd name="T25" fmla="*/ 0 h 770"/>
                    <a:gd name="T26" fmla="*/ 0 w 2028"/>
                    <a:gd name="T27" fmla="*/ 0 h 770"/>
                    <a:gd name="T28" fmla="*/ 0 w 2028"/>
                    <a:gd name="T29" fmla="*/ 0 h 770"/>
                    <a:gd name="T30" fmla="*/ 0 w 2028"/>
                    <a:gd name="T31" fmla="*/ 0 h 770"/>
                    <a:gd name="T32" fmla="*/ 0 w 2028"/>
                    <a:gd name="T33" fmla="*/ 0 h 770"/>
                    <a:gd name="T34" fmla="*/ 0 w 2028"/>
                    <a:gd name="T35" fmla="*/ 0 h 770"/>
                    <a:gd name="T36" fmla="*/ 0 w 2028"/>
                    <a:gd name="T37" fmla="*/ 0 h 770"/>
                    <a:gd name="T38" fmla="*/ 0 w 2028"/>
                    <a:gd name="T39" fmla="*/ 0 h 770"/>
                    <a:gd name="T40" fmla="*/ 0 w 2028"/>
                    <a:gd name="T41" fmla="*/ 0 h 770"/>
                    <a:gd name="T42" fmla="*/ 0 w 2028"/>
                    <a:gd name="T43" fmla="*/ 0 h 770"/>
                    <a:gd name="T44" fmla="*/ 0 w 2028"/>
                    <a:gd name="T45" fmla="*/ 0 h 770"/>
                    <a:gd name="T46" fmla="*/ 0 w 2028"/>
                    <a:gd name="T47" fmla="*/ 0 h 770"/>
                    <a:gd name="T48" fmla="*/ 0 w 2028"/>
                    <a:gd name="T49" fmla="*/ 0 h 770"/>
                    <a:gd name="T50" fmla="*/ 0 w 2028"/>
                    <a:gd name="T51" fmla="*/ 0 h 770"/>
                    <a:gd name="T52" fmla="*/ 0 w 2028"/>
                    <a:gd name="T53" fmla="*/ 0 h 770"/>
                    <a:gd name="T54" fmla="*/ 0 w 2028"/>
                    <a:gd name="T55" fmla="*/ 0 h 770"/>
                    <a:gd name="T56" fmla="*/ 0 w 2028"/>
                    <a:gd name="T57" fmla="*/ 0 h 770"/>
                    <a:gd name="T58" fmla="*/ 0 w 2028"/>
                    <a:gd name="T59" fmla="*/ 0 h 770"/>
                    <a:gd name="T60" fmla="*/ 0 w 2028"/>
                    <a:gd name="T61" fmla="*/ 0 h 770"/>
                    <a:gd name="T62" fmla="*/ 0 w 2028"/>
                    <a:gd name="T63" fmla="*/ 0 h 770"/>
                    <a:gd name="T64" fmla="*/ 0 w 2028"/>
                    <a:gd name="T65" fmla="*/ 0 h 770"/>
                    <a:gd name="T66" fmla="*/ 0 w 2028"/>
                    <a:gd name="T67" fmla="*/ 0 h 770"/>
                    <a:gd name="T68" fmla="*/ 0 w 2028"/>
                    <a:gd name="T69" fmla="*/ 0 h 770"/>
                    <a:gd name="T70" fmla="*/ 0 w 2028"/>
                    <a:gd name="T71" fmla="*/ 0 h 770"/>
                    <a:gd name="T72" fmla="*/ 0 w 2028"/>
                    <a:gd name="T73" fmla="*/ 0 h 770"/>
                    <a:gd name="T74" fmla="*/ 0 w 2028"/>
                    <a:gd name="T75" fmla="*/ 0 h 770"/>
                    <a:gd name="T76" fmla="*/ 0 w 2028"/>
                    <a:gd name="T77" fmla="*/ 0 h 770"/>
                    <a:gd name="T78" fmla="*/ 0 w 2028"/>
                    <a:gd name="T79" fmla="*/ 0 h 770"/>
                    <a:gd name="T80" fmla="*/ 0 w 2028"/>
                    <a:gd name="T81" fmla="*/ 0 h 770"/>
                    <a:gd name="T82" fmla="*/ 0 w 2028"/>
                    <a:gd name="T83" fmla="*/ 0 h 770"/>
                    <a:gd name="T84" fmla="*/ 0 w 2028"/>
                    <a:gd name="T85" fmla="*/ 0 h 770"/>
                    <a:gd name="T86" fmla="*/ 0 w 2028"/>
                    <a:gd name="T87" fmla="*/ 0 h 770"/>
                    <a:gd name="T88" fmla="*/ 0 w 2028"/>
                    <a:gd name="T89" fmla="*/ 0 h 770"/>
                    <a:gd name="T90" fmla="*/ 0 w 2028"/>
                    <a:gd name="T91" fmla="*/ 0 h 770"/>
                    <a:gd name="T92" fmla="*/ 0 w 2028"/>
                    <a:gd name="T93" fmla="*/ 0 h 770"/>
                    <a:gd name="T94" fmla="*/ 0 w 2028"/>
                    <a:gd name="T95" fmla="*/ 0 h 770"/>
                    <a:gd name="T96" fmla="*/ 0 w 2028"/>
                    <a:gd name="T97" fmla="*/ 0 h 770"/>
                    <a:gd name="T98" fmla="*/ 0 w 2028"/>
                    <a:gd name="T99" fmla="*/ 0 h 770"/>
                    <a:gd name="T100" fmla="*/ 0 w 2028"/>
                    <a:gd name="T101" fmla="*/ 0 h 770"/>
                    <a:gd name="T102" fmla="*/ 0 w 2028"/>
                    <a:gd name="T103" fmla="*/ 0 h 770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2028"/>
                    <a:gd name="T157" fmla="*/ 0 h 770"/>
                    <a:gd name="T158" fmla="*/ 2028 w 2028"/>
                    <a:gd name="T159" fmla="*/ 770 h 770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2028" h="770">
                      <a:moveTo>
                        <a:pt x="303" y="3"/>
                      </a:moveTo>
                      <a:lnTo>
                        <a:pt x="259" y="13"/>
                      </a:lnTo>
                      <a:lnTo>
                        <a:pt x="208" y="27"/>
                      </a:lnTo>
                      <a:lnTo>
                        <a:pt x="153" y="41"/>
                      </a:lnTo>
                      <a:lnTo>
                        <a:pt x="100" y="58"/>
                      </a:lnTo>
                      <a:lnTo>
                        <a:pt x="53" y="74"/>
                      </a:lnTo>
                      <a:lnTo>
                        <a:pt x="18" y="92"/>
                      </a:lnTo>
                      <a:lnTo>
                        <a:pt x="0" y="110"/>
                      </a:lnTo>
                      <a:lnTo>
                        <a:pt x="4" y="130"/>
                      </a:lnTo>
                      <a:lnTo>
                        <a:pt x="17" y="138"/>
                      </a:lnTo>
                      <a:lnTo>
                        <a:pt x="38" y="139"/>
                      </a:lnTo>
                      <a:lnTo>
                        <a:pt x="65" y="134"/>
                      </a:lnTo>
                      <a:lnTo>
                        <a:pt x="95" y="128"/>
                      </a:lnTo>
                      <a:lnTo>
                        <a:pt x="126" y="119"/>
                      </a:lnTo>
                      <a:lnTo>
                        <a:pt x="157" y="110"/>
                      </a:lnTo>
                      <a:lnTo>
                        <a:pt x="185" y="104"/>
                      </a:lnTo>
                      <a:lnTo>
                        <a:pt x="210" y="102"/>
                      </a:lnTo>
                      <a:lnTo>
                        <a:pt x="226" y="109"/>
                      </a:lnTo>
                      <a:lnTo>
                        <a:pt x="233" y="130"/>
                      </a:lnTo>
                      <a:lnTo>
                        <a:pt x="232" y="160"/>
                      </a:lnTo>
                      <a:lnTo>
                        <a:pt x="227" y="199"/>
                      </a:lnTo>
                      <a:lnTo>
                        <a:pt x="218" y="237"/>
                      </a:lnTo>
                      <a:lnTo>
                        <a:pt x="209" y="275"/>
                      </a:lnTo>
                      <a:lnTo>
                        <a:pt x="200" y="305"/>
                      </a:lnTo>
                      <a:lnTo>
                        <a:pt x="194" y="328"/>
                      </a:lnTo>
                      <a:lnTo>
                        <a:pt x="187" y="392"/>
                      </a:lnTo>
                      <a:lnTo>
                        <a:pt x="194" y="439"/>
                      </a:lnTo>
                      <a:lnTo>
                        <a:pt x="212" y="470"/>
                      </a:lnTo>
                      <a:lnTo>
                        <a:pt x="242" y="486"/>
                      </a:lnTo>
                      <a:lnTo>
                        <a:pt x="274" y="490"/>
                      </a:lnTo>
                      <a:lnTo>
                        <a:pt x="310" y="481"/>
                      </a:lnTo>
                      <a:lnTo>
                        <a:pt x="345" y="462"/>
                      </a:lnTo>
                      <a:lnTo>
                        <a:pt x="380" y="435"/>
                      </a:lnTo>
                      <a:lnTo>
                        <a:pt x="411" y="400"/>
                      </a:lnTo>
                      <a:lnTo>
                        <a:pt x="443" y="371"/>
                      </a:lnTo>
                      <a:lnTo>
                        <a:pt x="476" y="347"/>
                      </a:lnTo>
                      <a:lnTo>
                        <a:pt x="514" y="331"/>
                      </a:lnTo>
                      <a:lnTo>
                        <a:pt x="557" y="322"/>
                      </a:lnTo>
                      <a:lnTo>
                        <a:pt x="611" y="324"/>
                      </a:lnTo>
                      <a:lnTo>
                        <a:pt x="675" y="338"/>
                      </a:lnTo>
                      <a:lnTo>
                        <a:pt x="753" y="366"/>
                      </a:lnTo>
                      <a:lnTo>
                        <a:pt x="812" y="407"/>
                      </a:lnTo>
                      <a:lnTo>
                        <a:pt x="837" y="467"/>
                      </a:lnTo>
                      <a:lnTo>
                        <a:pt x="842" y="538"/>
                      </a:lnTo>
                      <a:lnTo>
                        <a:pt x="842" y="613"/>
                      </a:lnTo>
                      <a:lnTo>
                        <a:pt x="848" y="681"/>
                      </a:lnTo>
                      <a:lnTo>
                        <a:pt x="874" y="736"/>
                      </a:lnTo>
                      <a:lnTo>
                        <a:pt x="935" y="768"/>
                      </a:lnTo>
                      <a:lnTo>
                        <a:pt x="1043" y="770"/>
                      </a:lnTo>
                      <a:lnTo>
                        <a:pt x="1148" y="737"/>
                      </a:lnTo>
                      <a:lnTo>
                        <a:pt x="1191" y="685"/>
                      </a:lnTo>
                      <a:lnTo>
                        <a:pt x="1190" y="619"/>
                      </a:lnTo>
                      <a:lnTo>
                        <a:pt x="1167" y="546"/>
                      </a:lnTo>
                      <a:lnTo>
                        <a:pt x="1143" y="470"/>
                      </a:lnTo>
                      <a:lnTo>
                        <a:pt x="1139" y="396"/>
                      </a:lnTo>
                      <a:lnTo>
                        <a:pt x="1175" y="333"/>
                      </a:lnTo>
                      <a:lnTo>
                        <a:pt x="1277" y="285"/>
                      </a:lnTo>
                      <a:lnTo>
                        <a:pt x="1372" y="285"/>
                      </a:lnTo>
                      <a:lnTo>
                        <a:pt x="1444" y="338"/>
                      </a:lnTo>
                      <a:lnTo>
                        <a:pt x="1503" y="421"/>
                      </a:lnTo>
                      <a:lnTo>
                        <a:pt x="1555" y="517"/>
                      </a:lnTo>
                      <a:lnTo>
                        <a:pt x="1611" y="604"/>
                      </a:lnTo>
                      <a:lnTo>
                        <a:pt x="1679" y="665"/>
                      </a:lnTo>
                      <a:lnTo>
                        <a:pt x="1767" y="679"/>
                      </a:lnTo>
                      <a:lnTo>
                        <a:pt x="1886" y="627"/>
                      </a:lnTo>
                      <a:lnTo>
                        <a:pt x="1962" y="563"/>
                      </a:lnTo>
                      <a:lnTo>
                        <a:pt x="2009" y="494"/>
                      </a:lnTo>
                      <a:lnTo>
                        <a:pt x="2028" y="420"/>
                      </a:lnTo>
                      <a:lnTo>
                        <a:pt x="2023" y="347"/>
                      </a:lnTo>
                      <a:lnTo>
                        <a:pt x="1995" y="274"/>
                      </a:lnTo>
                      <a:lnTo>
                        <a:pt x="1947" y="205"/>
                      </a:lnTo>
                      <a:lnTo>
                        <a:pt x="1881" y="143"/>
                      </a:lnTo>
                      <a:lnTo>
                        <a:pt x="1800" y="92"/>
                      </a:lnTo>
                      <a:lnTo>
                        <a:pt x="1741" y="62"/>
                      </a:lnTo>
                      <a:lnTo>
                        <a:pt x="1684" y="44"/>
                      </a:lnTo>
                      <a:lnTo>
                        <a:pt x="1626" y="35"/>
                      </a:lnTo>
                      <a:lnTo>
                        <a:pt x="1570" y="37"/>
                      </a:lnTo>
                      <a:lnTo>
                        <a:pt x="1512" y="46"/>
                      </a:lnTo>
                      <a:lnTo>
                        <a:pt x="1454" y="65"/>
                      </a:lnTo>
                      <a:lnTo>
                        <a:pt x="1394" y="91"/>
                      </a:lnTo>
                      <a:lnTo>
                        <a:pt x="1333" y="124"/>
                      </a:lnTo>
                      <a:lnTo>
                        <a:pt x="1298" y="140"/>
                      </a:lnTo>
                      <a:lnTo>
                        <a:pt x="1253" y="159"/>
                      </a:lnTo>
                      <a:lnTo>
                        <a:pt x="1201" y="178"/>
                      </a:lnTo>
                      <a:lnTo>
                        <a:pt x="1147" y="199"/>
                      </a:lnTo>
                      <a:lnTo>
                        <a:pt x="1094" y="215"/>
                      </a:lnTo>
                      <a:lnTo>
                        <a:pt x="1049" y="231"/>
                      </a:lnTo>
                      <a:lnTo>
                        <a:pt x="1013" y="242"/>
                      </a:lnTo>
                      <a:lnTo>
                        <a:pt x="995" y="251"/>
                      </a:lnTo>
                      <a:lnTo>
                        <a:pt x="976" y="255"/>
                      </a:lnTo>
                      <a:lnTo>
                        <a:pt x="945" y="254"/>
                      </a:lnTo>
                      <a:lnTo>
                        <a:pt x="903" y="248"/>
                      </a:lnTo>
                      <a:lnTo>
                        <a:pt x="859" y="241"/>
                      </a:lnTo>
                      <a:lnTo>
                        <a:pt x="812" y="230"/>
                      </a:lnTo>
                      <a:lnTo>
                        <a:pt x="769" y="219"/>
                      </a:lnTo>
                      <a:lnTo>
                        <a:pt x="733" y="205"/>
                      </a:lnTo>
                      <a:lnTo>
                        <a:pt x="711" y="193"/>
                      </a:lnTo>
                      <a:lnTo>
                        <a:pt x="662" y="160"/>
                      </a:lnTo>
                      <a:lnTo>
                        <a:pt x="611" y="124"/>
                      </a:lnTo>
                      <a:lnTo>
                        <a:pt x="554" y="88"/>
                      </a:lnTo>
                      <a:lnTo>
                        <a:pt x="498" y="57"/>
                      </a:lnTo>
                      <a:lnTo>
                        <a:pt x="442" y="29"/>
                      </a:lnTo>
                      <a:lnTo>
                        <a:pt x="390" y="10"/>
                      </a:lnTo>
                      <a:lnTo>
                        <a:pt x="343" y="0"/>
                      </a:lnTo>
                      <a:lnTo>
                        <a:pt x="303" y="3"/>
                      </a:lnTo>
                      <a:close/>
                    </a:path>
                  </a:pathLst>
                </a:custGeom>
                <a:solidFill>
                  <a:srgbClr val="F2595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93" name="Freeform 673">
                  <a:extLst>
                    <a:ext uri="{FF2B5EF4-FFF2-40B4-BE49-F238E27FC236}">
                      <a16:creationId xmlns:a16="http://schemas.microsoft.com/office/drawing/2014/main" id="{B2C55863-E724-46A9-A187-5C6FFE4C65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546" y="2279"/>
                  <a:ext cx="331" cy="117"/>
                </a:xfrm>
                <a:custGeom>
                  <a:avLst/>
                  <a:gdLst>
                    <a:gd name="T0" fmla="*/ 0 w 1983"/>
                    <a:gd name="T1" fmla="*/ 0 h 705"/>
                    <a:gd name="T2" fmla="*/ 0 w 1983"/>
                    <a:gd name="T3" fmla="*/ 0 h 705"/>
                    <a:gd name="T4" fmla="*/ 0 w 1983"/>
                    <a:gd name="T5" fmla="*/ 0 h 705"/>
                    <a:gd name="T6" fmla="*/ 0 w 1983"/>
                    <a:gd name="T7" fmla="*/ 0 h 705"/>
                    <a:gd name="T8" fmla="*/ 0 w 1983"/>
                    <a:gd name="T9" fmla="*/ 0 h 705"/>
                    <a:gd name="T10" fmla="*/ 0 w 1983"/>
                    <a:gd name="T11" fmla="*/ 0 h 705"/>
                    <a:gd name="T12" fmla="*/ 0 w 1983"/>
                    <a:gd name="T13" fmla="*/ 0 h 705"/>
                    <a:gd name="T14" fmla="*/ 0 w 1983"/>
                    <a:gd name="T15" fmla="*/ 0 h 705"/>
                    <a:gd name="T16" fmla="*/ 0 w 1983"/>
                    <a:gd name="T17" fmla="*/ 0 h 705"/>
                    <a:gd name="T18" fmla="*/ 0 w 1983"/>
                    <a:gd name="T19" fmla="*/ 0 h 705"/>
                    <a:gd name="T20" fmla="*/ 0 w 1983"/>
                    <a:gd name="T21" fmla="*/ 0 h 705"/>
                    <a:gd name="T22" fmla="*/ 0 w 1983"/>
                    <a:gd name="T23" fmla="*/ 0 h 705"/>
                    <a:gd name="T24" fmla="*/ 0 w 1983"/>
                    <a:gd name="T25" fmla="*/ 0 h 705"/>
                    <a:gd name="T26" fmla="*/ 0 w 1983"/>
                    <a:gd name="T27" fmla="*/ 0 h 705"/>
                    <a:gd name="T28" fmla="*/ 0 w 1983"/>
                    <a:gd name="T29" fmla="*/ 0 h 705"/>
                    <a:gd name="T30" fmla="*/ 0 w 1983"/>
                    <a:gd name="T31" fmla="*/ 0 h 705"/>
                    <a:gd name="T32" fmla="*/ 0 w 1983"/>
                    <a:gd name="T33" fmla="*/ 0 h 705"/>
                    <a:gd name="T34" fmla="*/ 0 w 1983"/>
                    <a:gd name="T35" fmla="*/ 0 h 705"/>
                    <a:gd name="T36" fmla="*/ 0 w 1983"/>
                    <a:gd name="T37" fmla="*/ 0 h 705"/>
                    <a:gd name="T38" fmla="*/ 0 w 1983"/>
                    <a:gd name="T39" fmla="*/ 0 h 705"/>
                    <a:gd name="T40" fmla="*/ 0 w 1983"/>
                    <a:gd name="T41" fmla="*/ 0 h 705"/>
                    <a:gd name="T42" fmla="*/ 0 w 1983"/>
                    <a:gd name="T43" fmla="*/ 0 h 705"/>
                    <a:gd name="T44" fmla="*/ 0 w 1983"/>
                    <a:gd name="T45" fmla="*/ 0 h 705"/>
                    <a:gd name="T46" fmla="*/ 0 w 1983"/>
                    <a:gd name="T47" fmla="*/ 0 h 705"/>
                    <a:gd name="T48" fmla="*/ 0 w 1983"/>
                    <a:gd name="T49" fmla="*/ 0 h 705"/>
                    <a:gd name="T50" fmla="*/ 0 w 1983"/>
                    <a:gd name="T51" fmla="*/ 0 h 705"/>
                    <a:gd name="T52" fmla="*/ 0 w 1983"/>
                    <a:gd name="T53" fmla="*/ 0 h 705"/>
                    <a:gd name="T54" fmla="*/ 0 w 1983"/>
                    <a:gd name="T55" fmla="*/ 0 h 705"/>
                    <a:gd name="T56" fmla="*/ 0 w 1983"/>
                    <a:gd name="T57" fmla="*/ 0 h 705"/>
                    <a:gd name="T58" fmla="*/ 0 w 1983"/>
                    <a:gd name="T59" fmla="*/ 0 h 705"/>
                    <a:gd name="T60" fmla="*/ 0 w 1983"/>
                    <a:gd name="T61" fmla="*/ 0 h 705"/>
                    <a:gd name="T62" fmla="*/ 0 w 1983"/>
                    <a:gd name="T63" fmla="*/ 0 h 705"/>
                    <a:gd name="T64" fmla="*/ 0 w 1983"/>
                    <a:gd name="T65" fmla="*/ 0 h 705"/>
                    <a:gd name="T66" fmla="*/ 0 w 1983"/>
                    <a:gd name="T67" fmla="*/ 0 h 705"/>
                    <a:gd name="T68" fmla="*/ 0 w 1983"/>
                    <a:gd name="T69" fmla="*/ 0 h 705"/>
                    <a:gd name="T70" fmla="*/ 0 w 1983"/>
                    <a:gd name="T71" fmla="*/ 0 h 705"/>
                    <a:gd name="T72" fmla="*/ 0 w 1983"/>
                    <a:gd name="T73" fmla="*/ 0 h 705"/>
                    <a:gd name="T74" fmla="*/ 0 w 1983"/>
                    <a:gd name="T75" fmla="*/ 0 h 705"/>
                    <a:gd name="T76" fmla="*/ 0 w 1983"/>
                    <a:gd name="T77" fmla="*/ 0 h 705"/>
                    <a:gd name="T78" fmla="*/ 0 w 1983"/>
                    <a:gd name="T79" fmla="*/ 0 h 705"/>
                    <a:gd name="T80" fmla="*/ 0 w 1983"/>
                    <a:gd name="T81" fmla="*/ 0 h 705"/>
                    <a:gd name="T82" fmla="*/ 0 w 1983"/>
                    <a:gd name="T83" fmla="*/ 0 h 705"/>
                    <a:gd name="T84" fmla="*/ 0 w 1983"/>
                    <a:gd name="T85" fmla="*/ 0 h 705"/>
                    <a:gd name="T86" fmla="*/ 0 w 1983"/>
                    <a:gd name="T87" fmla="*/ 0 h 705"/>
                    <a:gd name="T88" fmla="*/ 0 w 1983"/>
                    <a:gd name="T89" fmla="*/ 0 h 705"/>
                    <a:gd name="T90" fmla="*/ 0 w 1983"/>
                    <a:gd name="T91" fmla="*/ 0 h 705"/>
                    <a:gd name="T92" fmla="*/ 0 w 1983"/>
                    <a:gd name="T93" fmla="*/ 0 h 705"/>
                    <a:gd name="T94" fmla="*/ 0 w 1983"/>
                    <a:gd name="T95" fmla="*/ 0 h 705"/>
                    <a:gd name="T96" fmla="*/ 0 w 1983"/>
                    <a:gd name="T97" fmla="*/ 0 h 705"/>
                    <a:gd name="T98" fmla="*/ 0 w 1983"/>
                    <a:gd name="T99" fmla="*/ 0 h 705"/>
                    <a:gd name="T100" fmla="*/ 0 w 1983"/>
                    <a:gd name="T101" fmla="*/ 0 h 705"/>
                    <a:gd name="T102" fmla="*/ 0 w 1983"/>
                    <a:gd name="T103" fmla="*/ 0 h 705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1983"/>
                    <a:gd name="T157" fmla="*/ 0 h 705"/>
                    <a:gd name="T158" fmla="*/ 1983 w 1983"/>
                    <a:gd name="T159" fmla="*/ 705 h 705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1983" h="705">
                      <a:moveTo>
                        <a:pt x="290" y="2"/>
                      </a:moveTo>
                      <a:lnTo>
                        <a:pt x="247" y="11"/>
                      </a:lnTo>
                      <a:lnTo>
                        <a:pt x="198" y="21"/>
                      </a:lnTo>
                      <a:lnTo>
                        <a:pt x="145" y="32"/>
                      </a:lnTo>
                      <a:lnTo>
                        <a:pt x="97" y="44"/>
                      </a:lnTo>
                      <a:lnTo>
                        <a:pt x="53" y="55"/>
                      </a:lnTo>
                      <a:lnTo>
                        <a:pt x="19" y="68"/>
                      </a:lnTo>
                      <a:lnTo>
                        <a:pt x="0" y="82"/>
                      </a:lnTo>
                      <a:lnTo>
                        <a:pt x="1" y="96"/>
                      </a:lnTo>
                      <a:lnTo>
                        <a:pt x="14" y="104"/>
                      </a:lnTo>
                      <a:lnTo>
                        <a:pt x="35" y="105"/>
                      </a:lnTo>
                      <a:lnTo>
                        <a:pt x="62" y="101"/>
                      </a:lnTo>
                      <a:lnTo>
                        <a:pt x="94" y="94"/>
                      </a:lnTo>
                      <a:lnTo>
                        <a:pt x="125" y="85"/>
                      </a:lnTo>
                      <a:lnTo>
                        <a:pt x="158" y="76"/>
                      </a:lnTo>
                      <a:lnTo>
                        <a:pt x="187" y="71"/>
                      </a:lnTo>
                      <a:lnTo>
                        <a:pt x="214" y="68"/>
                      </a:lnTo>
                      <a:lnTo>
                        <a:pt x="231" y="76"/>
                      </a:lnTo>
                      <a:lnTo>
                        <a:pt x="238" y="98"/>
                      </a:lnTo>
                      <a:lnTo>
                        <a:pt x="238" y="128"/>
                      </a:lnTo>
                      <a:lnTo>
                        <a:pt x="232" y="165"/>
                      </a:lnTo>
                      <a:lnTo>
                        <a:pt x="222" y="202"/>
                      </a:lnTo>
                      <a:lnTo>
                        <a:pt x="213" y="238"/>
                      </a:lnTo>
                      <a:lnTo>
                        <a:pt x="204" y="269"/>
                      </a:lnTo>
                      <a:lnTo>
                        <a:pt x="199" y="289"/>
                      </a:lnTo>
                      <a:lnTo>
                        <a:pt x="191" y="347"/>
                      </a:lnTo>
                      <a:lnTo>
                        <a:pt x="197" y="388"/>
                      </a:lnTo>
                      <a:lnTo>
                        <a:pt x="213" y="411"/>
                      </a:lnTo>
                      <a:lnTo>
                        <a:pt x="238" y="421"/>
                      </a:lnTo>
                      <a:lnTo>
                        <a:pt x="267" y="418"/>
                      </a:lnTo>
                      <a:lnTo>
                        <a:pt x="299" y="406"/>
                      </a:lnTo>
                      <a:lnTo>
                        <a:pt x="331" y="385"/>
                      </a:lnTo>
                      <a:lnTo>
                        <a:pt x="361" y="360"/>
                      </a:lnTo>
                      <a:lnTo>
                        <a:pt x="394" y="326"/>
                      </a:lnTo>
                      <a:lnTo>
                        <a:pt x="426" y="301"/>
                      </a:lnTo>
                      <a:lnTo>
                        <a:pt x="459" y="283"/>
                      </a:lnTo>
                      <a:lnTo>
                        <a:pt x="497" y="275"/>
                      </a:lnTo>
                      <a:lnTo>
                        <a:pt x="542" y="274"/>
                      </a:lnTo>
                      <a:lnTo>
                        <a:pt x="597" y="284"/>
                      </a:lnTo>
                      <a:lnTo>
                        <a:pt x="665" y="304"/>
                      </a:lnTo>
                      <a:lnTo>
                        <a:pt x="750" y="337"/>
                      </a:lnTo>
                      <a:lnTo>
                        <a:pt x="810" y="378"/>
                      </a:lnTo>
                      <a:lnTo>
                        <a:pt x="840" y="436"/>
                      </a:lnTo>
                      <a:lnTo>
                        <a:pt x="852" y="501"/>
                      </a:lnTo>
                      <a:lnTo>
                        <a:pt x="856" y="569"/>
                      </a:lnTo>
                      <a:lnTo>
                        <a:pt x="863" y="628"/>
                      </a:lnTo>
                      <a:lnTo>
                        <a:pt x="884" y="677"/>
                      </a:lnTo>
                      <a:lnTo>
                        <a:pt x="932" y="704"/>
                      </a:lnTo>
                      <a:lnTo>
                        <a:pt x="1017" y="705"/>
                      </a:lnTo>
                      <a:lnTo>
                        <a:pt x="1114" y="673"/>
                      </a:lnTo>
                      <a:lnTo>
                        <a:pt x="1150" y="627"/>
                      </a:lnTo>
                      <a:lnTo>
                        <a:pt x="1144" y="568"/>
                      </a:lnTo>
                      <a:lnTo>
                        <a:pt x="1122" y="502"/>
                      </a:lnTo>
                      <a:lnTo>
                        <a:pt x="1099" y="432"/>
                      </a:lnTo>
                      <a:lnTo>
                        <a:pt x="1100" y="363"/>
                      </a:lnTo>
                      <a:lnTo>
                        <a:pt x="1148" y="300"/>
                      </a:lnTo>
                      <a:lnTo>
                        <a:pt x="1261" y="248"/>
                      </a:lnTo>
                      <a:lnTo>
                        <a:pt x="1365" y="243"/>
                      </a:lnTo>
                      <a:lnTo>
                        <a:pt x="1446" y="289"/>
                      </a:lnTo>
                      <a:lnTo>
                        <a:pt x="1511" y="366"/>
                      </a:lnTo>
                      <a:lnTo>
                        <a:pt x="1568" y="459"/>
                      </a:lnTo>
                      <a:lnTo>
                        <a:pt x="1624" y="542"/>
                      </a:lnTo>
                      <a:lnTo>
                        <a:pt x="1691" y="600"/>
                      </a:lnTo>
                      <a:lnTo>
                        <a:pt x="1772" y="613"/>
                      </a:lnTo>
                      <a:lnTo>
                        <a:pt x="1878" y="561"/>
                      </a:lnTo>
                      <a:lnTo>
                        <a:pt x="1935" y="501"/>
                      </a:lnTo>
                      <a:lnTo>
                        <a:pt x="1971" y="438"/>
                      </a:lnTo>
                      <a:lnTo>
                        <a:pt x="1983" y="371"/>
                      </a:lnTo>
                      <a:lnTo>
                        <a:pt x="1977" y="303"/>
                      </a:lnTo>
                      <a:lnTo>
                        <a:pt x="1948" y="237"/>
                      </a:lnTo>
                      <a:lnTo>
                        <a:pt x="1901" y="176"/>
                      </a:lnTo>
                      <a:lnTo>
                        <a:pt x="1836" y="122"/>
                      </a:lnTo>
                      <a:lnTo>
                        <a:pt x="1754" y="78"/>
                      </a:lnTo>
                      <a:lnTo>
                        <a:pt x="1694" y="55"/>
                      </a:lnTo>
                      <a:lnTo>
                        <a:pt x="1637" y="42"/>
                      </a:lnTo>
                      <a:lnTo>
                        <a:pt x="1582" y="39"/>
                      </a:lnTo>
                      <a:lnTo>
                        <a:pt x="1528" y="45"/>
                      </a:lnTo>
                      <a:lnTo>
                        <a:pt x="1473" y="57"/>
                      </a:lnTo>
                      <a:lnTo>
                        <a:pt x="1419" y="77"/>
                      </a:lnTo>
                      <a:lnTo>
                        <a:pt x="1364" y="104"/>
                      </a:lnTo>
                      <a:lnTo>
                        <a:pt x="1306" y="139"/>
                      </a:lnTo>
                      <a:lnTo>
                        <a:pt x="1274" y="155"/>
                      </a:lnTo>
                      <a:lnTo>
                        <a:pt x="1230" y="173"/>
                      </a:lnTo>
                      <a:lnTo>
                        <a:pt x="1179" y="191"/>
                      </a:lnTo>
                      <a:lnTo>
                        <a:pt x="1126" y="210"/>
                      </a:lnTo>
                      <a:lnTo>
                        <a:pt x="1074" y="226"/>
                      </a:lnTo>
                      <a:lnTo>
                        <a:pt x="1029" y="240"/>
                      </a:lnTo>
                      <a:lnTo>
                        <a:pt x="996" y="252"/>
                      </a:lnTo>
                      <a:lnTo>
                        <a:pt x="979" y="261"/>
                      </a:lnTo>
                      <a:lnTo>
                        <a:pt x="961" y="263"/>
                      </a:lnTo>
                      <a:lnTo>
                        <a:pt x="929" y="262"/>
                      </a:lnTo>
                      <a:lnTo>
                        <a:pt x="885" y="257"/>
                      </a:lnTo>
                      <a:lnTo>
                        <a:pt x="838" y="251"/>
                      </a:lnTo>
                      <a:lnTo>
                        <a:pt x="788" y="240"/>
                      </a:lnTo>
                      <a:lnTo>
                        <a:pt x="743" y="230"/>
                      </a:lnTo>
                      <a:lnTo>
                        <a:pt x="705" y="220"/>
                      </a:lnTo>
                      <a:lnTo>
                        <a:pt x="682" y="210"/>
                      </a:lnTo>
                      <a:lnTo>
                        <a:pt x="631" y="176"/>
                      </a:lnTo>
                      <a:lnTo>
                        <a:pt x="579" y="139"/>
                      </a:lnTo>
                      <a:lnTo>
                        <a:pt x="527" y="100"/>
                      </a:lnTo>
                      <a:lnTo>
                        <a:pt x="474" y="65"/>
                      </a:lnTo>
                      <a:lnTo>
                        <a:pt x="422" y="33"/>
                      </a:lnTo>
                      <a:lnTo>
                        <a:pt x="374" y="11"/>
                      </a:lnTo>
                      <a:lnTo>
                        <a:pt x="329" y="0"/>
                      </a:lnTo>
                      <a:lnTo>
                        <a:pt x="290" y="2"/>
                      </a:lnTo>
                      <a:close/>
                    </a:path>
                  </a:pathLst>
                </a:custGeom>
                <a:solidFill>
                  <a:srgbClr val="F2666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94" name="Freeform 674">
                  <a:extLst>
                    <a:ext uri="{FF2B5EF4-FFF2-40B4-BE49-F238E27FC236}">
                      <a16:creationId xmlns:a16="http://schemas.microsoft.com/office/drawing/2014/main" id="{798369A0-CE1D-4937-8175-B87D0F891C8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15" y="2255"/>
                  <a:ext cx="224" cy="59"/>
                </a:xfrm>
                <a:custGeom>
                  <a:avLst/>
                  <a:gdLst>
                    <a:gd name="T0" fmla="*/ 0 w 1343"/>
                    <a:gd name="T1" fmla="*/ 0 h 356"/>
                    <a:gd name="T2" fmla="*/ 0 w 1343"/>
                    <a:gd name="T3" fmla="*/ 0 h 356"/>
                    <a:gd name="T4" fmla="*/ 0 w 1343"/>
                    <a:gd name="T5" fmla="*/ 0 h 356"/>
                    <a:gd name="T6" fmla="*/ 0 w 1343"/>
                    <a:gd name="T7" fmla="*/ 0 h 356"/>
                    <a:gd name="T8" fmla="*/ 0 w 1343"/>
                    <a:gd name="T9" fmla="*/ 0 h 356"/>
                    <a:gd name="T10" fmla="*/ 0 w 1343"/>
                    <a:gd name="T11" fmla="*/ 0 h 356"/>
                    <a:gd name="T12" fmla="*/ 0 w 1343"/>
                    <a:gd name="T13" fmla="*/ 0 h 356"/>
                    <a:gd name="T14" fmla="*/ 0 w 1343"/>
                    <a:gd name="T15" fmla="*/ 0 h 356"/>
                    <a:gd name="T16" fmla="*/ 0 w 1343"/>
                    <a:gd name="T17" fmla="*/ 0 h 356"/>
                    <a:gd name="T18" fmla="*/ 0 w 1343"/>
                    <a:gd name="T19" fmla="*/ 0 h 356"/>
                    <a:gd name="T20" fmla="*/ 0 w 1343"/>
                    <a:gd name="T21" fmla="*/ 0 h 356"/>
                    <a:gd name="T22" fmla="*/ 0 w 1343"/>
                    <a:gd name="T23" fmla="*/ 0 h 356"/>
                    <a:gd name="T24" fmla="*/ 0 w 1343"/>
                    <a:gd name="T25" fmla="*/ 0 h 356"/>
                    <a:gd name="T26" fmla="*/ 0 w 1343"/>
                    <a:gd name="T27" fmla="*/ 0 h 356"/>
                    <a:gd name="T28" fmla="*/ 0 w 1343"/>
                    <a:gd name="T29" fmla="*/ 0 h 356"/>
                    <a:gd name="T30" fmla="*/ 0 w 1343"/>
                    <a:gd name="T31" fmla="*/ 0 h 356"/>
                    <a:gd name="T32" fmla="*/ 0 w 1343"/>
                    <a:gd name="T33" fmla="*/ 0 h 356"/>
                    <a:gd name="T34" fmla="*/ 0 w 1343"/>
                    <a:gd name="T35" fmla="*/ 0 h 356"/>
                    <a:gd name="T36" fmla="*/ 0 w 1343"/>
                    <a:gd name="T37" fmla="*/ 0 h 356"/>
                    <a:gd name="T38" fmla="*/ 0 w 1343"/>
                    <a:gd name="T39" fmla="*/ 0 h 356"/>
                    <a:gd name="T40" fmla="*/ 0 w 1343"/>
                    <a:gd name="T41" fmla="*/ 0 h 356"/>
                    <a:gd name="T42" fmla="*/ 0 w 1343"/>
                    <a:gd name="T43" fmla="*/ 0 h 356"/>
                    <a:gd name="T44" fmla="*/ 0 w 1343"/>
                    <a:gd name="T45" fmla="*/ 0 h 356"/>
                    <a:gd name="T46" fmla="*/ 0 w 1343"/>
                    <a:gd name="T47" fmla="*/ 0 h 356"/>
                    <a:gd name="T48" fmla="*/ 0 w 1343"/>
                    <a:gd name="T49" fmla="*/ 0 h 356"/>
                    <a:gd name="T50" fmla="*/ 0 w 1343"/>
                    <a:gd name="T51" fmla="*/ 0 h 356"/>
                    <a:gd name="T52" fmla="*/ 0 w 1343"/>
                    <a:gd name="T53" fmla="*/ 0 h 356"/>
                    <a:gd name="T54" fmla="*/ 0 w 1343"/>
                    <a:gd name="T55" fmla="*/ 0 h 356"/>
                    <a:gd name="T56" fmla="*/ 0 w 1343"/>
                    <a:gd name="T57" fmla="*/ 0 h 356"/>
                    <a:gd name="T58" fmla="*/ 0 w 1343"/>
                    <a:gd name="T59" fmla="*/ 0 h 356"/>
                    <a:gd name="T60" fmla="*/ 0 w 1343"/>
                    <a:gd name="T61" fmla="*/ 0 h 356"/>
                    <a:gd name="T62" fmla="*/ 0 w 1343"/>
                    <a:gd name="T63" fmla="*/ 0 h 356"/>
                    <a:gd name="T64" fmla="*/ 0 w 1343"/>
                    <a:gd name="T65" fmla="*/ 0 h 356"/>
                    <a:gd name="T66" fmla="*/ 0 w 1343"/>
                    <a:gd name="T67" fmla="*/ 0 h 356"/>
                    <a:gd name="T68" fmla="*/ 0 w 1343"/>
                    <a:gd name="T69" fmla="*/ 0 h 356"/>
                    <a:gd name="T70" fmla="*/ 0 w 1343"/>
                    <a:gd name="T71" fmla="*/ 0 h 356"/>
                    <a:gd name="T72" fmla="*/ 0 w 1343"/>
                    <a:gd name="T73" fmla="*/ 0 h 356"/>
                    <a:gd name="T74" fmla="*/ 0 w 1343"/>
                    <a:gd name="T75" fmla="*/ 0 h 356"/>
                    <a:gd name="T76" fmla="*/ 0 w 1343"/>
                    <a:gd name="T77" fmla="*/ 0 h 356"/>
                    <a:gd name="T78" fmla="*/ 0 w 1343"/>
                    <a:gd name="T79" fmla="*/ 0 h 356"/>
                    <a:gd name="T80" fmla="*/ 0 w 1343"/>
                    <a:gd name="T81" fmla="*/ 0 h 356"/>
                    <a:gd name="T82" fmla="*/ 0 w 1343"/>
                    <a:gd name="T83" fmla="*/ 0 h 356"/>
                    <a:gd name="T84" fmla="*/ 0 w 1343"/>
                    <a:gd name="T85" fmla="*/ 0 h 356"/>
                    <a:gd name="T86" fmla="*/ 0 w 1343"/>
                    <a:gd name="T87" fmla="*/ 0 h 356"/>
                    <a:gd name="T88" fmla="*/ 0 w 1343"/>
                    <a:gd name="T89" fmla="*/ 0 h 356"/>
                    <a:gd name="T90" fmla="*/ 0 w 1343"/>
                    <a:gd name="T91" fmla="*/ 0 h 356"/>
                    <a:gd name="T92" fmla="*/ 0 w 1343"/>
                    <a:gd name="T93" fmla="*/ 0 h 356"/>
                    <a:gd name="T94" fmla="*/ 0 w 1343"/>
                    <a:gd name="T95" fmla="*/ 0 h 356"/>
                    <a:gd name="T96" fmla="*/ 0 w 1343"/>
                    <a:gd name="T97" fmla="*/ 0 h 35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343"/>
                    <a:gd name="T148" fmla="*/ 0 h 356"/>
                    <a:gd name="T149" fmla="*/ 1343 w 1343"/>
                    <a:gd name="T150" fmla="*/ 356 h 35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343" h="356">
                      <a:moveTo>
                        <a:pt x="786" y="14"/>
                      </a:moveTo>
                      <a:lnTo>
                        <a:pt x="643" y="20"/>
                      </a:lnTo>
                      <a:lnTo>
                        <a:pt x="511" y="21"/>
                      </a:lnTo>
                      <a:lnTo>
                        <a:pt x="388" y="18"/>
                      </a:lnTo>
                      <a:lnTo>
                        <a:pt x="281" y="13"/>
                      </a:lnTo>
                      <a:lnTo>
                        <a:pt x="189" y="7"/>
                      </a:lnTo>
                      <a:lnTo>
                        <a:pt x="117" y="3"/>
                      </a:lnTo>
                      <a:lnTo>
                        <a:pt x="65" y="2"/>
                      </a:lnTo>
                      <a:lnTo>
                        <a:pt x="40" y="7"/>
                      </a:lnTo>
                      <a:lnTo>
                        <a:pt x="27" y="13"/>
                      </a:lnTo>
                      <a:lnTo>
                        <a:pt x="15" y="21"/>
                      </a:lnTo>
                      <a:lnTo>
                        <a:pt x="6" y="30"/>
                      </a:lnTo>
                      <a:lnTo>
                        <a:pt x="0" y="44"/>
                      </a:lnTo>
                      <a:lnTo>
                        <a:pt x="0" y="58"/>
                      </a:lnTo>
                      <a:lnTo>
                        <a:pt x="8" y="79"/>
                      </a:lnTo>
                      <a:lnTo>
                        <a:pt x="25" y="103"/>
                      </a:lnTo>
                      <a:lnTo>
                        <a:pt x="53" y="136"/>
                      </a:lnTo>
                      <a:lnTo>
                        <a:pt x="91" y="171"/>
                      </a:lnTo>
                      <a:lnTo>
                        <a:pt x="139" y="208"/>
                      </a:lnTo>
                      <a:lnTo>
                        <a:pt x="196" y="244"/>
                      </a:lnTo>
                      <a:lnTo>
                        <a:pt x="258" y="280"/>
                      </a:lnTo>
                      <a:lnTo>
                        <a:pt x="321" y="309"/>
                      </a:lnTo>
                      <a:lnTo>
                        <a:pt x="385" y="334"/>
                      </a:lnTo>
                      <a:lnTo>
                        <a:pt x="445" y="350"/>
                      </a:lnTo>
                      <a:lnTo>
                        <a:pt x="503" y="356"/>
                      </a:lnTo>
                      <a:lnTo>
                        <a:pt x="557" y="351"/>
                      </a:lnTo>
                      <a:lnTo>
                        <a:pt x="619" y="336"/>
                      </a:lnTo>
                      <a:lnTo>
                        <a:pt x="682" y="315"/>
                      </a:lnTo>
                      <a:lnTo>
                        <a:pt x="748" y="290"/>
                      </a:lnTo>
                      <a:lnTo>
                        <a:pt x="811" y="263"/>
                      </a:lnTo>
                      <a:lnTo>
                        <a:pt x="872" y="237"/>
                      </a:lnTo>
                      <a:lnTo>
                        <a:pt x="926" y="213"/>
                      </a:lnTo>
                      <a:lnTo>
                        <a:pt x="972" y="197"/>
                      </a:lnTo>
                      <a:lnTo>
                        <a:pt x="1020" y="182"/>
                      </a:lnTo>
                      <a:lnTo>
                        <a:pt x="1082" y="171"/>
                      </a:lnTo>
                      <a:lnTo>
                        <a:pt x="1150" y="160"/>
                      </a:lnTo>
                      <a:lnTo>
                        <a:pt x="1217" y="149"/>
                      </a:lnTo>
                      <a:lnTo>
                        <a:pt x="1276" y="136"/>
                      </a:lnTo>
                      <a:lnTo>
                        <a:pt x="1321" y="121"/>
                      </a:lnTo>
                      <a:lnTo>
                        <a:pt x="1343" y="100"/>
                      </a:lnTo>
                      <a:lnTo>
                        <a:pt x="1337" y="75"/>
                      </a:lnTo>
                      <a:lnTo>
                        <a:pt x="1312" y="48"/>
                      </a:lnTo>
                      <a:lnTo>
                        <a:pt x="1279" y="29"/>
                      </a:lnTo>
                      <a:lnTo>
                        <a:pt x="1236" y="14"/>
                      </a:lnTo>
                      <a:lnTo>
                        <a:pt x="1183" y="5"/>
                      </a:lnTo>
                      <a:lnTo>
                        <a:pt x="1114" y="0"/>
                      </a:lnTo>
                      <a:lnTo>
                        <a:pt x="1027" y="1"/>
                      </a:lnTo>
                      <a:lnTo>
                        <a:pt x="918" y="4"/>
                      </a:lnTo>
                      <a:lnTo>
                        <a:pt x="786" y="14"/>
                      </a:lnTo>
                      <a:close/>
                    </a:path>
                  </a:pathLst>
                </a:custGeom>
                <a:solidFill>
                  <a:srgbClr val="FF2B5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95" name="Freeform 675">
                  <a:extLst>
                    <a:ext uri="{FF2B5EF4-FFF2-40B4-BE49-F238E27FC236}">
                      <a16:creationId xmlns:a16="http://schemas.microsoft.com/office/drawing/2014/main" id="{FAF04354-68A2-4889-8946-9E0429C910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0" y="2256"/>
                  <a:ext cx="212" cy="56"/>
                </a:xfrm>
                <a:custGeom>
                  <a:avLst/>
                  <a:gdLst>
                    <a:gd name="T0" fmla="*/ 0 w 1269"/>
                    <a:gd name="T1" fmla="*/ 0 h 333"/>
                    <a:gd name="T2" fmla="*/ 0 w 1269"/>
                    <a:gd name="T3" fmla="*/ 0 h 333"/>
                    <a:gd name="T4" fmla="*/ 0 w 1269"/>
                    <a:gd name="T5" fmla="*/ 0 h 333"/>
                    <a:gd name="T6" fmla="*/ 0 w 1269"/>
                    <a:gd name="T7" fmla="*/ 0 h 333"/>
                    <a:gd name="T8" fmla="*/ 0 w 1269"/>
                    <a:gd name="T9" fmla="*/ 0 h 333"/>
                    <a:gd name="T10" fmla="*/ 0 w 1269"/>
                    <a:gd name="T11" fmla="*/ 0 h 333"/>
                    <a:gd name="T12" fmla="*/ 0 w 1269"/>
                    <a:gd name="T13" fmla="*/ 0 h 333"/>
                    <a:gd name="T14" fmla="*/ 0 w 1269"/>
                    <a:gd name="T15" fmla="*/ 0 h 333"/>
                    <a:gd name="T16" fmla="*/ 0 w 1269"/>
                    <a:gd name="T17" fmla="*/ 0 h 333"/>
                    <a:gd name="T18" fmla="*/ 0 w 1269"/>
                    <a:gd name="T19" fmla="*/ 0 h 333"/>
                    <a:gd name="T20" fmla="*/ 0 w 1269"/>
                    <a:gd name="T21" fmla="*/ 0 h 333"/>
                    <a:gd name="T22" fmla="*/ 0 w 1269"/>
                    <a:gd name="T23" fmla="*/ 0 h 333"/>
                    <a:gd name="T24" fmla="*/ 0 w 1269"/>
                    <a:gd name="T25" fmla="*/ 0 h 333"/>
                    <a:gd name="T26" fmla="*/ 0 w 1269"/>
                    <a:gd name="T27" fmla="*/ 0 h 333"/>
                    <a:gd name="T28" fmla="*/ 0 w 1269"/>
                    <a:gd name="T29" fmla="*/ 0 h 333"/>
                    <a:gd name="T30" fmla="*/ 0 w 1269"/>
                    <a:gd name="T31" fmla="*/ 0 h 333"/>
                    <a:gd name="T32" fmla="*/ 0 w 1269"/>
                    <a:gd name="T33" fmla="*/ 0 h 333"/>
                    <a:gd name="T34" fmla="*/ 0 w 1269"/>
                    <a:gd name="T35" fmla="*/ 0 h 333"/>
                    <a:gd name="T36" fmla="*/ 0 w 1269"/>
                    <a:gd name="T37" fmla="*/ 0 h 333"/>
                    <a:gd name="T38" fmla="*/ 0 w 1269"/>
                    <a:gd name="T39" fmla="*/ 0 h 333"/>
                    <a:gd name="T40" fmla="*/ 0 w 1269"/>
                    <a:gd name="T41" fmla="*/ 0 h 333"/>
                    <a:gd name="T42" fmla="*/ 0 w 1269"/>
                    <a:gd name="T43" fmla="*/ 0 h 333"/>
                    <a:gd name="T44" fmla="*/ 0 w 1269"/>
                    <a:gd name="T45" fmla="*/ 0 h 333"/>
                    <a:gd name="T46" fmla="*/ 0 w 1269"/>
                    <a:gd name="T47" fmla="*/ 0 h 333"/>
                    <a:gd name="T48" fmla="*/ 0 w 1269"/>
                    <a:gd name="T49" fmla="*/ 0 h 333"/>
                    <a:gd name="T50" fmla="*/ 0 w 1269"/>
                    <a:gd name="T51" fmla="*/ 0 h 333"/>
                    <a:gd name="T52" fmla="*/ 0 w 1269"/>
                    <a:gd name="T53" fmla="*/ 0 h 333"/>
                    <a:gd name="T54" fmla="*/ 0 w 1269"/>
                    <a:gd name="T55" fmla="*/ 0 h 333"/>
                    <a:gd name="T56" fmla="*/ 0 w 1269"/>
                    <a:gd name="T57" fmla="*/ 0 h 333"/>
                    <a:gd name="T58" fmla="*/ 0 w 1269"/>
                    <a:gd name="T59" fmla="*/ 0 h 333"/>
                    <a:gd name="T60" fmla="*/ 0 w 1269"/>
                    <a:gd name="T61" fmla="*/ 0 h 333"/>
                    <a:gd name="T62" fmla="*/ 0 w 1269"/>
                    <a:gd name="T63" fmla="*/ 0 h 333"/>
                    <a:gd name="T64" fmla="*/ 0 w 1269"/>
                    <a:gd name="T65" fmla="*/ 0 h 333"/>
                    <a:gd name="T66" fmla="*/ 0 w 1269"/>
                    <a:gd name="T67" fmla="*/ 0 h 333"/>
                    <a:gd name="T68" fmla="*/ 0 w 1269"/>
                    <a:gd name="T69" fmla="*/ 0 h 333"/>
                    <a:gd name="T70" fmla="*/ 0 w 1269"/>
                    <a:gd name="T71" fmla="*/ 0 h 333"/>
                    <a:gd name="T72" fmla="*/ 0 w 1269"/>
                    <a:gd name="T73" fmla="*/ 0 h 333"/>
                    <a:gd name="T74" fmla="*/ 0 w 1269"/>
                    <a:gd name="T75" fmla="*/ 0 h 333"/>
                    <a:gd name="T76" fmla="*/ 0 w 1269"/>
                    <a:gd name="T77" fmla="*/ 0 h 333"/>
                    <a:gd name="T78" fmla="*/ 0 w 1269"/>
                    <a:gd name="T79" fmla="*/ 0 h 333"/>
                    <a:gd name="T80" fmla="*/ 0 w 1269"/>
                    <a:gd name="T81" fmla="*/ 0 h 333"/>
                    <a:gd name="T82" fmla="*/ 0 w 1269"/>
                    <a:gd name="T83" fmla="*/ 0 h 333"/>
                    <a:gd name="T84" fmla="*/ 0 w 1269"/>
                    <a:gd name="T85" fmla="*/ 0 h 333"/>
                    <a:gd name="T86" fmla="*/ 0 w 1269"/>
                    <a:gd name="T87" fmla="*/ 0 h 333"/>
                    <a:gd name="T88" fmla="*/ 0 w 1269"/>
                    <a:gd name="T89" fmla="*/ 0 h 333"/>
                    <a:gd name="T90" fmla="*/ 0 w 1269"/>
                    <a:gd name="T91" fmla="*/ 0 h 333"/>
                    <a:gd name="T92" fmla="*/ 0 w 1269"/>
                    <a:gd name="T93" fmla="*/ 0 h 333"/>
                    <a:gd name="T94" fmla="*/ 0 w 1269"/>
                    <a:gd name="T95" fmla="*/ 0 h 333"/>
                    <a:gd name="T96" fmla="*/ 0 w 1269"/>
                    <a:gd name="T97" fmla="*/ 0 h 333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269"/>
                    <a:gd name="T148" fmla="*/ 0 h 333"/>
                    <a:gd name="T149" fmla="*/ 1269 w 1269"/>
                    <a:gd name="T150" fmla="*/ 333 h 333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269" h="333">
                      <a:moveTo>
                        <a:pt x="753" y="12"/>
                      </a:moveTo>
                      <a:lnTo>
                        <a:pt x="617" y="18"/>
                      </a:lnTo>
                      <a:lnTo>
                        <a:pt x="491" y="19"/>
                      </a:lnTo>
                      <a:lnTo>
                        <a:pt x="373" y="16"/>
                      </a:lnTo>
                      <a:lnTo>
                        <a:pt x="269" y="12"/>
                      </a:lnTo>
                      <a:lnTo>
                        <a:pt x="180" y="7"/>
                      </a:lnTo>
                      <a:lnTo>
                        <a:pt x="110" y="3"/>
                      </a:lnTo>
                      <a:lnTo>
                        <a:pt x="61" y="1"/>
                      </a:lnTo>
                      <a:lnTo>
                        <a:pt x="36" y="5"/>
                      </a:lnTo>
                      <a:lnTo>
                        <a:pt x="23" y="10"/>
                      </a:lnTo>
                      <a:lnTo>
                        <a:pt x="13" y="18"/>
                      </a:lnTo>
                      <a:lnTo>
                        <a:pt x="4" y="27"/>
                      </a:lnTo>
                      <a:lnTo>
                        <a:pt x="0" y="39"/>
                      </a:lnTo>
                      <a:lnTo>
                        <a:pt x="0" y="53"/>
                      </a:lnTo>
                      <a:lnTo>
                        <a:pt x="8" y="73"/>
                      </a:lnTo>
                      <a:lnTo>
                        <a:pt x="25" y="97"/>
                      </a:lnTo>
                      <a:lnTo>
                        <a:pt x="52" y="127"/>
                      </a:lnTo>
                      <a:lnTo>
                        <a:pt x="88" y="159"/>
                      </a:lnTo>
                      <a:lnTo>
                        <a:pt x="135" y="194"/>
                      </a:lnTo>
                      <a:lnTo>
                        <a:pt x="190" y="229"/>
                      </a:lnTo>
                      <a:lnTo>
                        <a:pt x="250" y="262"/>
                      </a:lnTo>
                      <a:lnTo>
                        <a:pt x="311" y="289"/>
                      </a:lnTo>
                      <a:lnTo>
                        <a:pt x="373" y="312"/>
                      </a:lnTo>
                      <a:lnTo>
                        <a:pt x="431" y="327"/>
                      </a:lnTo>
                      <a:lnTo>
                        <a:pt x="484" y="333"/>
                      </a:lnTo>
                      <a:lnTo>
                        <a:pt x="536" y="327"/>
                      </a:lnTo>
                      <a:lnTo>
                        <a:pt x="593" y="315"/>
                      </a:lnTo>
                      <a:lnTo>
                        <a:pt x="654" y="296"/>
                      </a:lnTo>
                      <a:lnTo>
                        <a:pt x="716" y="273"/>
                      </a:lnTo>
                      <a:lnTo>
                        <a:pt x="775" y="247"/>
                      </a:lnTo>
                      <a:lnTo>
                        <a:pt x="832" y="224"/>
                      </a:lnTo>
                      <a:lnTo>
                        <a:pt x="881" y="201"/>
                      </a:lnTo>
                      <a:lnTo>
                        <a:pt x="925" y="185"/>
                      </a:lnTo>
                      <a:lnTo>
                        <a:pt x="970" y="172"/>
                      </a:lnTo>
                      <a:lnTo>
                        <a:pt x="1028" y="162"/>
                      </a:lnTo>
                      <a:lnTo>
                        <a:pt x="1091" y="152"/>
                      </a:lnTo>
                      <a:lnTo>
                        <a:pt x="1154" y="142"/>
                      </a:lnTo>
                      <a:lnTo>
                        <a:pt x="1208" y="129"/>
                      </a:lnTo>
                      <a:lnTo>
                        <a:pt x="1249" y="115"/>
                      </a:lnTo>
                      <a:lnTo>
                        <a:pt x="1269" y="94"/>
                      </a:lnTo>
                      <a:lnTo>
                        <a:pt x="1263" y="71"/>
                      </a:lnTo>
                      <a:lnTo>
                        <a:pt x="1240" y="45"/>
                      </a:lnTo>
                      <a:lnTo>
                        <a:pt x="1211" y="27"/>
                      </a:lnTo>
                      <a:lnTo>
                        <a:pt x="1172" y="12"/>
                      </a:lnTo>
                      <a:lnTo>
                        <a:pt x="1124" y="4"/>
                      </a:lnTo>
                      <a:lnTo>
                        <a:pt x="1059" y="0"/>
                      </a:lnTo>
                      <a:lnTo>
                        <a:pt x="978" y="0"/>
                      </a:lnTo>
                      <a:lnTo>
                        <a:pt x="877" y="3"/>
                      </a:lnTo>
                      <a:lnTo>
                        <a:pt x="753" y="12"/>
                      </a:lnTo>
                      <a:close/>
                    </a:path>
                  </a:pathLst>
                </a:custGeom>
                <a:solidFill>
                  <a:srgbClr val="F72B5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96" name="Freeform 676">
                  <a:extLst>
                    <a:ext uri="{FF2B5EF4-FFF2-40B4-BE49-F238E27FC236}">
                      <a16:creationId xmlns:a16="http://schemas.microsoft.com/office/drawing/2014/main" id="{C41FA615-D0E2-4C8D-8EF5-FF02CD3733F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5" y="2258"/>
                  <a:ext cx="199" cy="51"/>
                </a:xfrm>
                <a:custGeom>
                  <a:avLst/>
                  <a:gdLst>
                    <a:gd name="T0" fmla="*/ 0 w 1197"/>
                    <a:gd name="T1" fmla="*/ 0 h 309"/>
                    <a:gd name="T2" fmla="*/ 0 w 1197"/>
                    <a:gd name="T3" fmla="*/ 0 h 309"/>
                    <a:gd name="T4" fmla="*/ 0 w 1197"/>
                    <a:gd name="T5" fmla="*/ 0 h 309"/>
                    <a:gd name="T6" fmla="*/ 0 w 1197"/>
                    <a:gd name="T7" fmla="*/ 0 h 309"/>
                    <a:gd name="T8" fmla="*/ 0 w 1197"/>
                    <a:gd name="T9" fmla="*/ 0 h 309"/>
                    <a:gd name="T10" fmla="*/ 0 w 1197"/>
                    <a:gd name="T11" fmla="*/ 0 h 309"/>
                    <a:gd name="T12" fmla="*/ 0 w 1197"/>
                    <a:gd name="T13" fmla="*/ 0 h 309"/>
                    <a:gd name="T14" fmla="*/ 0 w 1197"/>
                    <a:gd name="T15" fmla="*/ 0 h 309"/>
                    <a:gd name="T16" fmla="*/ 0 w 1197"/>
                    <a:gd name="T17" fmla="*/ 0 h 309"/>
                    <a:gd name="T18" fmla="*/ 0 w 1197"/>
                    <a:gd name="T19" fmla="*/ 0 h 309"/>
                    <a:gd name="T20" fmla="*/ 0 w 1197"/>
                    <a:gd name="T21" fmla="*/ 0 h 309"/>
                    <a:gd name="T22" fmla="*/ 0 w 1197"/>
                    <a:gd name="T23" fmla="*/ 0 h 309"/>
                    <a:gd name="T24" fmla="*/ 0 w 1197"/>
                    <a:gd name="T25" fmla="*/ 0 h 309"/>
                    <a:gd name="T26" fmla="*/ 0 w 1197"/>
                    <a:gd name="T27" fmla="*/ 0 h 309"/>
                    <a:gd name="T28" fmla="*/ 0 w 1197"/>
                    <a:gd name="T29" fmla="*/ 0 h 309"/>
                    <a:gd name="T30" fmla="*/ 0 w 1197"/>
                    <a:gd name="T31" fmla="*/ 0 h 309"/>
                    <a:gd name="T32" fmla="*/ 0 w 1197"/>
                    <a:gd name="T33" fmla="*/ 0 h 309"/>
                    <a:gd name="T34" fmla="*/ 0 w 1197"/>
                    <a:gd name="T35" fmla="*/ 0 h 309"/>
                    <a:gd name="T36" fmla="*/ 0 w 1197"/>
                    <a:gd name="T37" fmla="*/ 0 h 309"/>
                    <a:gd name="T38" fmla="*/ 0 w 1197"/>
                    <a:gd name="T39" fmla="*/ 0 h 309"/>
                    <a:gd name="T40" fmla="*/ 0 w 1197"/>
                    <a:gd name="T41" fmla="*/ 0 h 309"/>
                    <a:gd name="T42" fmla="*/ 0 w 1197"/>
                    <a:gd name="T43" fmla="*/ 0 h 309"/>
                    <a:gd name="T44" fmla="*/ 0 w 1197"/>
                    <a:gd name="T45" fmla="*/ 0 h 309"/>
                    <a:gd name="T46" fmla="*/ 0 w 1197"/>
                    <a:gd name="T47" fmla="*/ 0 h 309"/>
                    <a:gd name="T48" fmla="*/ 0 w 1197"/>
                    <a:gd name="T49" fmla="*/ 0 h 309"/>
                    <a:gd name="T50" fmla="*/ 0 w 1197"/>
                    <a:gd name="T51" fmla="*/ 0 h 309"/>
                    <a:gd name="T52" fmla="*/ 0 w 1197"/>
                    <a:gd name="T53" fmla="*/ 0 h 309"/>
                    <a:gd name="T54" fmla="*/ 0 w 1197"/>
                    <a:gd name="T55" fmla="*/ 0 h 309"/>
                    <a:gd name="T56" fmla="*/ 0 w 1197"/>
                    <a:gd name="T57" fmla="*/ 0 h 309"/>
                    <a:gd name="T58" fmla="*/ 0 w 1197"/>
                    <a:gd name="T59" fmla="*/ 0 h 309"/>
                    <a:gd name="T60" fmla="*/ 0 w 1197"/>
                    <a:gd name="T61" fmla="*/ 0 h 309"/>
                    <a:gd name="T62" fmla="*/ 0 w 1197"/>
                    <a:gd name="T63" fmla="*/ 0 h 309"/>
                    <a:gd name="T64" fmla="*/ 0 w 1197"/>
                    <a:gd name="T65" fmla="*/ 0 h 309"/>
                    <a:gd name="T66" fmla="*/ 0 w 1197"/>
                    <a:gd name="T67" fmla="*/ 0 h 309"/>
                    <a:gd name="T68" fmla="*/ 0 w 1197"/>
                    <a:gd name="T69" fmla="*/ 0 h 309"/>
                    <a:gd name="T70" fmla="*/ 0 w 1197"/>
                    <a:gd name="T71" fmla="*/ 0 h 309"/>
                    <a:gd name="T72" fmla="*/ 0 w 1197"/>
                    <a:gd name="T73" fmla="*/ 0 h 309"/>
                    <a:gd name="T74" fmla="*/ 0 w 1197"/>
                    <a:gd name="T75" fmla="*/ 0 h 309"/>
                    <a:gd name="T76" fmla="*/ 0 w 1197"/>
                    <a:gd name="T77" fmla="*/ 0 h 309"/>
                    <a:gd name="T78" fmla="*/ 0 w 1197"/>
                    <a:gd name="T79" fmla="*/ 0 h 309"/>
                    <a:gd name="T80" fmla="*/ 0 w 1197"/>
                    <a:gd name="T81" fmla="*/ 0 h 309"/>
                    <a:gd name="T82" fmla="*/ 0 w 1197"/>
                    <a:gd name="T83" fmla="*/ 0 h 309"/>
                    <a:gd name="T84" fmla="*/ 0 w 1197"/>
                    <a:gd name="T85" fmla="*/ 0 h 309"/>
                    <a:gd name="T86" fmla="*/ 0 w 1197"/>
                    <a:gd name="T87" fmla="*/ 0 h 309"/>
                    <a:gd name="T88" fmla="*/ 0 w 1197"/>
                    <a:gd name="T89" fmla="*/ 0 h 309"/>
                    <a:gd name="T90" fmla="*/ 0 w 1197"/>
                    <a:gd name="T91" fmla="*/ 0 h 309"/>
                    <a:gd name="T92" fmla="*/ 0 w 1197"/>
                    <a:gd name="T93" fmla="*/ 0 h 309"/>
                    <a:gd name="T94" fmla="*/ 0 w 1197"/>
                    <a:gd name="T95" fmla="*/ 0 h 309"/>
                    <a:gd name="T96" fmla="*/ 0 w 1197"/>
                    <a:gd name="T97" fmla="*/ 0 h 309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197"/>
                    <a:gd name="T148" fmla="*/ 0 h 309"/>
                    <a:gd name="T149" fmla="*/ 1197 w 1197"/>
                    <a:gd name="T150" fmla="*/ 309 h 309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197" h="309">
                      <a:moveTo>
                        <a:pt x="717" y="12"/>
                      </a:moveTo>
                      <a:lnTo>
                        <a:pt x="589" y="18"/>
                      </a:lnTo>
                      <a:lnTo>
                        <a:pt x="468" y="19"/>
                      </a:lnTo>
                      <a:lnTo>
                        <a:pt x="357" y="15"/>
                      </a:lnTo>
                      <a:lnTo>
                        <a:pt x="258" y="12"/>
                      </a:lnTo>
                      <a:lnTo>
                        <a:pt x="172" y="6"/>
                      </a:lnTo>
                      <a:lnTo>
                        <a:pt x="105" y="2"/>
                      </a:lnTo>
                      <a:lnTo>
                        <a:pt x="57" y="0"/>
                      </a:lnTo>
                      <a:lnTo>
                        <a:pt x="34" y="4"/>
                      </a:lnTo>
                      <a:lnTo>
                        <a:pt x="22" y="10"/>
                      </a:lnTo>
                      <a:lnTo>
                        <a:pt x="12" y="18"/>
                      </a:lnTo>
                      <a:lnTo>
                        <a:pt x="4" y="26"/>
                      </a:lnTo>
                      <a:lnTo>
                        <a:pt x="0" y="38"/>
                      </a:lnTo>
                      <a:lnTo>
                        <a:pt x="1" y="51"/>
                      </a:lnTo>
                      <a:lnTo>
                        <a:pt x="9" y="71"/>
                      </a:lnTo>
                      <a:lnTo>
                        <a:pt x="25" y="93"/>
                      </a:lnTo>
                      <a:lnTo>
                        <a:pt x="52" y="121"/>
                      </a:lnTo>
                      <a:lnTo>
                        <a:pt x="87" y="151"/>
                      </a:lnTo>
                      <a:lnTo>
                        <a:pt x="133" y="184"/>
                      </a:lnTo>
                      <a:lnTo>
                        <a:pt x="185" y="214"/>
                      </a:lnTo>
                      <a:lnTo>
                        <a:pt x="244" y="245"/>
                      </a:lnTo>
                      <a:lnTo>
                        <a:pt x="304" y="270"/>
                      </a:lnTo>
                      <a:lnTo>
                        <a:pt x="364" y="290"/>
                      </a:lnTo>
                      <a:lnTo>
                        <a:pt x="419" y="303"/>
                      </a:lnTo>
                      <a:lnTo>
                        <a:pt x="471" y="309"/>
                      </a:lnTo>
                      <a:lnTo>
                        <a:pt x="519" y="303"/>
                      </a:lnTo>
                      <a:lnTo>
                        <a:pt x="572" y="292"/>
                      </a:lnTo>
                      <a:lnTo>
                        <a:pt x="628" y="275"/>
                      </a:lnTo>
                      <a:lnTo>
                        <a:pt x="684" y="256"/>
                      </a:lnTo>
                      <a:lnTo>
                        <a:pt x="739" y="234"/>
                      </a:lnTo>
                      <a:lnTo>
                        <a:pt x="792" y="211"/>
                      </a:lnTo>
                      <a:lnTo>
                        <a:pt x="838" y="192"/>
                      </a:lnTo>
                      <a:lnTo>
                        <a:pt x="880" y="177"/>
                      </a:lnTo>
                      <a:lnTo>
                        <a:pt x="922" y="164"/>
                      </a:lnTo>
                      <a:lnTo>
                        <a:pt x="976" y="154"/>
                      </a:lnTo>
                      <a:lnTo>
                        <a:pt x="1033" y="144"/>
                      </a:lnTo>
                      <a:lnTo>
                        <a:pt x="1091" y="135"/>
                      </a:lnTo>
                      <a:lnTo>
                        <a:pt x="1141" y="122"/>
                      </a:lnTo>
                      <a:lnTo>
                        <a:pt x="1179" y="108"/>
                      </a:lnTo>
                      <a:lnTo>
                        <a:pt x="1197" y="90"/>
                      </a:lnTo>
                      <a:lnTo>
                        <a:pt x="1192" y="68"/>
                      </a:lnTo>
                      <a:lnTo>
                        <a:pt x="1169" y="44"/>
                      </a:lnTo>
                      <a:lnTo>
                        <a:pt x="1142" y="27"/>
                      </a:lnTo>
                      <a:lnTo>
                        <a:pt x="1107" y="13"/>
                      </a:lnTo>
                      <a:lnTo>
                        <a:pt x="1063" y="5"/>
                      </a:lnTo>
                      <a:lnTo>
                        <a:pt x="1004" y="1"/>
                      </a:lnTo>
                      <a:lnTo>
                        <a:pt x="928" y="1"/>
                      </a:lnTo>
                      <a:lnTo>
                        <a:pt x="833" y="4"/>
                      </a:lnTo>
                      <a:lnTo>
                        <a:pt x="717" y="12"/>
                      </a:lnTo>
                      <a:close/>
                    </a:path>
                  </a:pathLst>
                </a:custGeom>
                <a:solidFill>
                  <a:srgbClr val="F02B4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97" name="Freeform 677">
                  <a:extLst>
                    <a:ext uri="{FF2B5EF4-FFF2-40B4-BE49-F238E27FC236}">
                      <a16:creationId xmlns:a16="http://schemas.microsoft.com/office/drawing/2014/main" id="{1CDA6224-60CE-4E69-A4DD-3F1C6E9630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30" y="2259"/>
                  <a:ext cx="187" cy="48"/>
                </a:xfrm>
                <a:custGeom>
                  <a:avLst/>
                  <a:gdLst>
                    <a:gd name="T0" fmla="*/ 0 w 1124"/>
                    <a:gd name="T1" fmla="*/ 0 h 285"/>
                    <a:gd name="T2" fmla="*/ 0 w 1124"/>
                    <a:gd name="T3" fmla="*/ 0 h 285"/>
                    <a:gd name="T4" fmla="*/ 0 w 1124"/>
                    <a:gd name="T5" fmla="*/ 0 h 285"/>
                    <a:gd name="T6" fmla="*/ 0 w 1124"/>
                    <a:gd name="T7" fmla="*/ 0 h 285"/>
                    <a:gd name="T8" fmla="*/ 0 w 1124"/>
                    <a:gd name="T9" fmla="*/ 0 h 285"/>
                    <a:gd name="T10" fmla="*/ 0 w 1124"/>
                    <a:gd name="T11" fmla="*/ 0 h 285"/>
                    <a:gd name="T12" fmla="*/ 0 w 1124"/>
                    <a:gd name="T13" fmla="*/ 0 h 285"/>
                    <a:gd name="T14" fmla="*/ 0 w 1124"/>
                    <a:gd name="T15" fmla="*/ 0 h 285"/>
                    <a:gd name="T16" fmla="*/ 0 w 1124"/>
                    <a:gd name="T17" fmla="*/ 0 h 285"/>
                    <a:gd name="T18" fmla="*/ 0 w 1124"/>
                    <a:gd name="T19" fmla="*/ 0 h 285"/>
                    <a:gd name="T20" fmla="*/ 0 w 1124"/>
                    <a:gd name="T21" fmla="*/ 0 h 285"/>
                    <a:gd name="T22" fmla="*/ 0 w 1124"/>
                    <a:gd name="T23" fmla="*/ 0 h 285"/>
                    <a:gd name="T24" fmla="*/ 0 w 1124"/>
                    <a:gd name="T25" fmla="*/ 0 h 285"/>
                    <a:gd name="T26" fmla="*/ 0 w 1124"/>
                    <a:gd name="T27" fmla="*/ 0 h 285"/>
                    <a:gd name="T28" fmla="*/ 0 w 1124"/>
                    <a:gd name="T29" fmla="*/ 0 h 285"/>
                    <a:gd name="T30" fmla="*/ 0 w 1124"/>
                    <a:gd name="T31" fmla="*/ 0 h 285"/>
                    <a:gd name="T32" fmla="*/ 0 w 1124"/>
                    <a:gd name="T33" fmla="*/ 0 h 285"/>
                    <a:gd name="T34" fmla="*/ 0 w 1124"/>
                    <a:gd name="T35" fmla="*/ 0 h 285"/>
                    <a:gd name="T36" fmla="*/ 0 w 1124"/>
                    <a:gd name="T37" fmla="*/ 0 h 285"/>
                    <a:gd name="T38" fmla="*/ 0 w 1124"/>
                    <a:gd name="T39" fmla="*/ 0 h 285"/>
                    <a:gd name="T40" fmla="*/ 0 w 1124"/>
                    <a:gd name="T41" fmla="*/ 0 h 285"/>
                    <a:gd name="T42" fmla="*/ 0 w 1124"/>
                    <a:gd name="T43" fmla="*/ 0 h 285"/>
                    <a:gd name="T44" fmla="*/ 0 w 1124"/>
                    <a:gd name="T45" fmla="*/ 0 h 285"/>
                    <a:gd name="T46" fmla="*/ 0 w 1124"/>
                    <a:gd name="T47" fmla="*/ 0 h 285"/>
                    <a:gd name="T48" fmla="*/ 0 w 1124"/>
                    <a:gd name="T49" fmla="*/ 0 h 285"/>
                    <a:gd name="T50" fmla="*/ 0 w 1124"/>
                    <a:gd name="T51" fmla="*/ 0 h 285"/>
                    <a:gd name="T52" fmla="*/ 0 w 1124"/>
                    <a:gd name="T53" fmla="*/ 0 h 285"/>
                    <a:gd name="T54" fmla="*/ 0 w 1124"/>
                    <a:gd name="T55" fmla="*/ 0 h 285"/>
                    <a:gd name="T56" fmla="*/ 0 w 1124"/>
                    <a:gd name="T57" fmla="*/ 0 h 285"/>
                    <a:gd name="T58" fmla="*/ 0 w 1124"/>
                    <a:gd name="T59" fmla="*/ 0 h 285"/>
                    <a:gd name="T60" fmla="*/ 0 w 1124"/>
                    <a:gd name="T61" fmla="*/ 0 h 285"/>
                    <a:gd name="T62" fmla="*/ 0 w 1124"/>
                    <a:gd name="T63" fmla="*/ 0 h 285"/>
                    <a:gd name="T64" fmla="*/ 0 w 1124"/>
                    <a:gd name="T65" fmla="*/ 0 h 285"/>
                    <a:gd name="T66" fmla="*/ 0 w 1124"/>
                    <a:gd name="T67" fmla="*/ 0 h 285"/>
                    <a:gd name="T68" fmla="*/ 0 w 1124"/>
                    <a:gd name="T69" fmla="*/ 0 h 285"/>
                    <a:gd name="T70" fmla="*/ 0 w 1124"/>
                    <a:gd name="T71" fmla="*/ 0 h 285"/>
                    <a:gd name="T72" fmla="*/ 0 w 1124"/>
                    <a:gd name="T73" fmla="*/ 0 h 285"/>
                    <a:gd name="T74" fmla="*/ 0 w 1124"/>
                    <a:gd name="T75" fmla="*/ 0 h 285"/>
                    <a:gd name="T76" fmla="*/ 0 w 1124"/>
                    <a:gd name="T77" fmla="*/ 0 h 285"/>
                    <a:gd name="T78" fmla="*/ 0 w 1124"/>
                    <a:gd name="T79" fmla="*/ 0 h 285"/>
                    <a:gd name="T80" fmla="*/ 0 w 1124"/>
                    <a:gd name="T81" fmla="*/ 0 h 285"/>
                    <a:gd name="T82" fmla="*/ 0 w 1124"/>
                    <a:gd name="T83" fmla="*/ 0 h 285"/>
                    <a:gd name="T84" fmla="*/ 0 w 1124"/>
                    <a:gd name="T85" fmla="*/ 0 h 285"/>
                    <a:gd name="T86" fmla="*/ 0 w 1124"/>
                    <a:gd name="T87" fmla="*/ 0 h 285"/>
                    <a:gd name="T88" fmla="*/ 0 w 1124"/>
                    <a:gd name="T89" fmla="*/ 0 h 285"/>
                    <a:gd name="T90" fmla="*/ 0 w 1124"/>
                    <a:gd name="T91" fmla="*/ 0 h 285"/>
                    <a:gd name="T92" fmla="*/ 0 w 1124"/>
                    <a:gd name="T93" fmla="*/ 0 h 285"/>
                    <a:gd name="T94" fmla="*/ 0 w 1124"/>
                    <a:gd name="T95" fmla="*/ 0 h 285"/>
                    <a:gd name="T96" fmla="*/ 0 w 1124"/>
                    <a:gd name="T97" fmla="*/ 0 h 285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124"/>
                    <a:gd name="T148" fmla="*/ 0 h 285"/>
                    <a:gd name="T149" fmla="*/ 1124 w 1124"/>
                    <a:gd name="T150" fmla="*/ 285 h 285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124" h="285">
                      <a:moveTo>
                        <a:pt x="682" y="13"/>
                      </a:moveTo>
                      <a:lnTo>
                        <a:pt x="562" y="18"/>
                      </a:lnTo>
                      <a:lnTo>
                        <a:pt x="448" y="19"/>
                      </a:lnTo>
                      <a:lnTo>
                        <a:pt x="342" y="15"/>
                      </a:lnTo>
                      <a:lnTo>
                        <a:pt x="246" y="11"/>
                      </a:lnTo>
                      <a:lnTo>
                        <a:pt x="163" y="5"/>
                      </a:lnTo>
                      <a:lnTo>
                        <a:pt x="96" y="2"/>
                      </a:lnTo>
                      <a:lnTo>
                        <a:pt x="50" y="0"/>
                      </a:lnTo>
                      <a:lnTo>
                        <a:pt x="29" y="3"/>
                      </a:lnTo>
                      <a:lnTo>
                        <a:pt x="18" y="9"/>
                      </a:lnTo>
                      <a:lnTo>
                        <a:pt x="9" y="15"/>
                      </a:lnTo>
                      <a:lnTo>
                        <a:pt x="2" y="24"/>
                      </a:lnTo>
                      <a:lnTo>
                        <a:pt x="0" y="36"/>
                      </a:lnTo>
                      <a:lnTo>
                        <a:pt x="1" y="48"/>
                      </a:lnTo>
                      <a:lnTo>
                        <a:pt x="10" y="65"/>
                      </a:lnTo>
                      <a:lnTo>
                        <a:pt x="24" y="86"/>
                      </a:lnTo>
                      <a:lnTo>
                        <a:pt x="49" y="112"/>
                      </a:lnTo>
                      <a:lnTo>
                        <a:pt x="82" y="141"/>
                      </a:lnTo>
                      <a:lnTo>
                        <a:pt x="127" y="171"/>
                      </a:lnTo>
                      <a:lnTo>
                        <a:pt x="178" y="200"/>
                      </a:lnTo>
                      <a:lnTo>
                        <a:pt x="235" y="227"/>
                      </a:lnTo>
                      <a:lnTo>
                        <a:pt x="292" y="249"/>
                      </a:lnTo>
                      <a:lnTo>
                        <a:pt x="349" y="268"/>
                      </a:lnTo>
                      <a:lnTo>
                        <a:pt x="402" y="280"/>
                      </a:lnTo>
                      <a:lnTo>
                        <a:pt x="451" y="285"/>
                      </a:lnTo>
                      <a:lnTo>
                        <a:pt x="497" y="281"/>
                      </a:lnTo>
                      <a:lnTo>
                        <a:pt x="546" y="271"/>
                      </a:lnTo>
                      <a:lnTo>
                        <a:pt x="597" y="255"/>
                      </a:lnTo>
                      <a:lnTo>
                        <a:pt x="650" y="237"/>
                      </a:lnTo>
                      <a:lnTo>
                        <a:pt x="700" y="217"/>
                      </a:lnTo>
                      <a:lnTo>
                        <a:pt x="749" y="198"/>
                      </a:lnTo>
                      <a:lnTo>
                        <a:pt x="792" y="180"/>
                      </a:lnTo>
                      <a:lnTo>
                        <a:pt x="830" y="166"/>
                      </a:lnTo>
                      <a:lnTo>
                        <a:pt x="869" y="155"/>
                      </a:lnTo>
                      <a:lnTo>
                        <a:pt x="919" y="146"/>
                      </a:lnTo>
                      <a:lnTo>
                        <a:pt x="973" y="136"/>
                      </a:lnTo>
                      <a:lnTo>
                        <a:pt x="1027" y="127"/>
                      </a:lnTo>
                      <a:lnTo>
                        <a:pt x="1073" y="116"/>
                      </a:lnTo>
                      <a:lnTo>
                        <a:pt x="1108" y="102"/>
                      </a:lnTo>
                      <a:lnTo>
                        <a:pt x="1124" y="84"/>
                      </a:lnTo>
                      <a:lnTo>
                        <a:pt x="1119" y="64"/>
                      </a:lnTo>
                      <a:lnTo>
                        <a:pt x="1097" y="41"/>
                      </a:lnTo>
                      <a:lnTo>
                        <a:pt x="1074" y="24"/>
                      </a:lnTo>
                      <a:lnTo>
                        <a:pt x="1042" y="12"/>
                      </a:lnTo>
                      <a:lnTo>
                        <a:pt x="1002" y="5"/>
                      </a:lnTo>
                      <a:lnTo>
                        <a:pt x="947" y="1"/>
                      </a:lnTo>
                      <a:lnTo>
                        <a:pt x="878" y="2"/>
                      </a:lnTo>
                      <a:lnTo>
                        <a:pt x="790" y="5"/>
                      </a:lnTo>
                      <a:lnTo>
                        <a:pt x="682" y="13"/>
                      </a:lnTo>
                      <a:close/>
                    </a:path>
                  </a:pathLst>
                </a:custGeom>
                <a:solidFill>
                  <a:srgbClr val="E82B4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98" name="Freeform 678">
                  <a:extLst>
                    <a:ext uri="{FF2B5EF4-FFF2-40B4-BE49-F238E27FC236}">
                      <a16:creationId xmlns:a16="http://schemas.microsoft.com/office/drawing/2014/main" id="{B23CD3CD-9460-4019-AF8A-8D91CB011C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34" y="2261"/>
                  <a:ext cx="176" cy="44"/>
                </a:xfrm>
                <a:custGeom>
                  <a:avLst/>
                  <a:gdLst>
                    <a:gd name="T0" fmla="*/ 0 w 1053"/>
                    <a:gd name="T1" fmla="*/ 0 h 263"/>
                    <a:gd name="T2" fmla="*/ 0 w 1053"/>
                    <a:gd name="T3" fmla="*/ 0 h 263"/>
                    <a:gd name="T4" fmla="*/ 0 w 1053"/>
                    <a:gd name="T5" fmla="*/ 0 h 263"/>
                    <a:gd name="T6" fmla="*/ 0 w 1053"/>
                    <a:gd name="T7" fmla="*/ 0 h 263"/>
                    <a:gd name="T8" fmla="*/ 0 w 1053"/>
                    <a:gd name="T9" fmla="*/ 0 h 263"/>
                    <a:gd name="T10" fmla="*/ 0 w 1053"/>
                    <a:gd name="T11" fmla="*/ 0 h 263"/>
                    <a:gd name="T12" fmla="*/ 0 w 1053"/>
                    <a:gd name="T13" fmla="*/ 0 h 263"/>
                    <a:gd name="T14" fmla="*/ 0 w 1053"/>
                    <a:gd name="T15" fmla="*/ 0 h 263"/>
                    <a:gd name="T16" fmla="*/ 0 w 1053"/>
                    <a:gd name="T17" fmla="*/ 0 h 263"/>
                    <a:gd name="T18" fmla="*/ 0 w 1053"/>
                    <a:gd name="T19" fmla="*/ 0 h 263"/>
                    <a:gd name="T20" fmla="*/ 0 w 1053"/>
                    <a:gd name="T21" fmla="*/ 0 h 263"/>
                    <a:gd name="T22" fmla="*/ 0 w 1053"/>
                    <a:gd name="T23" fmla="*/ 0 h 263"/>
                    <a:gd name="T24" fmla="*/ 0 w 1053"/>
                    <a:gd name="T25" fmla="*/ 0 h 263"/>
                    <a:gd name="T26" fmla="*/ 0 w 1053"/>
                    <a:gd name="T27" fmla="*/ 0 h 263"/>
                    <a:gd name="T28" fmla="*/ 0 w 1053"/>
                    <a:gd name="T29" fmla="*/ 0 h 263"/>
                    <a:gd name="T30" fmla="*/ 0 w 1053"/>
                    <a:gd name="T31" fmla="*/ 0 h 263"/>
                    <a:gd name="T32" fmla="*/ 0 w 1053"/>
                    <a:gd name="T33" fmla="*/ 0 h 263"/>
                    <a:gd name="T34" fmla="*/ 0 w 1053"/>
                    <a:gd name="T35" fmla="*/ 0 h 263"/>
                    <a:gd name="T36" fmla="*/ 0 w 1053"/>
                    <a:gd name="T37" fmla="*/ 0 h 263"/>
                    <a:gd name="T38" fmla="*/ 0 w 1053"/>
                    <a:gd name="T39" fmla="*/ 0 h 263"/>
                    <a:gd name="T40" fmla="*/ 0 w 1053"/>
                    <a:gd name="T41" fmla="*/ 0 h 263"/>
                    <a:gd name="T42" fmla="*/ 0 w 1053"/>
                    <a:gd name="T43" fmla="*/ 0 h 263"/>
                    <a:gd name="T44" fmla="*/ 0 w 1053"/>
                    <a:gd name="T45" fmla="*/ 0 h 263"/>
                    <a:gd name="T46" fmla="*/ 0 w 1053"/>
                    <a:gd name="T47" fmla="*/ 0 h 263"/>
                    <a:gd name="T48" fmla="*/ 0 w 1053"/>
                    <a:gd name="T49" fmla="*/ 0 h 263"/>
                    <a:gd name="T50" fmla="*/ 0 w 1053"/>
                    <a:gd name="T51" fmla="*/ 0 h 263"/>
                    <a:gd name="T52" fmla="*/ 0 w 1053"/>
                    <a:gd name="T53" fmla="*/ 0 h 263"/>
                    <a:gd name="T54" fmla="*/ 0 w 1053"/>
                    <a:gd name="T55" fmla="*/ 0 h 263"/>
                    <a:gd name="T56" fmla="*/ 0 w 1053"/>
                    <a:gd name="T57" fmla="*/ 0 h 263"/>
                    <a:gd name="T58" fmla="*/ 0 w 1053"/>
                    <a:gd name="T59" fmla="*/ 0 h 263"/>
                    <a:gd name="T60" fmla="*/ 0 w 1053"/>
                    <a:gd name="T61" fmla="*/ 0 h 263"/>
                    <a:gd name="T62" fmla="*/ 0 w 1053"/>
                    <a:gd name="T63" fmla="*/ 0 h 263"/>
                    <a:gd name="T64" fmla="*/ 0 w 1053"/>
                    <a:gd name="T65" fmla="*/ 0 h 263"/>
                    <a:gd name="T66" fmla="*/ 0 w 1053"/>
                    <a:gd name="T67" fmla="*/ 0 h 263"/>
                    <a:gd name="T68" fmla="*/ 0 w 1053"/>
                    <a:gd name="T69" fmla="*/ 0 h 263"/>
                    <a:gd name="T70" fmla="*/ 0 w 1053"/>
                    <a:gd name="T71" fmla="*/ 0 h 263"/>
                    <a:gd name="T72" fmla="*/ 0 w 1053"/>
                    <a:gd name="T73" fmla="*/ 0 h 263"/>
                    <a:gd name="T74" fmla="*/ 0 w 1053"/>
                    <a:gd name="T75" fmla="*/ 0 h 263"/>
                    <a:gd name="T76" fmla="*/ 0 w 1053"/>
                    <a:gd name="T77" fmla="*/ 0 h 263"/>
                    <a:gd name="T78" fmla="*/ 0 w 1053"/>
                    <a:gd name="T79" fmla="*/ 0 h 263"/>
                    <a:gd name="T80" fmla="*/ 0 w 1053"/>
                    <a:gd name="T81" fmla="*/ 0 h 263"/>
                    <a:gd name="T82" fmla="*/ 0 w 1053"/>
                    <a:gd name="T83" fmla="*/ 0 h 263"/>
                    <a:gd name="T84" fmla="*/ 0 w 1053"/>
                    <a:gd name="T85" fmla="*/ 0 h 263"/>
                    <a:gd name="T86" fmla="*/ 0 w 1053"/>
                    <a:gd name="T87" fmla="*/ 0 h 263"/>
                    <a:gd name="T88" fmla="*/ 0 w 1053"/>
                    <a:gd name="T89" fmla="*/ 0 h 263"/>
                    <a:gd name="T90" fmla="*/ 0 w 1053"/>
                    <a:gd name="T91" fmla="*/ 0 h 263"/>
                    <a:gd name="T92" fmla="*/ 0 w 1053"/>
                    <a:gd name="T93" fmla="*/ 0 h 263"/>
                    <a:gd name="T94" fmla="*/ 0 w 1053"/>
                    <a:gd name="T95" fmla="*/ 0 h 263"/>
                    <a:gd name="T96" fmla="*/ 0 w 1053"/>
                    <a:gd name="T97" fmla="*/ 0 h 263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053"/>
                    <a:gd name="T148" fmla="*/ 0 h 263"/>
                    <a:gd name="T149" fmla="*/ 1053 w 1053"/>
                    <a:gd name="T150" fmla="*/ 263 h 263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053" h="263">
                      <a:moveTo>
                        <a:pt x="649" y="12"/>
                      </a:moveTo>
                      <a:lnTo>
                        <a:pt x="536" y="15"/>
                      </a:lnTo>
                      <a:lnTo>
                        <a:pt x="428" y="17"/>
                      </a:lnTo>
                      <a:lnTo>
                        <a:pt x="326" y="13"/>
                      </a:lnTo>
                      <a:lnTo>
                        <a:pt x="235" y="10"/>
                      </a:lnTo>
                      <a:lnTo>
                        <a:pt x="155" y="4"/>
                      </a:lnTo>
                      <a:lnTo>
                        <a:pt x="92" y="1"/>
                      </a:lnTo>
                      <a:lnTo>
                        <a:pt x="47" y="0"/>
                      </a:lnTo>
                      <a:lnTo>
                        <a:pt x="27" y="4"/>
                      </a:lnTo>
                      <a:lnTo>
                        <a:pt x="15" y="8"/>
                      </a:lnTo>
                      <a:lnTo>
                        <a:pt x="8" y="14"/>
                      </a:lnTo>
                      <a:lnTo>
                        <a:pt x="1" y="21"/>
                      </a:lnTo>
                      <a:lnTo>
                        <a:pt x="0" y="32"/>
                      </a:lnTo>
                      <a:lnTo>
                        <a:pt x="1" y="44"/>
                      </a:lnTo>
                      <a:lnTo>
                        <a:pt x="10" y="60"/>
                      </a:lnTo>
                      <a:lnTo>
                        <a:pt x="24" y="81"/>
                      </a:lnTo>
                      <a:lnTo>
                        <a:pt x="47" y="105"/>
                      </a:lnTo>
                      <a:lnTo>
                        <a:pt x="78" y="132"/>
                      </a:lnTo>
                      <a:lnTo>
                        <a:pt x="122" y="159"/>
                      </a:lnTo>
                      <a:lnTo>
                        <a:pt x="172" y="186"/>
                      </a:lnTo>
                      <a:lnTo>
                        <a:pt x="228" y="211"/>
                      </a:lnTo>
                      <a:lnTo>
                        <a:pt x="284" y="231"/>
                      </a:lnTo>
                      <a:lnTo>
                        <a:pt x="341" y="248"/>
                      </a:lnTo>
                      <a:lnTo>
                        <a:pt x="392" y="258"/>
                      </a:lnTo>
                      <a:lnTo>
                        <a:pt x="438" y="263"/>
                      </a:lnTo>
                      <a:lnTo>
                        <a:pt x="479" y="258"/>
                      </a:lnTo>
                      <a:lnTo>
                        <a:pt x="525" y="250"/>
                      </a:lnTo>
                      <a:lnTo>
                        <a:pt x="571" y="237"/>
                      </a:lnTo>
                      <a:lnTo>
                        <a:pt x="620" y="221"/>
                      </a:lnTo>
                      <a:lnTo>
                        <a:pt x="665" y="203"/>
                      </a:lnTo>
                      <a:lnTo>
                        <a:pt x="708" y="185"/>
                      </a:lnTo>
                      <a:lnTo>
                        <a:pt x="748" y="169"/>
                      </a:lnTo>
                      <a:lnTo>
                        <a:pt x="784" y="157"/>
                      </a:lnTo>
                      <a:lnTo>
                        <a:pt x="820" y="146"/>
                      </a:lnTo>
                      <a:lnTo>
                        <a:pt x="866" y="137"/>
                      </a:lnTo>
                      <a:lnTo>
                        <a:pt x="915" y="128"/>
                      </a:lnTo>
                      <a:lnTo>
                        <a:pt x="965" y="119"/>
                      </a:lnTo>
                      <a:lnTo>
                        <a:pt x="1006" y="108"/>
                      </a:lnTo>
                      <a:lnTo>
                        <a:pt x="1038" y="94"/>
                      </a:lnTo>
                      <a:lnTo>
                        <a:pt x="1053" y="77"/>
                      </a:lnTo>
                      <a:lnTo>
                        <a:pt x="1048" y="58"/>
                      </a:lnTo>
                      <a:lnTo>
                        <a:pt x="1029" y="37"/>
                      </a:lnTo>
                      <a:lnTo>
                        <a:pt x="1006" y="21"/>
                      </a:lnTo>
                      <a:lnTo>
                        <a:pt x="978" y="10"/>
                      </a:lnTo>
                      <a:lnTo>
                        <a:pt x="942" y="4"/>
                      </a:lnTo>
                      <a:lnTo>
                        <a:pt x="892" y="1"/>
                      </a:lnTo>
                      <a:lnTo>
                        <a:pt x="829" y="1"/>
                      </a:lnTo>
                      <a:lnTo>
                        <a:pt x="749" y="4"/>
                      </a:lnTo>
                      <a:lnTo>
                        <a:pt x="649" y="12"/>
                      </a:lnTo>
                      <a:close/>
                    </a:path>
                  </a:pathLst>
                </a:custGeom>
                <a:solidFill>
                  <a:srgbClr val="E02B3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99" name="Freeform 679">
                  <a:extLst>
                    <a:ext uri="{FF2B5EF4-FFF2-40B4-BE49-F238E27FC236}">
                      <a16:creationId xmlns:a16="http://schemas.microsoft.com/office/drawing/2014/main" id="{B170CD32-B32B-438B-8A49-05335CEDE3C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39" y="2262"/>
                  <a:ext cx="164" cy="40"/>
                </a:xfrm>
                <a:custGeom>
                  <a:avLst/>
                  <a:gdLst>
                    <a:gd name="T0" fmla="*/ 0 w 980"/>
                    <a:gd name="T1" fmla="*/ 0 h 239"/>
                    <a:gd name="T2" fmla="*/ 0 w 980"/>
                    <a:gd name="T3" fmla="*/ 0 h 239"/>
                    <a:gd name="T4" fmla="*/ 0 w 980"/>
                    <a:gd name="T5" fmla="*/ 0 h 239"/>
                    <a:gd name="T6" fmla="*/ 0 w 980"/>
                    <a:gd name="T7" fmla="*/ 0 h 239"/>
                    <a:gd name="T8" fmla="*/ 0 w 980"/>
                    <a:gd name="T9" fmla="*/ 0 h 239"/>
                    <a:gd name="T10" fmla="*/ 0 w 980"/>
                    <a:gd name="T11" fmla="*/ 0 h 239"/>
                    <a:gd name="T12" fmla="*/ 0 w 980"/>
                    <a:gd name="T13" fmla="*/ 0 h 239"/>
                    <a:gd name="T14" fmla="*/ 0 w 980"/>
                    <a:gd name="T15" fmla="*/ 0 h 239"/>
                    <a:gd name="T16" fmla="*/ 0 w 980"/>
                    <a:gd name="T17" fmla="*/ 0 h 239"/>
                    <a:gd name="T18" fmla="*/ 0 w 980"/>
                    <a:gd name="T19" fmla="*/ 0 h 239"/>
                    <a:gd name="T20" fmla="*/ 0 w 980"/>
                    <a:gd name="T21" fmla="*/ 0 h 239"/>
                    <a:gd name="T22" fmla="*/ 0 w 980"/>
                    <a:gd name="T23" fmla="*/ 0 h 239"/>
                    <a:gd name="T24" fmla="*/ 0 w 980"/>
                    <a:gd name="T25" fmla="*/ 0 h 239"/>
                    <a:gd name="T26" fmla="*/ 0 w 980"/>
                    <a:gd name="T27" fmla="*/ 0 h 239"/>
                    <a:gd name="T28" fmla="*/ 0 w 980"/>
                    <a:gd name="T29" fmla="*/ 0 h 239"/>
                    <a:gd name="T30" fmla="*/ 0 w 980"/>
                    <a:gd name="T31" fmla="*/ 0 h 239"/>
                    <a:gd name="T32" fmla="*/ 0 w 980"/>
                    <a:gd name="T33" fmla="*/ 0 h 239"/>
                    <a:gd name="T34" fmla="*/ 0 w 980"/>
                    <a:gd name="T35" fmla="*/ 0 h 239"/>
                    <a:gd name="T36" fmla="*/ 0 w 980"/>
                    <a:gd name="T37" fmla="*/ 0 h 239"/>
                    <a:gd name="T38" fmla="*/ 0 w 980"/>
                    <a:gd name="T39" fmla="*/ 0 h 239"/>
                    <a:gd name="T40" fmla="*/ 0 w 980"/>
                    <a:gd name="T41" fmla="*/ 0 h 239"/>
                    <a:gd name="T42" fmla="*/ 0 w 980"/>
                    <a:gd name="T43" fmla="*/ 0 h 239"/>
                    <a:gd name="T44" fmla="*/ 0 w 980"/>
                    <a:gd name="T45" fmla="*/ 0 h 239"/>
                    <a:gd name="T46" fmla="*/ 0 w 980"/>
                    <a:gd name="T47" fmla="*/ 0 h 239"/>
                    <a:gd name="T48" fmla="*/ 0 w 980"/>
                    <a:gd name="T49" fmla="*/ 0 h 239"/>
                    <a:gd name="T50" fmla="*/ 0 w 980"/>
                    <a:gd name="T51" fmla="*/ 0 h 239"/>
                    <a:gd name="T52" fmla="*/ 0 w 980"/>
                    <a:gd name="T53" fmla="*/ 0 h 239"/>
                    <a:gd name="T54" fmla="*/ 0 w 980"/>
                    <a:gd name="T55" fmla="*/ 0 h 239"/>
                    <a:gd name="T56" fmla="*/ 0 w 980"/>
                    <a:gd name="T57" fmla="*/ 0 h 239"/>
                    <a:gd name="T58" fmla="*/ 0 w 980"/>
                    <a:gd name="T59" fmla="*/ 0 h 239"/>
                    <a:gd name="T60" fmla="*/ 0 w 980"/>
                    <a:gd name="T61" fmla="*/ 0 h 239"/>
                    <a:gd name="T62" fmla="*/ 0 w 980"/>
                    <a:gd name="T63" fmla="*/ 0 h 239"/>
                    <a:gd name="T64" fmla="*/ 0 w 980"/>
                    <a:gd name="T65" fmla="*/ 0 h 239"/>
                    <a:gd name="T66" fmla="*/ 0 w 980"/>
                    <a:gd name="T67" fmla="*/ 0 h 239"/>
                    <a:gd name="T68" fmla="*/ 0 w 980"/>
                    <a:gd name="T69" fmla="*/ 0 h 239"/>
                    <a:gd name="T70" fmla="*/ 0 w 980"/>
                    <a:gd name="T71" fmla="*/ 0 h 239"/>
                    <a:gd name="T72" fmla="*/ 0 w 980"/>
                    <a:gd name="T73" fmla="*/ 0 h 239"/>
                    <a:gd name="T74" fmla="*/ 0 w 980"/>
                    <a:gd name="T75" fmla="*/ 0 h 239"/>
                    <a:gd name="T76" fmla="*/ 0 w 980"/>
                    <a:gd name="T77" fmla="*/ 0 h 239"/>
                    <a:gd name="T78" fmla="*/ 0 w 980"/>
                    <a:gd name="T79" fmla="*/ 0 h 239"/>
                    <a:gd name="T80" fmla="*/ 0 w 980"/>
                    <a:gd name="T81" fmla="*/ 0 h 239"/>
                    <a:gd name="T82" fmla="*/ 0 w 980"/>
                    <a:gd name="T83" fmla="*/ 0 h 239"/>
                    <a:gd name="T84" fmla="*/ 0 w 980"/>
                    <a:gd name="T85" fmla="*/ 0 h 239"/>
                    <a:gd name="T86" fmla="*/ 0 w 980"/>
                    <a:gd name="T87" fmla="*/ 0 h 239"/>
                    <a:gd name="T88" fmla="*/ 0 w 980"/>
                    <a:gd name="T89" fmla="*/ 0 h 239"/>
                    <a:gd name="T90" fmla="*/ 0 w 980"/>
                    <a:gd name="T91" fmla="*/ 0 h 239"/>
                    <a:gd name="T92" fmla="*/ 0 w 980"/>
                    <a:gd name="T93" fmla="*/ 0 h 239"/>
                    <a:gd name="T94" fmla="*/ 0 w 980"/>
                    <a:gd name="T95" fmla="*/ 0 h 239"/>
                    <a:gd name="T96" fmla="*/ 0 w 980"/>
                    <a:gd name="T97" fmla="*/ 0 h 239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980"/>
                    <a:gd name="T148" fmla="*/ 0 h 239"/>
                    <a:gd name="T149" fmla="*/ 980 w 980"/>
                    <a:gd name="T150" fmla="*/ 239 h 239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980" h="239">
                      <a:moveTo>
                        <a:pt x="611" y="13"/>
                      </a:moveTo>
                      <a:lnTo>
                        <a:pt x="506" y="17"/>
                      </a:lnTo>
                      <a:lnTo>
                        <a:pt x="405" y="17"/>
                      </a:lnTo>
                      <a:lnTo>
                        <a:pt x="308" y="13"/>
                      </a:lnTo>
                      <a:lnTo>
                        <a:pt x="221" y="10"/>
                      </a:lnTo>
                      <a:lnTo>
                        <a:pt x="144" y="4"/>
                      </a:lnTo>
                      <a:lnTo>
                        <a:pt x="84" y="1"/>
                      </a:lnTo>
                      <a:lnTo>
                        <a:pt x="42" y="0"/>
                      </a:lnTo>
                      <a:lnTo>
                        <a:pt x="23" y="3"/>
                      </a:lnTo>
                      <a:lnTo>
                        <a:pt x="12" y="6"/>
                      </a:lnTo>
                      <a:lnTo>
                        <a:pt x="6" y="13"/>
                      </a:lnTo>
                      <a:lnTo>
                        <a:pt x="0" y="20"/>
                      </a:lnTo>
                      <a:lnTo>
                        <a:pt x="0" y="31"/>
                      </a:lnTo>
                      <a:lnTo>
                        <a:pt x="1" y="42"/>
                      </a:lnTo>
                      <a:lnTo>
                        <a:pt x="10" y="57"/>
                      </a:lnTo>
                      <a:lnTo>
                        <a:pt x="24" y="76"/>
                      </a:lnTo>
                      <a:lnTo>
                        <a:pt x="45" y="100"/>
                      </a:lnTo>
                      <a:lnTo>
                        <a:pt x="75" y="123"/>
                      </a:lnTo>
                      <a:lnTo>
                        <a:pt x="117" y="148"/>
                      </a:lnTo>
                      <a:lnTo>
                        <a:pt x="165" y="171"/>
                      </a:lnTo>
                      <a:lnTo>
                        <a:pt x="219" y="193"/>
                      </a:lnTo>
                      <a:lnTo>
                        <a:pt x="273" y="211"/>
                      </a:lnTo>
                      <a:lnTo>
                        <a:pt x="329" y="226"/>
                      </a:lnTo>
                      <a:lnTo>
                        <a:pt x="378" y="235"/>
                      </a:lnTo>
                      <a:lnTo>
                        <a:pt x="421" y="239"/>
                      </a:lnTo>
                      <a:lnTo>
                        <a:pt x="459" y="236"/>
                      </a:lnTo>
                      <a:lnTo>
                        <a:pt x="500" y="228"/>
                      </a:lnTo>
                      <a:lnTo>
                        <a:pt x="542" y="216"/>
                      </a:lnTo>
                      <a:lnTo>
                        <a:pt x="585" y="203"/>
                      </a:lnTo>
                      <a:lnTo>
                        <a:pt x="627" y="187"/>
                      </a:lnTo>
                      <a:lnTo>
                        <a:pt x="667" y="173"/>
                      </a:lnTo>
                      <a:lnTo>
                        <a:pt x="703" y="159"/>
                      </a:lnTo>
                      <a:lnTo>
                        <a:pt x="736" y="148"/>
                      </a:lnTo>
                      <a:lnTo>
                        <a:pt x="770" y="137"/>
                      </a:lnTo>
                      <a:lnTo>
                        <a:pt x="811" y="129"/>
                      </a:lnTo>
                      <a:lnTo>
                        <a:pt x="855" y="120"/>
                      </a:lnTo>
                      <a:lnTo>
                        <a:pt x="900" y="111"/>
                      </a:lnTo>
                      <a:lnTo>
                        <a:pt x="938" y="100"/>
                      </a:lnTo>
                      <a:lnTo>
                        <a:pt x="966" y="87"/>
                      </a:lnTo>
                      <a:lnTo>
                        <a:pt x="980" y="72"/>
                      </a:lnTo>
                      <a:lnTo>
                        <a:pt x="974" y="54"/>
                      </a:lnTo>
                      <a:lnTo>
                        <a:pt x="956" y="33"/>
                      </a:lnTo>
                      <a:lnTo>
                        <a:pt x="937" y="20"/>
                      </a:lnTo>
                      <a:lnTo>
                        <a:pt x="911" y="10"/>
                      </a:lnTo>
                      <a:lnTo>
                        <a:pt x="880" y="4"/>
                      </a:lnTo>
                      <a:lnTo>
                        <a:pt x="835" y="1"/>
                      </a:lnTo>
                      <a:lnTo>
                        <a:pt x="777" y="2"/>
                      </a:lnTo>
                      <a:lnTo>
                        <a:pt x="703" y="5"/>
                      </a:lnTo>
                      <a:lnTo>
                        <a:pt x="611" y="13"/>
                      </a:lnTo>
                      <a:close/>
                    </a:path>
                  </a:pathLst>
                </a:custGeom>
                <a:solidFill>
                  <a:srgbClr val="DB2B3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00" name="Freeform 680">
                  <a:extLst>
                    <a:ext uri="{FF2B5EF4-FFF2-40B4-BE49-F238E27FC236}">
                      <a16:creationId xmlns:a16="http://schemas.microsoft.com/office/drawing/2014/main" id="{77B32855-7040-4CDE-856C-324171A93B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44" y="2264"/>
                  <a:ext cx="151" cy="36"/>
                </a:xfrm>
                <a:custGeom>
                  <a:avLst/>
                  <a:gdLst>
                    <a:gd name="T0" fmla="*/ 0 w 908"/>
                    <a:gd name="T1" fmla="*/ 0 h 215"/>
                    <a:gd name="T2" fmla="*/ 0 w 908"/>
                    <a:gd name="T3" fmla="*/ 0 h 215"/>
                    <a:gd name="T4" fmla="*/ 0 w 908"/>
                    <a:gd name="T5" fmla="*/ 0 h 215"/>
                    <a:gd name="T6" fmla="*/ 0 w 908"/>
                    <a:gd name="T7" fmla="*/ 0 h 215"/>
                    <a:gd name="T8" fmla="*/ 0 w 908"/>
                    <a:gd name="T9" fmla="*/ 0 h 215"/>
                    <a:gd name="T10" fmla="*/ 0 w 908"/>
                    <a:gd name="T11" fmla="*/ 0 h 215"/>
                    <a:gd name="T12" fmla="*/ 0 w 908"/>
                    <a:gd name="T13" fmla="*/ 0 h 215"/>
                    <a:gd name="T14" fmla="*/ 0 w 908"/>
                    <a:gd name="T15" fmla="*/ 0 h 215"/>
                    <a:gd name="T16" fmla="*/ 0 w 908"/>
                    <a:gd name="T17" fmla="*/ 0 h 215"/>
                    <a:gd name="T18" fmla="*/ 0 w 908"/>
                    <a:gd name="T19" fmla="*/ 0 h 215"/>
                    <a:gd name="T20" fmla="*/ 0 w 908"/>
                    <a:gd name="T21" fmla="*/ 0 h 215"/>
                    <a:gd name="T22" fmla="*/ 0 w 908"/>
                    <a:gd name="T23" fmla="*/ 0 h 215"/>
                    <a:gd name="T24" fmla="*/ 0 w 908"/>
                    <a:gd name="T25" fmla="*/ 0 h 215"/>
                    <a:gd name="T26" fmla="*/ 0 w 908"/>
                    <a:gd name="T27" fmla="*/ 0 h 215"/>
                    <a:gd name="T28" fmla="*/ 0 w 908"/>
                    <a:gd name="T29" fmla="*/ 0 h 215"/>
                    <a:gd name="T30" fmla="*/ 0 w 908"/>
                    <a:gd name="T31" fmla="*/ 0 h 215"/>
                    <a:gd name="T32" fmla="*/ 0 w 908"/>
                    <a:gd name="T33" fmla="*/ 0 h 215"/>
                    <a:gd name="T34" fmla="*/ 0 w 908"/>
                    <a:gd name="T35" fmla="*/ 0 h 215"/>
                    <a:gd name="T36" fmla="*/ 0 w 908"/>
                    <a:gd name="T37" fmla="*/ 0 h 215"/>
                    <a:gd name="T38" fmla="*/ 0 w 908"/>
                    <a:gd name="T39" fmla="*/ 0 h 215"/>
                    <a:gd name="T40" fmla="*/ 0 w 908"/>
                    <a:gd name="T41" fmla="*/ 0 h 215"/>
                    <a:gd name="T42" fmla="*/ 0 w 908"/>
                    <a:gd name="T43" fmla="*/ 0 h 215"/>
                    <a:gd name="T44" fmla="*/ 0 w 908"/>
                    <a:gd name="T45" fmla="*/ 0 h 215"/>
                    <a:gd name="T46" fmla="*/ 0 w 908"/>
                    <a:gd name="T47" fmla="*/ 0 h 215"/>
                    <a:gd name="T48" fmla="*/ 0 w 908"/>
                    <a:gd name="T49" fmla="*/ 0 h 215"/>
                    <a:gd name="T50" fmla="*/ 0 w 908"/>
                    <a:gd name="T51" fmla="*/ 0 h 215"/>
                    <a:gd name="T52" fmla="*/ 0 w 908"/>
                    <a:gd name="T53" fmla="*/ 0 h 215"/>
                    <a:gd name="T54" fmla="*/ 0 w 908"/>
                    <a:gd name="T55" fmla="*/ 0 h 215"/>
                    <a:gd name="T56" fmla="*/ 0 w 908"/>
                    <a:gd name="T57" fmla="*/ 0 h 215"/>
                    <a:gd name="T58" fmla="*/ 0 w 908"/>
                    <a:gd name="T59" fmla="*/ 0 h 215"/>
                    <a:gd name="T60" fmla="*/ 0 w 908"/>
                    <a:gd name="T61" fmla="*/ 0 h 215"/>
                    <a:gd name="T62" fmla="*/ 0 w 908"/>
                    <a:gd name="T63" fmla="*/ 0 h 215"/>
                    <a:gd name="T64" fmla="*/ 0 w 908"/>
                    <a:gd name="T65" fmla="*/ 0 h 215"/>
                    <a:gd name="T66" fmla="*/ 0 w 908"/>
                    <a:gd name="T67" fmla="*/ 0 h 215"/>
                    <a:gd name="T68" fmla="*/ 0 w 908"/>
                    <a:gd name="T69" fmla="*/ 0 h 215"/>
                    <a:gd name="T70" fmla="*/ 0 w 908"/>
                    <a:gd name="T71" fmla="*/ 0 h 215"/>
                    <a:gd name="T72" fmla="*/ 0 w 908"/>
                    <a:gd name="T73" fmla="*/ 0 h 215"/>
                    <a:gd name="T74" fmla="*/ 0 w 908"/>
                    <a:gd name="T75" fmla="*/ 0 h 215"/>
                    <a:gd name="T76" fmla="*/ 0 w 908"/>
                    <a:gd name="T77" fmla="*/ 0 h 215"/>
                    <a:gd name="T78" fmla="*/ 0 w 908"/>
                    <a:gd name="T79" fmla="*/ 0 h 215"/>
                    <a:gd name="T80" fmla="*/ 0 w 908"/>
                    <a:gd name="T81" fmla="*/ 0 h 215"/>
                    <a:gd name="T82" fmla="*/ 0 w 908"/>
                    <a:gd name="T83" fmla="*/ 0 h 215"/>
                    <a:gd name="T84" fmla="*/ 0 w 908"/>
                    <a:gd name="T85" fmla="*/ 0 h 215"/>
                    <a:gd name="T86" fmla="*/ 0 w 908"/>
                    <a:gd name="T87" fmla="*/ 0 h 215"/>
                    <a:gd name="T88" fmla="*/ 0 w 908"/>
                    <a:gd name="T89" fmla="*/ 0 h 215"/>
                    <a:gd name="T90" fmla="*/ 0 w 908"/>
                    <a:gd name="T91" fmla="*/ 0 h 215"/>
                    <a:gd name="T92" fmla="*/ 0 w 908"/>
                    <a:gd name="T93" fmla="*/ 0 h 215"/>
                    <a:gd name="T94" fmla="*/ 0 w 908"/>
                    <a:gd name="T95" fmla="*/ 0 h 215"/>
                    <a:gd name="T96" fmla="*/ 0 w 908"/>
                    <a:gd name="T97" fmla="*/ 0 h 215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908"/>
                    <a:gd name="T148" fmla="*/ 0 h 215"/>
                    <a:gd name="T149" fmla="*/ 908 w 908"/>
                    <a:gd name="T150" fmla="*/ 215 h 215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908" h="215">
                      <a:moveTo>
                        <a:pt x="578" y="13"/>
                      </a:moveTo>
                      <a:lnTo>
                        <a:pt x="482" y="16"/>
                      </a:lnTo>
                      <a:lnTo>
                        <a:pt x="386" y="16"/>
                      </a:lnTo>
                      <a:lnTo>
                        <a:pt x="294" y="14"/>
                      </a:lnTo>
                      <a:lnTo>
                        <a:pt x="212" y="11"/>
                      </a:lnTo>
                      <a:lnTo>
                        <a:pt x="137" y="5"/>
                      </a:lnTo>
                      <a:lnTo>
                        <a:pt x="79" y="2"/>
                      </a:lnTo>
                      <a:lnTo>
                        <a:pt x="37" y="0"/>
                      </a:lnTo>
                      <a:lnTo>
                        <a:pt x="17" y="3"/>
                      </a:lnTo>
                      <a:lnTo>
                        <a:pt x="8" y="6"/>
                      </a:lnTo>
                      <a:lnTo>
                        <a:pt x="4" y="13"/>
                      </a:lnTo>
                      <a:lnTo>
                        <a:pt x="0" y="20"/>
                      </a:lnTo>
                      <a:lnTo>
                        <a:pt x="0" y="30"/>
                      </a:lnTo>
                      <a:lnTo>
                        <a:pt x="4" y="40"/>
                      </a:lnTo>
                      <a:lnTo>
                        <a:pt x="13" y="55"/>
                      </a:lnTo>
                      <a:lnTo>
                        <a:pt x="25" y="72"/>
                      </a:lnTo>
                      <a:lnTo>
                        <a:pt x="45" y="92"/>
                      </a:lnTo>
                      <a:lnTo>
                        <a:pt x="73" y="113"/>
                      </a:lnTo>
                      <a:lnTo>
                        <a:pt x="114" y="136"/>
                      </a:lnTo>
                      <a:lnTo>
                        <a:pt x="160" y="156"/>
                      </a:lnTo>
                      <a:lnTo>
                        <a:pt x="213" y="176"/>
                      </a:lnTo>
                      <a:lnTo>
                        <a:pt x="266" y="192"/>
                      </a:lnTo>
                      <a:lnTo>
                        <a:pt x="319" y="204"/>
                      </a:lnTo>
                      <a:lnTo>
                        <a:pt x="365" y="212"/>
                      </a:lnTo>
                      <a:lnTo>
                        <a:pt x="405" y="215"/>
                      </a:lnTo>
                      <a:lnTo>
                        <a:pt x="439" y="212"/>
                      </a:lnTo>
                      <a:lnTo>
                        <a:pt x="476" y="206"/>
                      </a:lnTo>
                      <a:lnTo>
                        <a:pt x="513" y="196"/>
                      </a:lnTo>
                      <a:lnTo>
                        <a:pt x="553" y="186"/>
                      </a:lnTo>
                      <a:lnTo>
                        <a:pt x="589" y="173"/>
                      </a:lnTo>
                      <a:lnTo>
                        <a:pt x="625" y="160"/>
                      </a:lnTo>
                      <a:lnTo>
                        <a:pt x="657" y="147"/>
                      </a:lnTo>
                      <a:lnTo>
                        <a:pt x="688" y="137"/>
                      </a:lnTo>
                      <a:lnTo>
                        <a:pt x="718" y="127"/>
                      </a:lnTo>
                      <a:lnTo>
                        <a:pt x="756" y="120"/>
                      </a:lnTo>
                      <a:lnTo>
                        <a:pt x="797" y="111"/>
                      </a:lnTo>
                      <a:lnTo>
                        <a:pt x="837" y="103"/>
                      </a:lnTo>
                      <a:lnTo>
                        <a:pt x="871" y="92"/>
                      </a:lnTo>
                      <a:lnTo>
                        <a:pt x="897" y="81"/>
                      </a:lnTo>
                      <a:lnTo>
                        <a:pt x="908" y="66"/>
                      </a:lnTo>
                      <a:lnTo>
                        <a:pt x="903" y="48"/>
                      </a:lnTo>
                      <a:lnTo>
                        <a:pt x="888" y="30"/>
                      </a:lnTo>
                      <a:lnTo>
                        <a:pt x="872" y="18"/>
                      </a:lnTo>
                      <a:lnTo>
                        <a:pt x="851" y="9"/>
                      </a:lnTo>
                      <a:lnTo>
                        <a:pt x="822" y="4"/>
                      </a:lnTo>
                      <a:lnTo>
                        <a:pt x="783" y="2"/>
                      </a:lnTo>
                      <a:lnTo>
                        <a:pt x="731" y="3"/>
                      </a:lnTo>
                      <a:lnTo>
                        <a:pt x="664" y="6"/>
                      </a:lnTo>
                      <a:lnTo>
                        <a:pt x="578" y="13"/>
                      </a:lnTo>
                      <a:close/>
                    </a:path>
                  </a:pathLst>
                </a:custGeom>
                <a:solidFill>
                  <a:srgbClr val="D42B2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01" name="Freeform 681">
                  <a:extLst>
                    <a:ext uri="{FF2B5EF4-FFF2-40B4-BE49-F238E27FC236}">
                      <a16:creationId xmlns:a16="http://schemas.microsoft.com/office/drawing/2014/main" id="{6EEA2429-854E-45B3-8A06-76227A9D28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49" y="2265"/>
                  <a:ext cx="139" cy="32"/>
                </a:xfrm>
                <a:custGeom>
                  <a:avLst/>
                  <a:gdLst>
                    <a:gd name="T0" fmla="*/ 0 w 836"/>
                    <a:gd name="T1" fmla="*/ 0 h 195"/>
                    <a:gd name="T2" fmla="*/ 0 w 836"/>
                    <a:gd name="T3" fmla="*/ 0 h 195"/>
                    <a:gd name="T4" fmla="*/ 0 w 836"/>
                    <a:gd name="T5" fmla="*/ 0 h 195"/>
                    <a:gd name="T6" fmla="*/ 0 w 836"/>
                    <a:gd name="T7" fmla="*/ 0 h 195"/>
                    <a:gd name="T8" fmla="*/ 0 w 836"/>
                    <a:gd name="T9" fmla="*/ 0 h 195"/>
                    <a:gd name="T10" fmla="*/ 0 w 836"/>
                    <a:gd name="T11" fmla="*/ 0 h 195"/>
                    <a:gd name="T12" fmla="*/ 0 w 836"/>
                    <a:gd name="T13" fmla="*/ 0 h 195"/>
                    <a:gd name="T14" fmla="*/ 0 w 836"/>
                    <a:gd name="T15" fmla="*/ 0 h 195"/>
                    <a:gd name="T16" fmla="*/ 0 w 836"/>
                    <a:gd name="T17" fmla="*/ 0 h 195"/>
                    <a:gd name="T18" fmla="*/ 0 w 836"/>
                    <a:gd name="T19" fmla="*/ 0 h 195"/>
                    <a:gd name="T20" fmla="*/ 0 w 836"/>
                    <a:gd name="T21" fmla="*/ 0 h 195"/>
                    <a:gd name="T22" fmla="*/ 0 w 836"/>
                    <a:gd name="T23" fmla="*/ 0 h 195"/>
                    <a:gd name="T24" fmla="*/ 0 w 836"/>
                    <a:gd name="T25" fmla="*/ 0 h 195"/>
                    <a:gd name="T26" fmla="*/ 0 w 836"/>
                    <a:gd name="T27" fmla="*/ 0 h 195"/>
                    <a:gd name="T28" fmla="*/ 0 w 836"/>
                    <a:gd name="T29" fmla="*/ 0 h 195"/>
                    <a:gd name="T30" fmla="*/ 0 w 836"/>
                    <a:gd name="T31" fmla="*/ 0 h 195"/>
                    <a:gd name="T32" fmla="*/ 0 w 836"/>
                    <a:gd name="T33" fmla="*/ 0 h 195"/>
                    <a:gd name="T34" fmla="*/ 0 w 836"/>
                    <a:gd name="T35" fmla="*/ 0 h 195"/>
                    <a:gd name="T36" fmla="*/ 0 w 836"/>
                    <a:gd name="T37" fmla="*/ 0 h 195"/>
                    <a:gd name="T38" fmla="*/ 0 w 836"/>
                    <a:gd name="T39" fmla="*/ 0 h 195"/>
                    <a:gd name="T40" fmla="*/ 0 w 836"/>
                    <a:gd name="T41" fmla="*/ 0 h 195"/>
                    <a:gd name="T42" fmla="*/ 0 w 836"/>
                    <a:gd name="T43" fmla="*/ 0 h 195"/>
                    <a:gd name="T44" fmla="*/ 0 w 836"/>
                    <a:gd name="T45" fmla="*/ 0 h 195"/>
                    <a:gd name="T46" fmla="*/ 0 w 836"/>
                    <a:gd name="T47" fmla="*/ 0 h 195"/>
                    <a:gd name="T48" fmla="*/ 0 w 836"/>
                    <a:gd name="T49" fmla="*/ 0 h 195"/>
                    <a:gd name="T50" fmla="*/ 0 w 836"/>
                    <a:gd name="T51" fmla="*/ 0 h 195"/>
                    <a:gd name="T52" fmla="*/ 0 w 836"/>
                    <a:gd name="T53" fmla="*/ 0 h 195"/>
                    <a:gd name="T54" fmla="*/ 0 w 836"/>
                    <a:gd name="T55" fmla="*/ 0 h 195"/>
                    <a:gd name="T56" fmla="*/ 0 w 836"/>
                    <a:gd name="T57" fmla="*/ 0 h 195"/>
                    <a:gd name="T58" fmla="*/ 0 w 836"/>
                    <a:gd name="T59" fmla="*/ 0 h 195"/>
                    <a:gd name="T60" fmla="*/ 0 w 836"/>
                    <a:gd name="T61" fmla="*/ 0 h 195"/>
                    <a:gd name="T62" fmla="*/ 0 w 836"/>
                    <a:gd name="T63" fmla="*/ 0 h 195"/>
                    <a:gd name="T64" fmla="*/ 0 w 836"/>
                    <a:gd name="T65" fmla="*/ 0 h 195"/>
                    <a:gd name="T66" fmla="*/ 0 w 836"/>
                    <a:gd name="T67" fmla="*/ 0 h 195"/>
                    <a:gd name="T68" fmla="*/ 0 w 836"/>
                    <a:gd name="T69" fmla="*/ 0 h 195"/>
                    <a:gd name="T70" fmla="*/ 0 w 836"/>
                    <a:gd name="T71" fmla="*/ 0 h 195"/>
                    <a:gd name="T72" fmla="*/ 0 w 836"/>
                    <a:gd name="T73" fmla="*/ 0 h 195"/>
                    <a:gd name="T74" fmla="*/ 0 w 836"/>
                    <a:gd name="T75" fmla="*/ 0 h 195"/>
                    <a:gd name="T76" fmla="*/ 0 w 836"/>
                    <a:gd name="T77" fmla="*/ 0 h 195"/>
                    <a:gd name="T78" fmla="*/ 0 w 836"/>
                    <a:gd name="T79" fmla="*/ 0 h 195"/>
                    <a:gd name="T80" fmla="*/ 0 w 836"/>
                    <a:gd name="T81" fmla="*/ 0 h 195"/>
                    <a:gd name="T82" fmla="*/ 0 w 836"/>
                    <a:gd name="T83" fmla="*/ 0 h 195"/>
                    <a:gd name="T84" fmla="*/ 0 w 836"/>
                    <a:gd name="T85" fmla="*/ 0 h 195"/>
                    <a:gd name="T86" fmla="*/ 0 w 836"/>
                    <a:gd name="T87" fmla="*/ 0 h 195"/>
                    <a:gd name="T88" fmla="*/ 0 w 836"/>
                    <a:gd name="T89" fmla="*/ 0 h 195"/>
                    <a:gd name="T90" fmla="*/ 0 w 836"/>
                    <a:gd name="T91" fmla="*/ 0 h 195"/>
                    <a:gd name="T92" fmla="*/ 0 w 836"/>
                    <a:gd name="T93" fmla="*/ 0 h 195"/>
                    <a:gd name="T94" fmla="*/ 0 w 836"/>
                    <a:gd name="T95" fmla="*/ 0 h 195"/>
                    <a:gd name="T96" fmla="*/ 0 w 836"/>
                    <a:gd name="T97" fmla="*/ 0 h 195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836"/>
                    <a:gd name="T148" fmla="*/ 0 h 195"/>
                    <a:gd name="T149" fmla="*/ 836 w 836"/>
                    <a:gd name="T150" fmla="*/ 195 h 195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836" h="195">
                      <a:moveTo>
                        <a:pt x="543" y="15"/>
                      </a:moveTo>
                      <a:lnTo>
                        <a:pt x="454" y="18"/>
                      </a:lnTo>
                      <a:lnTo>
                        <a:pt x="365" y="18"/>
                      </a:lnTo>
                      <a:lnTo>
                        <a:pt x="279" y="15"/>
                      </a:lnTo>
                      <a:lnTo>
                        <a:pt x="201" y="12"/>
                      </a:lnTo>
                      <a:lnTo>
                        <a:pt x="130" y="6"/>
                      </a:lnTo>
                      <a:lnTo>
                        <a:pt x="73" y="3"/>
                      </a:lnTo>
                      <a:lnTo>
                        <a:pt x="33" y="0"/>
                      </a:lnTo>
                      <a:lnTo>
                        <a:pt x="14" y="4"/>
                      </a:lnTo>
                      <a:lnTo>
                        <a:pt x="6" y="7"/>
                      </a:lnTo>
                      <a:lnTo>
                        <a:pt x="3" y="13"/>
                      </a:lnTo>
                      <a:lnTo>
                        <a:pt x="0" y="19"/>
                      </a:lnTo>
                      <a:lnTo>
                        <a:pt x="1" y="28"/>
                      </a:lnTo>
                      <a:lnTo>
                        <a:pt x="5" y="39"/>
                      </a:lnTo>
                      <a:lnTo>
                        <a:pt x="14" y="52"/>
                      </a:lnTo>
                      <a:lnTo>
                        <a:pt x="27" y="68"/>
                      </a:lnTo>
                      <a:lnTo>
                        <a:pt x="45" y="88"/>
                      </a:lnTo>
                      <a:lnTo>
                        <a:pt x="71" y="107"/>
                      </a:lnTo>
                      <a:lnTo>
                        <a:pt x="109" y="127"/>
                      </a:lnTo>
                      <a:lnTo>
                        <a:pt x="154" y="145"/>
                      </a:lnTo>
                      <a:lnTo>
                        <a:pt x="206" y="162"/>
                      </a:lnTo>
                      <a:lnTo>
                        <a:pt x="258" y="175"/>
                      </a:lnTo>
                      <a:lnTo>
                        <a:pt x="309" y="185"/>
                      </a:lnTo>
                      <a:lnTo>
                        <a:pt x="352" y="191"/>
                      </a:lnTo>
                      <a:lnTo>
                        <a:pt x="391" y="195"/>
                      </a:lnTo>
                      <a:lnTo>
                        <a:pt x="421" y="193"/>
                      </a:lnTo>
                      <a:lnTo>
                        <a:pt x="455" y="188"/>
                      </a:lnTo>
                      <a:lnTo>
                        <a:pt x="487" y="180"/>
                      </a:lnTo>
                      <a:lnTo>
                        <a:pt x="522" y="171"/>
                      </a:lnTo>
                      <a:lnTo>
                        <a:pt x="555" y="160"/>
                      </a:lnTo>
                      <a:lnTo>
                        <a:pt x="586" y="150"/>
                      </a:lnTo>
                      <a:lnTo>
                        <a:pt x="616" y="140"/>
                      </a:lnTo>
                      <a:lnTo>
                        <a:pt x="642" y="131"/>
                      </a:lnTo>
                      <a:lnTo>
                        <a:pt x="669" y="122"/>
                      </a:lnTo>
                      <a:lnTo>
                        <a:pt x="703" y="114"/>
                      </a:lnTo>
                      <a:lnTo>
                        <a:pt x="739" y="106"/>
                      </a:lnTo>
                      <a:lnTo>
                        <a:pt x="775" y="98"/>
                      </a:lnTo>
                      <a:lnTo>
                        <a:pt x="805" y="88"/>
                      </a:lnTo>
                      <a:lnTo>
                        <a:pt x="827" y="77"/>
                      </a:lnTo>
                      <a:lnTo>
                        <a:pt x="836" y="63"/>
                      </a:lnTo>
                      <a:lnTo>
                        <a:pt x="832" y="48"/>
                      </a:lnTo>
                      <a:lnTo>
                        <a:pt x="818" y="31"/>
                      </a:lnTo>
                      <a:lnTo>
                        <a:pt x="803" y="19"/>
                      </a:lnTo>
                      <a:lnTo>
                        <a:pt x="785" y="12"/>
                      </a:lnTo>
                      <a:lnTo>
                        <a:pt x="762" y="7"/>
                      </a:lnTo>
                      <a:lnTo>
                        <a:pt x="727" y="5"/>
                      </a:lnTo>
                      <a:lnTo>
                        <a:pt x="682" y="6"/>
                      </a:lnTo>
                      <a:lnTo>
                        <a:pt x="620" y="9"/>
                      </a:lnTo>
                      <a:lnTo>
                        <a:pt x="543" y="15"/>
                      </a:lnTo>
                      <a:close/>
                    </a:path>
                  </a:pathLst>
                </a:custGeom>
                <a:solidFill>
                  <a:srgbClr val="CC2B1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02" name="Freeform 682">
                  <a:extLst>
                    <a:ext uri="{FF2B5EF4-FFF2-40B4-BE49-F238E27FC236}">
                      <a16:creationId xmlns:a16="http://schemas.microsoft.com/office/drawing/2014/main" id="{19A3453A-ABFE-4AB4-BE5A-B7C4CF40F2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53" y="2267"/>
                  <a:ext cx="128" cy="28"/>
                </a:xfrm>
                <a:custGeom>
                  <a:avLst/>
                  <a:gdLst>
                    <a:gd name="T0" fmla="*/ 0 w 765"/>
                    <a:gd name="T1" fmla="*/ 0 h 170"/>
                    <a:gd name="T2" fmla="*/ 0 w 765"/>
                    <a:gd name="T3" fmla="*/ 0 h 170"/>
                    <a:gd name="T4" fmla="*/ 0 w 765"/>
                    <a:gd name="T5" fmla="*/ 0 h 170"/>
                    <a:gd name="T6" fmla="*/ 0 w 765"/>
                    <a:gd name="T7" fmla="*/ 0 h 170"/>
                    <a:gd name="T8" fmla="*/ 0 w 765"/>
                    <a:gd name="T9" fmla="*/ 0 h 170"/>
                    <a:gd name="T10" fmla="*/ 0 w 765"/>
                    <a:gd name="T11" fmla="*/ 0 h 170"/>
                    <a:gd name="T12" fmla="*/ 0 w 765"/>
                    <a:gd name="T13" fmla="*/ 0 h 170"/>
                    <a:gd name="T14" fmla="*/ 0 w 765"/>
                    <a:gd name="T15" fmla="*/ 0 h 170"/>
                    <a:gd name="T16" fmla="*/ 0 w 765"/>
                    <a:gd name="T17" fmla="*/ 0 h 170"/>
                    <a:gd name="T18" fmla="*/ 0 w 765"/>
                    <a:gd name="T19" fmla="*/ 0 h 170"/>
                    <a:gd name="T20" fmla="*/ 0 w 765"/>
                    <a:gd name="T21" fmla="*/ 0 h 170"/>
                    <a:gd name="T22" fmla="*/ 0 w 765"/>
                    <a:gd name="T23" fmla="*/ 0 h 170"/>
                    <a:gd name="T24" fmla="*/ 0 w 765"/>
                    <a:gd name="T25" fmla="*/ 0 h 170"/>
                    <a:gd name="T26" fmla="*/ 0 w 765"/>
                    <a:gd name="T27" fmla="*/ 0 h 170"/>
                    <a:gd name="T28" fmla="*/ 0 w 765"/>
                    <a:gd name="T29" fmla="*/ 0 h 170"/>
                    <a:gd name="T30" fmla="*/ 0 w 765"/>
                    <a:gd name="T31" fmla="*/ 0 h 170"/>
                    <a:gd name="T32" fmla="*/ 0 w 765"/>
                    <a:gd name="T33" fmla="*/ 0 h 170"/>
                    <a:gd name="T34" fmla="*/ 0 w 765"/>
                    <a:gd name="T35" fmla="*/ 0 h 170"/>
                    <a:gd name="T36" fmla="*/ 0 w 765"/>
                    <a:gd name="T37" fmla="*/ 0 h 170"/>
                    <a:gd name="T38" fmla="*/ 0 w 765"/>
                    <a:gd name="T39" fmla="*/ 0 h 170"/>
                    <a:gd name="T40" fmla="*/ 0 w 765"/>
                    <a:gd name="T41" fmla="*/ 0 h 170"/>
                    <a:gd name="T42" fmla="*/ 0 w 765"/>
                    <a:gd name="T43" fmla="*/ 0 h 170"/>
                    <a:gd name="T44" fmla="*/ 0 w 765"/>
                    <a:gd name="T45" fmla="*/ 0 h 170"/>
                    <a:gd name="T46" fmla="*/ 0 w 765"/>
                    <a:gd name="T47" fmla="*/ 0 h 170"/>
                    <a:gd name="T48" fmla="*/ 0 w 765"/>
                    <a:gd name="T49" fmla="*/ 0 h 170"/>
                    <a:gd name="T50" fmla="*/ 0 w 765"/>
                    <a:gd name="T51" fmla="*/ 0 h 170"/>
                    <a:gd name="T52" fmla="*/ 0 w 765"/>
                    <a:gd name="T53" fmla="*/ 0 h 170"/>
                    <a:gd name="T54" fmla="*/ 0 w 765"/>
                    <a:gd name="T55" fmla="*/ 0 h 170"/>
                    <a:gd name="T56" fmla="*/ 0 w 765"/>
                    <a:gd name="T57" fmla="*/ 0 h 170"/>
                    <a:gd name="T58" fmla="*/ 0 w 765"/>
                    <a:gd name="T59" fmla="*/ 0 h 170"/>
                    <a:gd name="T60" fmla="*/ 0 w 765"/>
                    <a:gd name="T61" fmla="*/ 0 h 170"/>
                    <a:gd name="T62" fmla="*/ 0 w 765"/>
                    <a:gd name="T63" fmla="*/ 0 h 170"/>
                    <a:gd name="T64" fmla="*/ 0 w 765"/>
                    <a:gd name="T65" fmla="*/ 0 h 170"/>
                    <a:gd name="T66" fmla="*/ 0 w 765"/>
                    <a:gd name="T67" fmla="*/ 0 h 170"/>
                    <a:gd name="T68" fmla="*/ 0 w 765"/>
                    <a:gd name="T69" fmla="*/ 0 h 170"/>
                    <a:gd name="T70" fmla="*/ 0 w 765"/>
                    <a:gd name="T71" fmla="*/ 0 h 170"/>
                    <a:gd name="T72" fmla="*/ 0 w 765"/>
                    <a:gd name="T73" fmla="*/ 0 h 170"/>
                    <a:gd name="T74" fmla="*/ 0 w 765"/>
                    <a:gd name="T75" fmla="*/ 0 h 170"/>
                    <a:gd name="T76" fmla="*/ 0 w 765"/>
                    <a:gd name="T77" fmla="*/ 0 h 170"/>
                    <a:gd name="T78" fmla="*/ 0 w 765"/>
                    <a:gd name="T79" fmla="*/ 0 h 170"/>
                    <a:gd name="T80" fmla="*/ 0 w 765"/>
                    <a:gd name="T81" fmla="*/ 0 h 170"/>
                    <a:gd name="T82" fmla="*/ 0 w 765"/>
                    <a:gd name="T83" fmla="*/ 0 h 170"/>
                    <a:gd name="T84" fmla="*/ 0 w 765"/>
                    <a:gd name="T85" fmla="*/ 0 h 170"/>
                    <a:gd name="T86" fmla="*/ 0 w 765"/>
                    <a:gd name="T87" fmla="*/ 0 h 170"/>
                    <a:gd name="T88" fmla="*/ 0 w 765"/>
                    <a:gd name="T89" fmla="*/ 0 h 170"/>
                    <a:gd name="T90" fmla="*/ 0 w 765"/>
                    <a:gd name="T91" fmla="*/ 0 h 170"/>
                    <a:gd name="T92" fmla="*/ 0 w 765"/>
                    <a:gd name="T93" fmla="*/ 0 h 170"/>
                    <a:gd name="T94" fmla="*/ 0 w 765"/>
                    <a:gd name="T95" fmla="*/ 0 h 170"/>
                    <a:gd name="T96" fmla="*/ 0 w 765"/>
                    <a:gd name="T97" fmla="*/ 0 h 170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765"/>
                    <a:gd name="T148" fmla="*/ 0 h 170"/>
                    <a:gd name="T149" fmla="*/ 765 w 765"/>
                    <a:gd name="T150" fmla="*/ 170 h 170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765" h="170">
                      <a:moveTo>
                        <a:pt x="510" y="10"/>
                      </a:moveTo>
                      <a:lnTo>
                        <a:pt x="428" y="13"/>
                      </a:lnTo>
                      <a:lnTo>
                        <a:pt x="345" y="13"/>
                      </a:lnTo>
                      <a:lnTo>
                        <a:pt x="263" y="10"/>
                      </a:lnTo>
                      <a:lnTo>
                        <a:pt x="188" y="7"/>
                      </a:lnTo>
                      <a:lnTo>
                        <a:pt x="121" y="3"/>
                      </a:lnTo>
                      <a:lnTo>
                        <a:pt x="68" y="1"/>
                      </a:lnTo>
                      <a:lnTo>
                        <a:pt x="30" y="0"/>
                      </a:lnTo>
                      <a:lnTo>
                        <a:pt x="12" y="3"/>
                      </a:lnTo>
                      <a:lnTo>
                        <a:pt x="5" y="5"/>
                      </a:lnTo>
                      <a:lnTo>
                        <a:pt x="2" y="10"/>
                      </a:lnTo>
                      <a:lnTo>
                        <a:pt x="0" y="15"/>
                      </a:lnTo>
                      <a:lnTo>
                        <a:pt x="3" y="23"/>
                      </a:lnTo>
                      <a:lnTo>
                        <a:pt x="7" y="32"/>
                      </a:lnTo>
                      <a:lnTo>
                        <a:pt x="15" y="46"/>
                      </a:lnTo>
                      <a:lnTo>
                        <a:pt x="27" y="60"/>
                      </a:lnTo>
                      <a:lnTo>
                        <a:pt x="44" y="78"/>
                      </a:lnTo>
                      <a:lnTo>
                        <a:pt x="69" y="95"/>
                      </a:lnTo>
                      <a:lnTo>
                        <a:pt x="106" y="112"/>
                      </a:lnTo>
                      <a:lnTo>
                        <a:pt x="150" y="128"/>
                      </a:lnTo>
                      <a:lnTo>
                        <a:pt x="200" y="142"/>
                      </a:lnTo>
                      <a:lnTo>
                        <a:pt x="249" y="152"/>
                      </a:lnTo>
                      <a:lnTo>
                        <a:pt x="297" y="163"/>
                      </a:lnTo>
                      <a:lnTo>
                        <a:pt x="340" y="168"/>
                      </a:lnTo>
                      <a:lnTo>
                        <a:pt x="375" y="170"/>
                      </a:lnTo>
                      <a:lnTo>
                        <a:pt x="403" y="168"/>
                      </a:lnTo>
                      <a:lnTo>
                        <a:pt x="434" y="165"/>
                      </a:lnTo>
                      <a:lnTo>
                        <a:pt x="463" y="158"/>
                      </a:lnTo>
                      <a:lnTo>
                        <a:pt x="492" y="151"/>
                      </a:lnTo>
                      <a:lnTo>
                        <a:pt x="519" y="142"/>
                      </a:lnTo>
                      <a:lnTo>
                        <a:pt x="547" y="134"/>
                      </a:lnTo>
                      <a:lnTo>
                        <a:pt x="572" y="125"/>
                      </a:lnTo>
                      <a:lnTo>
                        <a:pt x="596" y="119"/>
                      </a:lnTo>
                      <a:lnTo>
                        <a:pt x="620" y="110"/>
                      </a:lnTo>
                      <a:lnTo>
                        <a:pt x="651" y="102"/>
                      </a:lnTo>
                      <a:lnTo>
                        <a:pt x="682" y="94"/>
                      </a:lnTo>
                      <a:lnTo>
                        <a:pt x="714" y="86"/>
                      </a:lnTo>
                      <a:lnTo>
                        <a:pt x="738" y="76"/>
                      </a:lnTo>
                      <a:lnTo>
                        <a:pt x="757" y="66"/>
                      </a:lnTo>
                      <a:lnTo>
                        <a:pt x="765" y="54"/>
                      </a:lnTo>
                      <a:lnTo>
                        <a:pt x="761" y="40"/>
                      </a:lnTo>
                      <a:lnTo>
                        <a:pt x="749" y="25"/>
                      </a:lnTo>
                      <a:lnTo>
                        <a:pt x="736" y="15"/>
                      </a:lnTo>
                      <a:lnTo>
                        <a:pt x="722" y="7"/>
                      </a:lnTo>
                      <a:lnTo>
                        <a:pt x="701" y="4"/>
                      </a:lnTo>
                      <a:lnTo>
                        <a:pt x="672" y="1"/>
                      </a:lnTo>
                      <a:lnTo>
                        <a:pt x="633" y="2"/>
                      </a:lnTo>
                      <a:lnTo>
                        <a:pt x="579" y="4"/>
                      </a:lnTo>
                      <a:lnTo>
                        <a:pt x="510" y="10"/>
                      </a:lnTo>
                      <a:close/>
                    </a:path>
                  </a:pathLst>
                </a:custGeom>
                <a:solidFill>
                  <a:srgbClr val="C42B1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03" name="Freeform 683">
                  <a:extLst>
                    <a:ext uri="{FF2B5EF4-FFF2-40B4-BE49-F238E27FC236}">
                      <a16:creationId xmlns:a16="http://schemas.microsoft.com/office/drawing/2014/main" id="{33A16A5C-1212-4D86-8658-A03224054A9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58" y="2268"/>
                  <a:ext cx="116" cy="24"/>
                </a:xfrm>
                <a:custGeom>
                  <a:avLst/>
                  <a:gdLst>
                    <a:gd name="T0" fmla="*/ 0 w 693"/>
                    <a:gd name="T1" fmla="*/ 0 h 148"/>
                    <a:gd name="T2" fmla="*/ 0 w 693"/>
                    <a:gd name="T3" fmla="*/ 0 h 148"/>
                    <a:gd name="T4" fmla="*/ 0 w 693"/>
                    <a:gd name="T5" fmla="*/ 0 h 148"/>
                    <a:gd name="T6" fmla="*/ 0 w 693"/>
                    <a:gd name="T7" fmla="*/ 0 h 148"/>
                    <a:gd name="T8" fmla="*/ 0 w 693"/>
                    <a:gd name="T9" fmla="*/ 0 h 148"/>
                    <a:gd name="T10" fmla="*/ 0 w 693"/>
                    <a:gd name="T11" fmla="*/ 0 h 148"/>
                    <a:gd name="T12" fmla="*/ 0 w 693"/>
                    <a:gd name="T13" fmla="*/ 0 h 148"/>
                    <a:gd name="T14" fmla="*/ 0 w 693"/>
                    <a:gd name="T15" fmla="*/ 0 h 148"/>
                    <a:gd name="T16" fmla="*/ 0 w 693"/>
                    <a:gd name="T17" fmla="*/ 0 h 148"/>
                    <a:gd name="T18" fmla="*/ 0 w 693"/>
                    <a:gd name="T19" fmla="*/ 0 h 148"/>
                    <a:gd name="T20" fmla="*/ 0 w 693"/>
                    <a:gd name="T21" fmla="*/ 0 h 148"/>
                    <a:gd name="T22" fmla="*/ 0 w 693"/>
                    <a:gd name="T23" fmla="*/ 0 h 148"/>
                    <a:gd name="T24" fmla="*/ 0 w 693"/>
                    <a:gd name="T25" fmla="*/ 0 h 148"/>
                    <a:gd name="T26" fmla="*/ 0 w 693"/>
                    <a:gd name="T27" fmla="*/ 0 h 148"/>
                    <a:gd name="T28" fmla="*/ 0 w 693"/>
                    <a:gd name="T29" fmla="*/ 0 h 148"/>
                    <a:gd name="T30" fmla="*/ 0 w 693"/>
                    <a:gd name="T31" fmla="*/ 0 h 148"/>
                    <a:gd name="T32" fmla="*/ 0 w 693"/>
                    <a:gd name="T33" fmla="*/ 0 h 148"/>
                    <a:gd name="T34" fmla="*/ 0 w 693"/>
                    <a:gd name="T35" fmla="*/ 0 h 148"/>
                    <a:gd name="T36" fmla="*/ 0 w 693"/>
                    <a:gd name="T37" fmla="*/ 0 h 148"/>
                    <a:gd name="T38" fmla="*/ 0 w 693"/>
                    <a:gd name="T39" fmla="*/ 0 h 148"/>
                    <a:gd name="T40" fmla="*/ 0 w 693"/>
                    <a:gd name="T41" fmla="*/ 0 h 148"/>
                    <a:gd name="T42" fmla="*/ 0 w 693"/>
                    <a:gd name="T43" fmla="*/ 0 h 148"/>
                    <a:gd name="T44" fmla="*/ 0 w 693"/>
                    <a:gd name="T45" fmla="*/ 0 h 148"/>
                    <a:gd name="T46" fmla="*/ 0 w 693"/>
                    <a:gd name="T47" fmla="*/ 0 h 148"/>
                    <a:gd name="T48" fmla="*/ 0 w 693"/>
                    <a:gd name="T49" fmla="*/ 0 h 148"/>
                    <a:gd name="T50" fmla="*/ 0 w 693"/>
                    <a:gd name="T51" fmla="*/ 0 h 148"/>
                    <a:gd name="T52" fmla="*/ 0 w 693"/>
                    <a:gd name="T53" fmla="*/ 0 h 148"/>
                    <a:gd name="T54" fmla="*/ 0 w 693"/>
                    <a:gd name="T55" fmla="*/ 0 h 148"/>
                    <a:gd name="T56" fmla="*/ 0 w 693"/>
                    <a:gd name="T57" fmla="*/ 0 h 148"/>
                    <a:gd name="T58" fmla="*/ 0 w 693"/>
                    <a:gd name="T59" fmla="*/ 0 h 148"/>
                    <a:gd name="T60" fmla="*/ 0 w 693"/>
                    <a:gd name="T61" fmla="*/ 0 h 148"/>
                    <a:gd name="T62" fmla="*/ 0 w 693"/>
                    <a:gd name="T63" fmla="*/ 0 h 148"/>
                    <a:gd name="T64" fmla="*/ 0 w 693"/>
                    <a:gd name="T65" fmla="*/ 0 h 148"/>
                    <a:gd name="T66" fmla="*/ 0 w 693"/>
                    <a:gd name="T67" fmla="*/ 0 h 148"/>
                    <a:gd name="T68" fmla="*/ 0 w 693"/>
                    <a:gd name="T69" fmla="*/ 0 h 148"/>
                    <a:gd name="T70" fmla="*/ 0 w 693"/>
                    <a:gd name="T71" fmla="*/ 0 h 148"/>
                    <a:gd name="T72" fmla="*/ 0 w 693"/>
                    <a:gd name="T73" fmla="*/ 0 h 148"/>
                    <a:gd name="T74" fmla="*/ 0 w 693"/>
                    <a:gd name="T75" fmla="*/ 0 h 148"/>
                    <a:gd name="T76" fmla="*/ 0 w 693"/>
                    <a:gd name="T77" fmla="*/ 0 h 148"/>
                    <a:gd name="T78" fmla="*/ 0 w 693"/>
                    <a:gd name="T79" fmla="*/ 0 h 148"/>
                    <a:gd name="T80" fmla="*/ 0 w 693"/>
                    <a:gd name="T81" fmla="*/ 0 h 148"/>
                    <a:gd name="T82" fmla="*/ 0 w 693"/>
                    <a:gd name="T83" fmla="*/ 0 h 148"/>
                    <a:gd name="T84" fmla="*/ 0 w 693"/>
                    <a:gd name="T85" fmla="*/ 0 h 148"/>
                    <a:gd name="T86" fmla="*/ 0 w 693"/>
                    <a:gd name="T87" fmla="*/ 0 h 148"/>
                    <a:gd name="T88" fmla="*/ 0 w 693"/>
                    <a:gd name="T89" fmla="*/ 0 h 148"/>
                    <a:gd name="T90" fmla="*/ 0 w 693"/>
                    <a:gd name="T91" fmla="*/ 0 h 148"/>
                    <a:gd name="T92" fmla="*/ 0 w 693"/>
                    <a:gd name="T93" fmla="*/ 0 h 148"/>
                    <a:gd name="T94" fmla="*/ 0 w 693"/>
                    <a:gd name="T95" fmla="*/ 0 h 148"/>
                    <a:gd name="T96" fmla="*/ 0 w 693"/>
                    <a:gd name="T97" fmla="*/ 0 h 148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693"/>
                    <a:gd name="T148" fmla="*/ 0 h 148"/>
                    <a:gd name="T149" fmla="*/ 693 w 693"/>
                    <a:gd name="T150" fmla="*/ 148 h 148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693" h="148">
                      <a:moveTo>
                        <a:pt x="475" y="13"/>
                      </a:moveTo>
                      <a:lnTo>
                        <a:pt x="400" y="15"/>
                      </a:lnTo>
                      <a:lnTo>
                        <a:pt x="324" y="15"/>
                      </a:lnTo>
                      <a:lnTo>
                        <a:pt x="247" y="12"/>
                      </a:lnTo>
                      <a:lnTo>
                        <a:pt x="176" y="9"/>
                      </a:lnTo>
                      <a:lnTo>
                        <a:pt x="112" y="5"/>
                      </a:lnTo>
                      <a:lnTo>
                        <a:pt x="61" y="3"/>
                      </a:lnTo>
                      <a:lnTo>
                        <a:pt x="24" y="0"/>
                      </a:lnTo>
                      <a:lnTo>
                        <a:pt x="9" y="3"/>
                      </a:lnTo>
                      <a:lnTo>
                        <a:pt x="2" y="5"/>
                      </a:lnTo>
                      <a:lnTo>
                        <a:pt x="0" y="9"/>
                      </a:lnTo>
                      <a:lnTo>
                        <a:pt x="0" y="15"/>
                      </a:lnTo>
                      <a:lnTo>
                        <a:pt x="3" y="23"/>
                      </a:lnTo>
                      <a:lnTo>
                        <a:pt x="7" y="32"/>
                      </a:lnTo>
                      <a:lnTo>
                        <a:pt x="16" y="43"/>
                      </a:lnTo>
                      <a:lnTo>
                        <a:pt x="28" y="56"/>
                      </a:lnTo>
                      <a:lnTo>
                        <a:pt x="43" y="71"/>
                      </a:lnTo>
                      <a:lnTo>
                        <a:pt x="66" y="87"/>
                      </a:lnTo>
                      <a:lnTo>
                        <a:pt x="101" y="102"/>
                      </a:lnTo>
                      <a:lnTo>
                        <a:pt x="142" y="114"/>
                      </a:lnTo>
                      <a:lnTo>
                        <a:pt x="191" y="126"/>
                      </a:lnTo>
                      <a:lnTo>
                        <a:pt x="239" y="134"/>
                      </a:lnTo>
                      <a:lnTo>
                        <a:pt x="285" y="142"/>
                      </a:lnTo>
                      <a:lnTo>
                        <a:pt x="326" y="145"/>
                      </a:lnTo>
                      <a:lnTo>
                        <a:pt x="358" y="148"/>
                      </a:lnTo>
                      <a:lnTo>
                        <a:pt x="383" y="147"/>
                      </a:lnTo>
                      <a:lnTo>
                        <a:pt x="409" y="144"/>
                      </a:lnTo>
                      <a:lnTo>
                        <a:pt x="434" y="140"/>
                      </a:lnTo>
                      <a:lnTo>
                        <a:pt x="459" y="135"/>
                      </a:lnTo>
                      <a:lnTo>
                        <a:pt x="482" y="129"/>
                      </a:lnTo>
                      <a:lnTo>
                        <a:pt x="506" y="123"/>
                      </a:lnTo>
                      <a:lnTo>
                        <a:pt x="528" y="116"/>
                      </a:lnTo>
                      <a:lnTo>
                        <a:pt x="550" y="109"/>
                      </a:lnTo>
                      <a:lnTo>
                        <a:pt x="571" y="102"/>
                      </a:lnTo>
                      <a:lnTo>
                        <a:pt x="596" y="95"/>
                      </a:lnTo>
                      <a:lnTo>
                        <a:pt x="623" y="87"/>
                      </a:lnTo>
                      <a:lnTo>
                        <a:pt x="650" y="79"/>
                      </a:lnTo>
                      <a:lnTo>
                        <a:pt x="671" y="69"/>
                      </a:lnTo>
                      <a:lnTo>
                        <a:pt x="686" y="60"/>
                      </a:lnTo>
                      <a:lnTo>
                        <a:pt x="693" y="49"/>
                      </a:lnTo>
                      <a:lnTo>
                        <a:pt x="689" y="36"/>
                      </a:lnTo>
                      <a:lnTo>
                        <a:pt x="678" y="23"/>
                      </a:lnTo>
                      <a:lnTo>
                        <a:pt x="669" y="14"/>
                      </a:lnTo>
                      <a:lnTo>
                        <a:pt x="657" y="7"/>
                      </a:lnTo>
                      <a:lnTo>
                        <a:pt x="642" y="5"/>
                      </a:lnTo>
                      <a:lnTo>
                        <a:pt x="617" y="4"/>
                      </a:lnTo>
                      <a:lnTo>
                        <a:pt x="583" y="5"/>
                      </a:lnTo>
                      <a:lnTo>
                        <a:pt x="536" y="7"/>
                      </a:lnTo>
                      <a:lnTo>
                        <a:pt x="475" y="13"/>
                      </a:lnTo>
                      <a:close/>
                    </a:path>
                  </a:pathLst>
                </a:custGeom>
                <a:solidFill>
                  <a:srgbClr val="BF2B0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04" name="Freeform 684">
                  <a:extLst>
                    <a:ext uri="{FF2B5EF4-FFF2-40B4-BE49-F238E27FC236}">
                      <a16:creationId xmlns:a16="http://schemas.microsoft.com/office/drawing/2014/main" id="{22919B94-7BBE-4230-A8D1-22FEC84EF0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05" y="2256"/>
                  <a:ext cx="57" cy="25"/>
                </a:xfrm>
                <a:custGeom>
                  <a:avLst/>
                  <a:gdLst>
                    <a:gd name="T0" fmla="*/ 0 w 340"/>
                    <a:gd name="T1" fmla="*/ 0 h 148"/>
                    <a:gd name="T2" fmla="*/ 0 w 340"/>
                    <a:gd name="T3" fmla="*/ 0 h 148"/>
                    <a:gd name="T4" fmla="*/ 0 w 340"/>
                    <a:gd name="T5" fmla="*/ 0 h 148"/>
                    <a:gd name="T6" fmla="*/ 0 w 340"/>
                    <a:gd name="T7" fmla="*/ 0 h 148"/>
                    <a:gd name="T8" fmla="*/ 0 w 340"/>
                    <a:gd name="T9" fmla="*/ 0 h 148"/>
                    <a:gd name="T10" fmla="*/ 0 w 340"/>
                    <a:gd name="T11" fmla="*/ 0 h 148"/>
                    <a:gd name="T12" fmla="*/ 0 w 340"/>
                    <a:gd name="T13" fmla="*/ 0 h 148"/>
                    <a:gd name="T14" fmla="*/ 0 w 340"/>
                    <a:gd name="T15" fmla="*/ 0 h 148"/>
                    <a:gd name="T16" fmla="*/ 0 w 340"/>
                    <a:gd name="T17" fmla="*/ 0 h 148"/>
                    <a:gd name="T18" fmla="*/ 0 w 340"/>
                    <a:gd name="T19" fmla="*/ 0 h 148"/>
                    <a:gd name="T20" fmla="*/ 0 w 340"/>
                    <a:gd name="T21" fmla="*/ 0 h 148"/>
                    <a:gd name="T22" fmla="*/ 0 w 340"/>
                    <a:gd name="T23" fmla="*/ 0 h 148"/>
                    <a:gd name="T24" fmla="*/ 0 w 340"/>
                    <a:gd name="T25" fmla="*/ 0 h 148"/>
                    <a:gd name="T26" fmla="*/ 0 w 340"/>
                    <a:gd name="T27" fmla="*/ 0 h 148"/>
                    <a:gd name="T28" fmla="*/ 0 w 340"/>
                    <a:gd name="T29" fmla="*/ 0 h 148"/>
                    <a:gd name="T30" fmla="*/ 0 w 340"/>
                    <a:gd name="T31" fmla="*/ 0 h 148"/>
                    <a:gd name="T32" fmla="*/ 0 w 340"/>
                    <a:gd name="T33" fmla="*/ 0 h 148"/>
                    <a:gd name="T34" fmla="*/ 0 w 340"/>
                    <a:gd name="T35" fmla="*/ 0 h 148"/>
                    <a:gd name="T36" fmla="*/ 0 w 340"/>
                    <a:gd name="T37" fmla="*/ 0 h 148"/>
                    <a:gd name="T38" fmla="*/ 0 w 340"/>
                    <a:gd name="T39" fmla="*/ 0 h 148"/>
                    <a:gd name="T40" fmla="*/ 0 w 340"/>
                    <a:gd name="T41" fmla="*/ 0 h 148"/>
                    <a:gd name="T42" fmla="*/ 0 w 340"/>
                    <a:gd name="T43" fmla="*/ 0 h 148"/>
                    <a:gd name="T44" fmla="*/ 0 w 340"/>
                    <a:gd name="T45" fmla="*/ 0 h 148"/>
                    <a:gd name="T46" fmla="*/ 0 w 340"/>
                    <a:gd name="T47" fmla="*/ 0 h 148"/>
                    <a:gd name="T48" fmla="*/ 0 w 340"/>
                    <a:gd name="T49" fmla="*/ 0 h 148"/>
                    <a:gd name="T50" fmla="*/ 0 w 340"/>
                    <a:gd name="T51" fmla="*/ 0 h 148"/>
                    <a:gd name="T52" fmla="*/ 0 w 340"/>
                    <a:gd name="T53" fmla="*/ 0 h 148"/>
                    <a:gd name="T54" fmla="*/ 0 w 340"/>
                    <a:gd name="T55" fmla="*/ 0 h 148"/>
                    <a:gd name="T56" fmla="*/ 0 w 340"/>
                    <a:gd name="T57" fmla="*/ 0 h 148"/>
                    <a:gd name="T58" fmla="*/ 0 w 340"/>
                    <a:gd name="T59" fmla="*/ 0 h 148"/>
                    <a:gd name="T60" fmla="*/ 0 w 340"/>
                    <a:gd name="T61" fmla="*/ 0 h 148"/>
                    <a:gd name="T62" fmla="*/ 0 w 340"/>
                    <a:gd name="T63" fmla="*/ 0 h 148"/>
                    <a:gd name="T64" fmla="*/ 0 w 340"/>
                    <a:gd name="T65" fmla="*/ 0 h 14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340"/>
                    <a:gd name="T100" fmla="*/ 0 h 148"/>
                    <a:gd name="T101" fmla="*/ 340 w 340"/>
                    <a:gd name="T102" fmla="*/ 148 h 14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340" h="148">
                      <a:moveTo>
                        <a:pt x="153" y="6"/>
                      </a:moveTo>
                      <a:lnTo>
                        <a:pt x="189" y="0"/>
                      </a:lnTo>
                      <a:lnTo>
                        <a:pt x="226" y="4"/>
                      </a:lnTo>
                      <a:lnTo>
                        <a:pt x="261" y="15"/>
                      </a:lnTo>
                      <a:lnTo>
                        <a:pt x="294" y="32"/>
                      </a:lnTo>
                      <a:lnTo>
                        <a:pt x="317" y="48"/>
                      </a:lnTo>
                      <a:lnTo>
                        <a:pt x="334" y="64"/>
                      </a:lnTo>
                      <a:lnTo>
                        <a:pt x="340" y="73"/>
                      </a:lnTo>
                      <a:lnTo>
                        <a:pt x="333" y="75"/>
                      </a:lnTo>
                      <a:lnTo>
                        <a:pt x="326" y="73"/>
                      </a:lnTo>
                      <a:lnTo>
                        <a:pt x="312" y="72"/>
                      </a:lnTo>
                      <a:lnTo>
                        <a:pt x="291" y="69"/>
                      </a:lnTo>
                      <a:lnTo>
                        <a:pt x="268" y="69"/>
                      </a:lnTo>
                      <a:lnTo>
                        <a:pt x="242" y="69"/>
                      </a:lnTo>
                      <a:lnTo>
                        <a:pt x="216" y="71"/>
                      </a:lnTo>
                      <a:lnTo>
                        <a:pt x="193" y="73"/>
                      </a:lnTo>
                      <a:lnTo>
                        <a:pt x="175" y="77"/>
                      </a:lnTo>
                      <a:lnTo>
                        <a:pt x="152" y="86"/>
                      </a:lnTo>
                      <a:lnTo>
                        <a:pt x="127" y="100"/>
                      </a:lnTo>
                      <a:lnTo>
                        <a:pt x="101" y="114"/>
                      </a:lnTo>
                      <a:lnTo>
                        <a:pt x="78" y="130"/>
                      </a:lnTo>
                      <a:lnTo>
                        <a:pt x="54" y="141"/>
                      </a:lnTo>
                      <a:lnTo>
                        <a:pt x="34" y="148"/>
                      </a:lnTo>
                      <a:lnTo>
                        <a:pt x="17" y="147"/>
                      </a:lnTo>
                      <a:lnTo>
                        <a:pt x="6" y="138"/>
                      </a:lnTo>
                      <a:lnTo>
                        <a:pt x="0" y="121"/>
                      </a:lnTo>
                      <a:lnTo>
                        <a:pt x="3" y="104"/>
                      </a:lnTo>
                      <a:lnTo>
                        <a:pt x="15" y="85"/>
                      </a:lnTo>
                      <a:lnTo>
                        <a:pt x="34" y="68"/>
                      </a:lnTo>
                      <a:lnTo>
                        <a:pt x="56" y="49"/>
                      </a:lnTo>
                      <a:lnTo>
                        <a:pt x="85" y="33"/>
                      </a:lnTo>
                      <a:lnTo>
                        <a:pt x="117" y="18"/>
                      </a:lnTo>
                      <a:lnTo>
                        <a:pt x="153" y="6"/>
                      </a:lnTo>
                      <a:close/>
                    </a:path>
                  </a:pathLst>
                </a:custGeom>
                <a:solidFill>
                  <a:srgbClr val="008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05" name="Freeform 685">
                  <a:extLst>
                    <a:ext uri="{FF2B5EF4-FFF2-40B4-BE49-F238E27FC236}">
                      <a16:creationId xmlns:a16="http://schemas.microsoft.com/office/drawing/2014/main" id="{E4C3F526-2103-4F81-867C-C6160754178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07" y="2225"/>
                  <a:ext cx="35" cy="43"/>
                </a:xfrm>
                <a:custGeom>
                  <a:avLst/>
                  <a:gdLst>
                    <a:gd name="T0" fmla="*/ 0 w 209"/>
                    <a:gd name="T1" fmla="*/ 0 h 263"/>
                    <a:gd name="T2" fmla="*/ 0 w 209"/>
                    <a:gd name="T3" fmla="*/ 0 h 263"/>
                    <a:gd name="T4" fmla="*/ 0 w 209"/>
                    <a:gd name="T5" fmla="*/ 0 h 263"/>
                    <a:gd name="T6" fmla="*/ 0 w 209"/>
                    <a:gd name="T7" fmla="*/ 0 h 263"/>
                    <a:gd name="T8" fmla="*/ 0 w 209"/>
                    <a:gd name="T9" fmla="*/ 0 h 263"/>
                    <a:gd name="T10" fmla="*/ 0 w 209"/>
                    <a:gd name="T11" fmla="*/ 0 h 263"/>
                    <a:gd name="T12" fmla="*/ 0 w 209"/>
                    <a:gd name="T13" fmla="*/ 0 h 263"/>
                    <a:gd name="T14" fmla="*/ 0 w 209"/>
                    <a:gd name="T15" fmla="*/ 0 h 263"/>
                    <a:gd name="T16" fmla="*/ 0 w 209"/>
                    <a:gd name="T17" fmla="*/ 0 h 263"/>
                    <a:gd name="T18" fmla="*/ 0 w 209"/>
                    <a:gd name="T19" fmla="*/ 0 h 263"/>
                    <a:gd name="T20" fmla="*/ 0 w 209"/>
                    <a:gd name="T21" fmla="*/ 0 h 263"/>
                    <a:gd name="T22" fmla="*/ 0 w 209"/>
                    <a:gd name="T23" fmla="*/ 0 h 263"/>
                    <a:gd name="T24" fmla="*/ 0 w 209"/>
                    <a:gd name="T25" fmla="*/ 0 h 263"/>
                    <a:gd name="T26" fmla="*/ 0 w 209"/>
                    <a:gd name="T27" fmla="*/ 0 h 263"/>
                    <a:gd name="T28" fmla="*/ 0 w 209"/>
                    <a:gd name="T29" fmla="*/ 0 h 263"/>
                    <a:gd name="T30" fmla="*/ 0 w 209"/>
                    <a:gd name="T31" fmla="*/ 0 h 263"/>
                    <a:gd name="T32" fmla="*/ 0 w 209"/>
                    <a:gd name="T33" fmla="*/ 0 h 263"/>
                    <a:gd name="T34" fmla="*/ 0 w 209"/>
                    <a:gd name="T35" fmla="*/ 0 h 263"/>
                    <a:gd name="T36" fmla="*/ 0 w 209"/>
                    <a:gd name="T37" fmla="*/ 0 h 263"/>
                    <a:gd name="T38" fmla="*/ 0 w 209"/>
                    <a:gd name="T39" fmla="*/ 0 h 263"/>
                    <a:gd name="T40" fmla="*/ 0 w 209"/>
                    <a:gd name="T41" fmla="*/ 0 h 263"/>
                    <a:gd name="T42" fmla="*/ 0 w 209"/>
                    <a:gd name="T43" fmla="*/ 0 h 263"/>
                    <a:gd name="T44" fmla="*/ 0 w 209"/>
                    <a:gd name="T45" fmla="*/ 0 h 263"/>
                    <a:gd name="T46" fmla="*/ 0 w 209"/>
                    <a:gd name="T47" fmla="*/ 0 h 263"/>
                    <a:gd name="T48" fmla="*/ 0 w 209"/>
                    <a:gd name="T49" fmla="*/ 0 h 263"/>
                    <a:gd name="T50" fmla="*/ 0 w 209"/>
                    <a:gd name="T51" fmla="*/ 0 h 263"/>
                    <a:gd name="T52" fmla="*/ 0 w 209"/>
                    <a:gd name="T53" fmla="*/ 0 h 263"/>
                    <a:gd name="T54" fmla="*/ 0 w 209"/>
                    <a:gd name="T55" fmla="*/ 0 h 263"/>
                    <a:gd name="T56" fmla="*/ 0 w 209"/>
                    <a:gd name="T57" fmla="*/ 0 h 263"/>
                    <a:gd name="T58" fmla="*/ 0 w 209"/>
                    <a:gd name="T59" fmla="*/ 0 h 263"/>
                    <a:gd name="T60" fmla="*/ 0 w 209"/>
                    <a:gd name="T61" fmla="*/ 0 h 263"/>
                    <a:gd name="T62" fmla="*/ 0 w 209"/>
                    <a:gd name="T63" fmla="*/ 0 h 263"/>
                    <a:gd name="T64" fmla="*/ 0 w 209"/>
                    <a:gd name="T65" fmla="*/ 0 h 26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209"/>
                    <a:gd name="T100" fmla="*/ 0 h 263"/>
                    <a:gd name="T101" fmla="*/ 209 w 209"/>
                    <a:gd name="T102" fmla="*/ 263 h 263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209" h="263">
                      <a:moveTo>
                        <a:pt x="23" y="108"/>
                      </a:moveTo>
                      <a:lnTo>
                        <a:pt x="40" y="92"/>
                      </a:lnTo>
                      <a:lnTo>
                        <a:pt x="67" y="74"/>
                      </a:lnTo>
                      <a:lnTo>
                        <a:pt x="101" y="54"/>
                      </a:lnTo>
                      <a:lnTo>
                        <a:pt x="137" y="35"/>
                      </a:lnTo>
                      <a:lnTo>
                        <a:pt x="169" y="17"/>
                      </a:lnTo>
                      <a:lnTo>
                        <a:pt x="195" y="5"/>
                      </a:lnTo>
                      <a:lnTo>
                        <a:pt x="209" y="0"/>
                      </a:lnTo>
                      <a:lnTo>
                        <a:pt x="206" y="3"/>
                      </a:lnTo>
                      <a:lnTo>
                        <a:pt x="192" y="17"/>
                      </a:lnTo>
                      <a:lnTo>
                        <a:pt x="178" y="41"/>
                      </a:lnTo>
                      <a:lnTo>
                        <a:pt x="164" y="73"/>
                      </a:lnTo>
                      <a:lnTo>
                        <a:pt x="150" y="110"/>
                      </a:lnTo>
                      <a:lnTo>
                        <a:pt x="135" y="146"/>
                      </a:lnTo>
                      <a:lnTo>
                        <a:pt x="122" y="178"/>
                      </a:lnTo>
                      <a:lnTo>
                        <a:pt x="110" y="202"/>
                      </a:lnTo>
                      <a:lnTo>
                        <a:pt x="99" y="217"/>
                      </a:lnTo>
                      <a:lnTo>
                        <a:pt x="84" y="225"/>
                      </a:lnTo>
                      <a:lnTo>
                        <a:pt x="68" y="235"/>
                      </a:lnTo>
                      <a:lnTo>
                        <a:pt x="52" y="244"/>
                      </a:lnTo>
                      <a:lnTo>
                        <a:pt x="39" y="254"/>
                      </a:lnTo>
                      <a:lnTo>
                        <a:pt x="25" y="259"/>
                      </a:lnTo>
                      <a:lnTo>
                        <a:pt x="15" y="263"/>
                      </a:lnTo>
                      <a:lnTo>
                        <a:pt x="7" y="259"/>
                      </a:lnTo>
                      <a:lnTo>
                        <a:pt x="5" y="252"/>
                      </a:lnTo>
                      <a:lnTo>
                        <a:pt x="3" y="236"/>
                      </a:lnTo>
                      <a:lnTo>
                        <a:pt x="2" y="219"/>
                      </a:lnTo>
                      <a:lnTo>
                        <a:pt x="0" y="200"/>
                      </a:lnTo>
                      <a:lnTo>
                        <a:pt x="2" y="181"/>
                      </a:lnTo>
                      <a:lnTo>
                        <a:pt x="2" y="159"/>
                      </a:lnTo>
                      <a:lnTo>
                        <a:pt x="6" y="140"/>
                      </a:lnTo>
                      <a:lnTo>
                        <a:pt x="13" y="122"/>
                      </a:lnTo>
                      <a:lnTo>
                        <a:pt x="23" y="108"/>
                      </a:lnTo>
                      <a:close/>
                    </a:path>
                  </a:pathLst>
                </a:custGeom>
                <a:solidFill>
                  <a:srgbClr val="00D6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06" name="Freeform 686">
                  <a:extLst>
                    <a:ext uri="{FF2B5EF4-FFF2-40B4-BE49-F238E27FC236}">
                      <a16:creationId xmlns:a16="http://schemas.microsoft.com/office/drawing/2014/main" id="{1E282103-C74B-4DFF-A3BF-F7A4AB89A14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9" y="2208"/>
                  <a:ext cx="20" cy="72"/>
                </a:xfrm>
                <a:custGeom>
                  <a:avLst/>
                  <a:gdLst>
                    <a:gd name="T0" fmla="*/ 0 w 121"/>
                    <a:gd name="T1" fmla="*/ 0 h 434"/>
                    <a:gd name="T2" fmla="*/ 0 w 121"/>
                    <a:gd name="T3" fmla="*/ 0 h 434"/>
                    <a:gd name="T4" fmla="*/ 0 w 121"/>
                    <a:gd name="T5" fmla="*/ 0 h 434"/>
                    <a:gd name="T6" fmla="*/ 0 w 121"/>
                    <a:gd name="T7" fmla="*/ 0 h 434"/>
                    <a:gd name="T8" fmla="*/ 0 w 121"/>
                    <a:gd name="T9" fmla="*/ 0 h 434"/>
                    <a:gd name="T10" fmla="*/ 0 w 121"/>
                    <a:gd name="T11" fmla="*/ 0 h 434"/>
                    <a:gd name="T12" fmla="*/ 0 w 121"/>
                    <a:gd name="T13" fmla="*/ 0 h 434"/>
                    <a:gd name="T14" fmla="*/ 0 w 121"/>
                    <a:gd name="T15" fmla="*/ 0 h 434"/>
                    <a:gd name="T16" fmla="*/ 0 w 121"/>
                    <a:gd name="T17" fmla="*/ 0 h 434"/>
                    <a:gd name="T18" fmla="*/ 0 w 121"/>
                    <a:gd name="T19" fmla="*/ 0 h 434"/>
                    <a:gd name="T20" fmla="*/ 0 w 121"/>
                    <a:gd name="T21" fmla="*/ 0 h 434"/>
                    <a:gd name="T22" fmla="*/ 0 w 121"/>
                    <a:gd name="T23" fmla="*/ 0 h 434"/>
                    <a:gd name="T24" fmla="*/ 0 w 121"/>
                    <a:gd name="T25" fmla="*/ 0 h 434"/>
                    <a:gd name="T26" fmla="*/ 0 w 121"/>
                    <a:gd name="T27" fmla="*/ 0 h 434"/>
                    <a:gd name="T28" fmla="*/ 0 w 121"/>
                    <a:gd name="T29" fmla="*/ 0 h 434"/>
                    <a:gd name="T30" fmla="*/ 0 w 121"/>
                    <a:gd name="T31" fmla="*/ 0 h 434"/>
                    <a:gd name="T32" fmla="*/ 0 w 121"/>
                    <a:gd name="T33" fmla="*/ 0 h 434"/>
                    <a:gd name="T34" fmla="*/ 0 w 121"/>
                    <a:gd name="T35" fmla="*/ 0 h 434"/>
                    <a:gd name="T36" fmla="*/ 0 w 121"/>
                    <a:gd name="T37" fmla="*/ 0 h 434"/>
                    <a:gd name="T38" fmla="*/ 0 w 121"/>
                    <a:gd name="T39" fmla="*/ 0 h 434"/>
                    <a:gd name="T40" fmla="*/ 0 w 121"/>
                    <a:gd name="T41" fmla="*/ 0 h 434"/>
                    <a:gd name="T42" fmla="*/ 0 w 121"/>
                    <a:gd name="T43" fmla="*/ 0 h 434"/>
                    <a:gd name="T44" fmla="*/ 0 w 121"/>
                    <a:gd name="T45" fmla="*/ 0 h 434"/>
                    <a:gd name="T46" fmla="*/ 0 w 121"/>
                    <a:gd name="T47" fmla="*/ 0 h 434"/>
                    <a:gd name="T48" fmla="*/ 0 w 121"/>
                    <a:gd name="T49" fmla="*/ 0 h 434"/>
                    <a:gd name="T50" fmla="*/ 0 w 121"/>
                    <a:gd name="T51" fmla="*/ 0 h 434"/>
                    <a:gd name="T52" fmla="*/ 0 w 121"/>
                    <a:gd name="T53" fmla="*/ 0 h 434"/>
                    <a:gd name="T54" fmla="*/ 0 w 121"/>
                    <a:gd name="T55" fmla="*/ 0 h 434"/>
                    <a:gd name="T56" fmla="*/ 0 w 121"/>
                    <a:gd name="T57" fmla="*/ 0 h 434"/>
                    <a:gd name="T58" fmla="*/ 0 w 121"/>
                    <a:gd name="T59" fmla="*/ 0 h 434"/>
                    <a:gd name="T60" fmla="*/ 0 w 121"/>
                    <a:gd name="T61" fmla="*/ 0 h 434"/>
                    <a:gd name="T62" fmla="*/ 0 w 121"/>
                    <a:gd name="T63" fmla="*/ 0 h 434"/>
                    <a:gd name="T64" fmla="*/ 0 w 121"/>
                    <a:gd name="T65" fmla="*/ 0 h 434"/>
                    <a:gd name="T66" fmla="*/ 0 w 121"/>
                    <a:gd name="T67" fmla="*/ 0 h 434"/>
                    <a:gd name="T68" fmla="*/ 0 w 121"/>
                    <a:gd name="T69" fmla="*/ 0 h 434"/>
                    <a:gd name="T70" fmla="*/ 0 w 121"/>
                    <a:gd name="T71" fmla="*/ 0 h 434"/>
                    <a:gd name="T72" fmla="*/ 0 w 121"/>
                    <a:gd name="T73" fmla="*/ 0 h 434"/>
                    <a:gd name="T74" fmla="*/ 0 w 121"/>
                    <a:gd name="T75" fmla="*/ 0 h 434"/>
                    <a:gd name="T76" fmla="*/ 0 w 121"/>
                    <a:gd name="T77" fmla="*/ 0 h 434"/>
                    <a:gd name="T78" fmla="*/ 0 w 121"/>
                    <a:gd name="T79" fmla="*/ 0 h 434"/>
                    <a:gd name="T80" fmla="*/ 0 w 121"/>
                    <a:gd name="T81" fmla="*/ 0 h 434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21"/>
                    <a:gd name="T124" fmla="*/ 0 h 434"/>
                    <a:gd name="T125" fmla="*/ 121 w 121"/>
                    <a:gd name="T126" fmla="*/ 434 h 434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21" h="434">
                      <a:moveTo>
                        <a:pt x="54" y="385"/>
                      </a:moveTo>
                      <a:lnTo>
                        <a:pt x="53" y="340"/>
                      </a:lnTo>
                      <a:lnTo>
                        <a:pt x="54" y="311"/>
                      </a:lnTo>
                      <a:lnTo>
                        <a:pt x="58" y="292"/>
                      </a:lnTo>
                      <a:lnTo>
                        <a:pt x="62" y="281"/>
                      </a:lnTo>
                      <a:lnTo>
                        <a:pt x="65" y="273"/>
                      </a:lnTo>
                      <a:lnTo>
                        <a:pt x="69" y="266"/>
                      </a:lnTo>
                      <a:lnTo>
                        <a:pt x="71" y="255"/>
                      </a:lnTo>
                      <a:lnTo>
                        <a:pt x="72" y="238"/>
                      </a:lnTo>
                      <a:lnTo>
                        <a:pt x="65" y="212"/>
                      </a:lnTo>
                      <a:lnTo>
                        <a:pt x="53" y="181"/>
                      </a:lnTo>
                      <a:lnTo>
                        <a:pt x="37" y="146"/>
                      </a:lnTo>
                      <a:lnTo>
                        <a:pt x="22" y="111"/>
                      </a:lnTo>
                      <a:lnTo>
                        <a:pt x="7" y="76"/>
                      </a:lnTo>
                      <a:lnTo>
                        <a:pt x="0" y="47"/>
                      </a:lnTo>
                      <a:lnTo>
                        <a:pt x="2" y="21"/>
                      </a:lnTo>
                      <a:lnTo>
                        <a:pt x="18" y="6"/>
                      </a:lnTo>
                      <a:lnTo>
                        <a:pt x="38" y="0"/>
                      </a:lnTo>
                      <a:lnTo>
                        <a:pt x="55" y="7"/>
                      </a:lnTo>
                      <a:lnTo>
                        <a:pt x="69" y="24"/>
                      </a:lnTo>
                      <a:lnTo>
                        <a:pt x="80" y="49"/>
                      </a:lnTo>
                      <a:lnTo>
                        <a:pt x="87" y="77"/>
                      </a:lnTo>
                      <a:lnTo>
                        <a:pt x="95" y="109"/>
                      </a:lnTo>
                      <a:lnTo>
                        <a:pt x="100" y="138"/>
                      </a:lnTo>
                      <a:lnTo>
                        <a:pt x="107" y="166"/>
                      </a:lnTo>
                      <a:lnTo>
                        <a:pt x="110" y="182"/>
                      </a:lnTo>
                      <a:lnTo>
                        <a:pt x="114" y="204"/>
                      </a:lnTo>
                      <a:lnTo>
                        <a:pt x="116" y="229"/>
                      </a:lnTo>
                      <a:lnTo>
                        <a:pt x="119" y="258"/>
                      </a:lnTo>
                      <a:lnTo>
                        <a:pt x="119" y="286"/>
                      </a:lnTo>
                      <a:lnTo>
                        <a:pt x="121" y="316"/>
                      </a:lnTo>
                      <a:lnTo>
                        <a:pt x="118" y="343"/>
                      </a:lnTo>
                      <a:lnTo>
                        <a:pt x="115" y="367"/>
                      </a:lnTo>
                      <a:lnTo>
                        <a:pt x="107" y="392"/>
                      </a:lnTo>
                      <a:lnTo>
                        <a:pt x="98" y="412"/>
                      </a:lnTo>
                      <a:lnTo>
                        <a:pt x="88" y="426"/>
                      </a:lnTo>
                      <a:lnTo>
                        <a:pt x="79" y="434"/>
                      </a:lnTo>
                      <a:lnTo>
                        <a:pt x="69" y="433"/>
                      </a:lnTo>
                      <a:lnTo>
                        <a:pt x="62" y="426"/>
                      </a:lnTo>
                      <a:lnTo>
                        <a:pt x="56" y="409"/>
                      </a:lnTo>
                      <a:lnTo>
                        <a:pt x="54" y="385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07" name="Freeform 687">
                  <a:extLst>
                    <a:ext uri="{FF2B5EF4-FFF2-40B4-BE49-F238E27FC236}">
                      <a16:creationId xmlns:a16="http://schemas.microsoft.com/office/drawing/2014/main" id="{23315262-0D13-4F77-8E1C-EE7C80F681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9" y="2208"/>
                  <a:ext cx="19" cy="72"/>
                </a:xfrm>
                <a:custGeom>
                  <a:avLst/>
                  <a:gdLst>
                    <a:gd name="T0" fmla="*/ 0 w 113"/>
                    <a:gd name="T1" fmla="*/ 0 h 430"/>
                    <a:gd name="T2" fmla="*/ 0 w 113"/>
                    <a:gd name="T3" fmla="*/ 0 h 430"/>
                    <a:gd name="T4" fmla="*/ 0 w 113"/>
                    <a:gd name="T5" fmla="*/ 0 h 430"/>
                    <a:gd name="T6" fmla="*/ 0 w 113"/>
                    <a:gd name="T7" fmla="*/ 0 h 430"/>
                    <a:gd name="T8" fmla="*/ 0 w 113"/>
                    <a:gd name="T9" fmla="*/ 0 h 430"/>
                    <a:gd name="T10" fmla="*/ 0 w 113"/>
                    <a:gd name="T11" fmla="*/ 0 h 430"/>
                    <a:gd name="T12" fmla="*/ 0 w 113"/>
                    <a:gd name="T13" fmla="*/ 0 h 430"/>
                    <a:gd name="T14" fmla="*/ 0 w 113"/>
                    <a:gd name="T15" fmla="*/ 0 h 430"/>
                    <a:gd name="T16" fmla="*/ 0 w 113"/>
                    <a:gd name="T17" fmla="*/ 0 h 430"/>
                    <a:gd name="T18" fmla="*/ 0 w 113"/>
                    <a:gd name="T19" fmla="*/ 0 h 430"/>
                    <a:gd name="T20" fmla="*/ 0 w 113"/>
                    <a:gd name="T21" fmla="*/ 0 h 430"/>
                    <a:gd name="T22" fmla="*/ 0 w 113"/>
                    <a:gd name="T23" fmla="*/ 0 h 430"/>
                    <a:gd name="T24" fmla="*/ 0 w 113"/>
                    <a:gd name="T25" fmla="*/ 0 h 430"/>
                    <a:gd name="T26" fmla="*/ 0 w 113"/>
                    <a:gd name="T27" fmla="*/ 0 h 430"/>
                    <a:gd name="T28" fmla="*/ 0 w 113"/>
                    <a:gd name="T29" fmla="*/ 0 h 430"/>
                    <a:gd name="T30" fmla="*/ 0 w 113"/>
                    <a:gd name="T31" fmla="*/ 0 h 430"/>
                    <a:gd name="T32" fmla="*/ 0 w 113"/>
                    <a:gd name="T33" fmla="*/ 0 h 430"/>
                    <a:gd name="T34" fmla="*/ 0 w 113"/>
                    <a:gd name="T35" fmla="*/ 0 h 430"/>
                    <a:gd name="T36" fmla="*/ 0 w 113"/>
                    <a:gd name="T37" fmla="*/ 0 h 430"/>
                    <a:gd name="T38" fmla="*/ 0 w 113"/>
                    <a:gd name="T39" fmla="*/ 0 h 430"/>
                    <a:gd name="T40" fmla="*/ 0 w 113"/>
                    <a:gd name="T41" fmla="*/ 0 h 430"/>
                    <a:gd name="T42" fmla="*/ 0 w 113"/>
                    <a:gd name="T43" fmla="*/ 0 h 430"/>
                    <a:gd name="T44" fmla="*/ 0 w 113"/>
                    <a:gd name="T45" fmla="*/ 0 h 430"/>
                    <a:gd name="T46" fmla="*/ 0 w 113"/>
                    <a:gd name="T47" fmla="*/ 0 h 430"/>
                    <a:gd name="T48" fmla="*/ 0 w 113"/>
                    <a:gd name="T49" fmla="*/ 0 h 430"/>
                    <a:gd name="T50" fmla="*/ 0 w 113"/>
                    <a:gd name="T51" fmla="*/ 0 h 430"/>
                    <a:gd name="T52" fmla="*/ 0 w 113"/>
                    <a:gd name="T53" fmla="*/ 0 h 430"/>
                    <a:gd name="T54" fmla="*/ 0 w 113"/>
                    <a:gd name="T55" fmla="*/ 0 h 430"/>
                    <a:gd name="T56" fmla="*/ 0 w 113"/>
                    <a:gd name="T57" fmla="*/ 0 h 430"/>
                    <a:gd name="T58" fmla="*/ 0 w 113"/>
                    <a:gd name="T59" fmla="*/ 0 h 430"/>
                    <a:gd name="T60" fmla="*/ 0 w 113"/>
                    <a:gd name="T61" fmla="*/ 0 h 430"/>
                    <a:gd name="T62" fmla="*/ 0 w 113"/>
                    <a:gd name="T63" fmla="*/ 0 h 430"/>
                    <a:gd name="T64" fmla="*/ 0 w 113"/>
                    <a:gd name="T65" fmla="*/ 0 h 430"/>
                    <a:gd name="T66" fmla="*/ 0 w 113"/>
                    <a:gd name="T67" fmla="*/ 0 h 430"/>
                    <a:gd name="T68" fmla="*/ 0 w 113"/>
                    <a:gd name="T69" fmla="*/ 0 h 430"/>
                    <a:gd name="T70" fmla="*/ 0 w 113"/>
                    <a:gd name="T71" fmla="*/ 0 h 430"/>
                    <a:gd name="T72" fmla="*/ 0 w 113"/>
                    <a:gd name="T73" fmla="*/ 0 h 430"/>
                    <a:gd name="T74" fmla="*/ 0 w 113"/>
                    <a:gd name="T75" fmla="*/ 0 h 430"/>
                    <a:gd name="T76" fmla="*/ 0 w 113"/>
                    <a:gd name="T77" fmla="*/ 0 h 430"/>
                    <a:gd name="T78" fmla="*/ 0 w 113"/>
                    <a:gd name="T79" fmla="*/ 0 h 430"/>
                    <a:gd name="T80" fmla="*/ 0 w 113"/>
                    <a:gd name="T81" fmla="*/ 0 h 43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13"/>
                    <a:gd name="T124" fmla="*/ 0 h 430"/>
                    <a:gd name="T125" fmla="*/ 113 w 113"/>
                    <a:gd name="T126" fmla="*/ 430 h 430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13" h="430">
                      <a:moveTo>
                        <a:pt x="54" y="382"/>
                      </a:moveTo>
                      <a:lnTo>
                        <a:pt x="53" y="336"/>
                      </a:lnTo>
                      <a:lnTo>
                        <a:pt x="54" y="307"/>
                      </a:lnTo>
                      <a:lnTo>
                        <a:pt x="58" y="288"/>
                      </a:lnTo>
                      <a:lnTo>
                        <a:pt x="62" y="278"/>
                      </a:lnTo>
                      <a:lnTo>
                        <a:pt x="65" y="269"/>
                      </a:lnTo>
                      <a:lnTo>
                        <a:pt x="69" y="262"/>
                      </a:lnTo>
                      <a:lnTo>
                        <a:pt x="71" y="252"/>
                      </a:lnTo>
                      <a:lnTo>
                        <a:pt x="72" y="235"/>
                      </a:lnTo>
                      <a:lnTo>
                        <a:pt x="67" y="209"/>
                      </a:lnTo>
                      <a:lnTo>
                        <a:pt x="54" y="180"/>
                      </a:lnTo>
                      <a:lnTo>
                        <a:pt x="37" y="145"/>
                      </a:lnTo>
                      <a:lnTo>
                        <a:pt x="22" y="111"/>
                      </a:lnTo>
                      <a:lnTo>
                        <a:pt x="7" y="76"/>
                      </a:lnTo>
                      <a:lnTo>
                        <a:pt x="0" y="47"/>
                      </a:lnTo>
                      <a:lnTo>
                        <a:pt x="1" y="21"/>
                      </a:lnTo>
                      <a:lnTo>
                        <a:pt x="16" y="6"/>
                      </a:lnTo>
                      <a:lnTo>
                        <a:pt x="34" y="0"/>
                      </a:lnTo>
                      <a:lnTo>
                        <a:pt x="49" y="8"/>
                      </a:lnTo>
                      <a:lnTo>
                        <a:pt x="60" y="24"/>
                      </a:lnTo>
                      <a:lnTo>
                        <a:pt x="71" y="48"/>
                      </a:lnTo>
                      <a:lnTo>
                        <a:pt x="79" y="76"/>
                      </a:lnTo>
                      <a:lnTo>
                        <a:pt x="87" y="107"/>
                      </a:lnTo>
                      <a:lnTo>
                        <a:pt x="94" y="136"/>
                      </a:lnTo>
                      <a:lnTo>
                        <a:pt x="100" y="163"/>
                      </a:lnTo>
                      <a:lnTo>
                        <a:pt x="104" y="179"/>
                      </a:lnTo>
                      <a:lnTo>
                        <a:pt x="107" y="201"/>
                      </a:lnTo>
                      <a:lnTo>
                        <a:pt x="109" y="226"/>
                      </a:lnTo>
                      <a:lnTo>
                        <a:pt x="112" y="255"/>
                      </a:lnTo>
                      <a:lnTo>
                        <a:pt x="112" y="283"/>
                      </a:lnTo>
                      <a:lnTo>
                        <a:pt x="113" y="311"/>
                      </a:lnTo>
                      <a:lnTo>
                        <a:pt x="110" y="338"/>
                      </a:lnTo>
                      <a:lnTo>
                        <a:pt x="107" y="364"/>
                      </a:lnTo>
                      <a:lnTo>
                        <a:pt x="99" y="388"/>
                      </a:lnTo>
                      <a:lnTo>
                        <a:pt x="91" y="408"/>
                      </a:lnTo>
                      <a:lnTo>
                        <a:pt x="82" y="422"/>
                      </a:lnTo>
                      <a:lnTo>
                        <a:pt x="74" y="430"/>
                      </a:lnTo>
                      <a:lnTo>
                        <a:pt x="67" y="430"/>
                      </a:lnTo>
                      <a:lnTo>
                        <a:pt x="61" y="423"/>
                      </a:lnTo>
                      <a:lnTo>
                        <a:pt x="55" y="406"/>
                      </a:lnTo>
                      <a:lnTo>
                        <a:pt x="54" y="382"/>
                      </a:lnTo>
                      <a:close/>
                    </a:path>
                  </a:pathLst>
                </a:custGeom>
                <a:solidFill>
                  <a:srgbClr val="006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08" name="Freeform 688">
                  <a:extLst>
                    <a:ext uri="{FF2B5EF4-FFF2-40B4-BE49-F238E27FC236}">
                      <a16:creationId xmlns:a16="http://schemas.microsoft.com/office/drawing/2014/main" id="{C0702D2A-4BA8-4667-9C42-A6D965A59B2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9" y="2209"/>
                  <a:ext cx="17" cy="71"/>
                </a:xfrm>
                <a:custGeom>
                  <a:avLst/>
                  <a:gdLst>
                    <a:gd name="T0" fmla="*/ 0 w 106"/>
                    <a:gd name="T1" fmla="*/ 0 h 426"/>
                    <a:gd name="T2" fmla="*/ 0 w 106"/>
                    <a:gd name="T3" fmla="*/ 0 h 426"/>
                    <a:gd name="T4" fmla="*/ 0 w 106"/>
                    <a:gd name="T5" fmla="*/ 0 h 426"/>
                    <a:gd name="T6" fmla="*/ 0 w 106"/>
                    <a:gd name="T7" fmla="*/ 0 h 426"/>
                    <a:gd name="T8" fmla="*/ 0 w 106"/>
                    <a:gd name="T9" fmla="*/ 0 h 426"/>
                    <a:gd name="T10" fmla="*/ 0 w 106"/>
                    <a:gd name="T11" fmla="*/ 0 h 426"/>
                    <a:gd name="T12" fmla="*/ 0 w 106"/>
                    <a:gd name="T13" fmla="*/ 0 h 426"/>
                    <a:gd name="T14" fmla="*/ 0 w 106"/>
                    <a:gd name="T15" fmla="*/ 0 h 426"/>
                    <a:gd name="T16" fmla="*/ 0 w 106"/>
                    <a:gd name="T17" fmla="*/ 0 h 426"/>
                    <a:gd name="T18" fmla="*/ 0 w 106"/>
                    <a:gd name="T19" fmla="*/ 0 h 426"/>
                    <a:gd name="T20" fmla="*/ 0 w 106"/>
                    <a:gd name="T21" fmla="*/ 0 h 426"/>
                    <a:gd name="T22" fmla="*/ 0 w 106"/>
                    <a:gd name="T23" fmla="*/ 0 h 426"/>
                    <a:gd name="T24" fmla="*/ 0 w 106"/>
                    <a:gd name="T25" fmla="*/ 0 h 426"/>
                    <a:gd name="T26" fmla="*/ 0 w 106"/>
                    <a:gd name="T27" fmla="*/ 0 h 426"/>
                    <a:gd name="T28" fmla="*/ 0 w 106"/>
                    <a:gd name="T29" fmla="*/ 0 h 426"/>
                    <a:gd name="T30" fmla="*/ 0 w 106"/>
                    <a:gd name="T31" fmla="*/ 0 h 426"/>
                    <a:gd name="T32" fmla="*/ 0 w 106"/>
                    <a:gd name="T33" fmla="*/ 0 h 426"/>
                    <a:gd name="T34" fmla="*/ 0 w 106"/>
                    <a:gd name="T35" fmla="*/ 0 h 426"/>
                    <a:gd name="T36" fmla="*/ 0 w 106"/>
                    <a:gd name="T37" fmla="*/ 0 h 426"/>
                    <a:gd name="T38" fmla="*/ 0 w 106"/>
                    <a:gd name="T39" fmla="*/ 0 h 426"/>
                    <a:gd name="T40" fmla="*/ 0 w 106"/>
                    <a:gd name="T41" fmla="*/ 0 h 426"/>
                    <a:gd name="T42" fmla="*/ 0 w 106"/>
                    <a:gd name="T43" fmla="*/ 0 h 426"/>
                    <a:gd name="T44" fmla="*/ 0 w 106"/>
                    <a:gd name="T45" fmla="*/ 0 h 426"/>
                    <a:gd name="T46" fmla="*/ 0 w 106"/>
                    <a:gd name="T47" fmla="*/ 0 h 426"/>
                    <a:gd name="T48" fmla="*/ 0 w 106"/>
                    <a:gd name="T49" fmla="*/ 0 h 426"/>
                    <a:gd name="T50" fmla="*/ 0 w 106"/>
                    <a:gd name="T51" fmla="*/ 0 h 426"/>
                    <a:gd name="T52" fmla="*/ 0 w 106"/>
                    <a:gd name="T53" fmla="*/ 0 h 426"/>
                    <a:gd name="T54" fmla="*/ 0 w 106"/>
                    <a:gd name="T55" fmla="*/ 0 h 426"/>
                    <a:gd name="T56" fmla="*/ 0 w 106"/>
                    <a:gd name="T57" fmla="*/ 0 h 426"/>
                    <a:gd name="T58" fmla="*/ 0 w 106"/>
                    <a:gd name="T59" fmla="*/ 0 h 426"/>
                    <a:gd name="T60" fmla="*/ 0 w 106"/>
                    <a:gd name="T61" fmla="*/ 0 h 426"/>
                    <a:gd name="T62" fmla="*/ 0 w 106"/>
                    <a:gd name="T63" fmla="*/ 0 h 426"/>
                    <a:gd name="T64" fmla="*/ 0 w 106"/>
                    <a:gd name="T65" fmla="*/ 0 h 426"/>
                    <a:gd name="T66" fmla="*/ 0 w 106"/>
                    <a:gd name="T67" fmla="*/ 0 h 426"/>
                    <a:gd name="T68" fmla="*/ 0 w 106"/>
                    <a:gd name="T69" fmla="*/ 0 h 426"/>
                    <a:gd name="T70" fmla="*/ 0 w 106"/>
                    <a:gd name="T71" fmla="*/ 0 h 426"/>
                    <a:gd name="T72" fmla="*/ 0 w 106"/>
                    <a:gd name="T73" fmla="*/ 0 h 426"/>
                    <a:gd name="T74" fmla="*/ 0 w 106"/>
                    <a:gd name="T75" fmla="*/ 0 h 426"/>
                    <a:gd name="T76" fmla="*/ 0 w 106"/>
                    <a:gd name="T77" fmla="*/ 0 h 426"/>
                    <a:gd name="T78" fmla="*/ 0 w 106"/>
                    <a:gd name="T79" fmla="*/ 0 h 426"/>
                    <a:gd name="T80" fmla="*/ 0 w 106"/>
                    <a:gd name="T81" fmla="*/ 0 h 42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106"/>
                    <a:gd name="T124" fmla="*/ 0 h 426"/>
                    <a:gd name="T125" fmla="*/ 106 w 106"/>
                    <a:gd name="T126" fmla="*/ 426 h 42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106" h="426">
                      <a:moveTo>
                        <a:pt x="55" y="378"/>
                      </a:moveTo>
                      <a:lnTo>
                        <a:pt x="54" y="332"/>
                      </a:lnTo>
                      <a:lnTo>
                        <a:pt x="56" y="303"/>
                      </a:lnTo>
                      <a:lnTo>
                        <a:pt x="60" y="284"/>
                      </a:lnTo>
                      <a:lnTo>
                        <a:pt x="64" y="274"/>
                      </a:lnTo>
                      <a:lnTo>
                        <a:pt x="68" y="265"/>
                      </a:lnTo>
                      <a:lnTo>
                        <a:pt x="71" y="258"/>
                      </a:lnTo>
                      <a:lnTo>
                        <a:pt x="73" y="248"/>
                      </a:lnTo>
                      <a:lnTo>
                        <a:pt x="73" y="231"/>
                      </a:lnTo>
                      <a:lnTo>
                        <a:pt x="65" y="205"/>
                      </a:lnTo>
                      <a:lnTo>
                        <a:pt x="54" y="176"/>
                      </a:lnTo>
                      <a:lnTo>
                        <a:pt x="38" y="142"/>
                      </a:lnTo>
                      <a:lnTo>
                        <a:pt x="23" y="110"/>
                      </a:lnTo>
                      <a:lnTo>
                        <a:pt x="8" y="76"/>
                      </a:lnTo>
                      <a:lnTo>
                        <a:pt x="0" y="47"/>
                      </a:lnTo>
                      <a:lnTo>
                        <a:pt x="0" y="23"/>
                      </a:lnTo>
                      <a:lnTo>
                        <a:pt x="12" y="7"/>
                      </a:lnTo>
                      <a:lnTo>
                        <a:pt x="28" y="0"/>
                      </a:lnTo>
                      <a:lnTo>
                        <a:pt x="42" y="6"/>
                      </a:lnTo>
                      <a:lnTo>
                        <a:pt x="53" y="22"/>
                      </a:lnTo>
                      <a:lnTo>
                        <a:pt x="63" y="47"/>
                      </a:lnTo>
                      <a:lnTo>
                        <a:pt x="70" y="74"/>
                      </a:lnTo>
                      <a:lnTo>
                        <a:pt x="78" y="104"/>
                      </a:lnTo>
                      <a:lnTo>
                        <a:pt x="84" y="133"/>
                      </a:lnTo>
                      <a:lnTo>
                        <a:pt x="91" y="159"/>
                      </a:lnTo>
                      <a:lnTo>
                        <a:pt x="95" y="175"/>
                      </a:lnTo>
                      <a:lnTo>
                        <a:pt x="99" y="197"/>
                      </a:lnTo>
                      <a:lnTo>
                        <a:pt x="101" y="222"/>
                      </a:lnTo>
                      <a:lnTo>
                        <a:pt x="105" y="250"/>
                      </a:lnTo>
                      <a:lnTo>
                        <a:pt x="106" y="278"/>
                      </a:lnTo>
                      <a:lnTo>
                        <a:pt x="106" y="307"/>
                      </a:lnTo>
                      <a:lnTo>
                        <a:pt x="104" y="333"/>
                      </a:lnTo>
                      <a:lnTo>
                        <a:pt x="101" y="358"/>
                      </a:lnTo>
                      <a:lnTo>
                        <a:pt x="93" y="383"/>
                      </a:lnTo>
                      <a:lnTo>
                        <a:pt x="87" y="403"/>
                      </a:lnTo>
                      <a:lnTo>
                        <a:pt x="79" y="417"/>
                      </a:lnTo>
                      <a:lnTo>
                        <a:pt x="72" y="426"/>
                      </a:lnTo>
                      <a:lnTo>
                        <a:pt x="65" y="426"/>
                      </a:lnTo>
                      <a:lnTo>
                        <a:pt x="60" y="419"/>
                      </a:lnTo>
                      <a:lnTo>
                        <a:pt x="56" y="402"/>
                      </a:lnTo>
                      <a:lnTo>
                        <a:pt x="55" y="378"/>
                      </a:lnTo>
                      <a:close/>
                    </a:path>
                  </a:pathLst>
                </a:custGeom>
                <a:solidFill>
                  <a:srgbClr val="0052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09" name="Freeform 689">
                  <a:extLst>
                    <a:ext uri="{FF2B5EF4-FFF2-40B4-BE49-F238E27FC236}">
                      <a16:creationId xmlns:a16="http://schemas.microsoft.com/office/drawing/2014/main" id="{C0777611-DBAD-43C1-AE7B-167BC177B5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9" y="2210"/>
                  <a:ext cx="16" cy="70"/>
                </a:xfrm>
                <a:custGeom>
                  <a:avLst/>
                  <a:gdLst>
                    <a:gd name="T0" fmla="*/ 0 w 98"/>
                    <a:gd name="T1" fmla="*/ 0 h 421"/>
                    <a:gd name="T2" fmla="*/ 0 w 98"/>
                    <a:gd name="T3" fmla="*/ 0 h 421"/>
                    <a:gd name="T4" fmla="*/ 0 w 98"/>
                    <a:gd name="T5" fmla="*/ 0 h 421"/>
                    <a:gd name="T6" fmla="*/ 0 w 98"/>
                    <a:gd name="T7" fmla="*/ 0 h 421"/>
                    <a:gd name="T8" fmla="*/ 0 w 98"/>
                    <a:gd name="T9" fmla="*/ 0 h 421"/>
                    <a:gd name="T10" fmla="*/ 0 w 98"/>
                    <a:gd name="T11" fmla="*/ 0 h 421"/>
                    <a:gd name="T12" fmla="*/ 0 w 98"/>
                    <a:gd name="T13" fmla="*/ 0 h 421"/>
                    <a:gd name="T14" fmla="*/ 0 w 98"/>
                    <a:gd name="T15" fmla="*/ 0 h 421"/>
                    <a:gd name="T16" fmla="*/ 0 w 98"/>
                    <a:gd name="T17" fmla="*/ 0 h 421"/>
                    <a:gd name="T18" fmla="*/ 0 w 98"/>
                    <a:gd name="T19" fmla="*/ 0 h 421"/>
                    <a:gd name="T20" fmla="*/ 0 w 98"/>
                    <a:gd name="T21" fmla="*/ 0 h 421"/>
                    <a:gd name="T22" fmla="*/ 0 w 98"/>
                    <a:gd name="T23" fmla="*/ 0 h 421"/>
                    <a:gd name="T24" fmla="*/ 0 w 98"/>
                    <a:gd name="T25" fmla="*/ 0 h 421"/>
                    <a:gd name="T26" fmla="*/ 0 w 98"/>
                    <a:gd name="T27" fmla="*/ 0 h 421"/>
                    <a:gd name="T28" fmla="*/ 0 w 98"/>
                    <a:gd name="T29" fmla="*/ 0 h 421"/>
                    <a:gd name="T30" fmla="*/ 0 w 98"/>
                    <a:gd name="T31" fmla="*/ 0 h 421"/>
                    <a:gd name="T32" fmla="*/ 0 w 98"/>
                    <a:gd name="T33" fmla="*/ 0 h 421"/>
                    <a:gd name="T34" fmla="*/ 0 w 98"/>
                    <a:gd name="T35" fmla="*/ 0 h 421"/>
                    <a:gd name="T36" fmla="*/ 0 w 98"/>
                    <a:gd name="T37" fmla="*/ 0 h 421"/>
                    <a:gd name="T38" fmla="*/ 0 w 98"/>
                    <a:gd name="T39" fmla="*/ 0 h 421"/>
                    <a:gd name="T40" fmla="*/ 0 w 98"/>
                    <a:gd name="T41" fmla="*/ 0 h 421"/>
                    <a:gd name="T42" fmla="*/ 0 w 98"/>
                    <a:gd name="T43" fmla="*/ 0 h 421"/>
                    <a:gd name="T44" fmla="*/ 0 w 98"/>
                    <a:gd name="T45" fmla="*/ 0 h 421"/>
                    <a:gd name="T46" fmla="*/ 0 w 98"/>
                    <a:gd name="T47" fmla="*/ 0 h 421"/>
                    <a:gd name="T48" fmla="*/ 0 w 98"/>
                    <a:gd name="T49" fmla="*/ 0 h 421"/>
                    <a:gd name="T50" fmla="*/ 0 w 98"/>
                    <a:gd name="T51" fmla="*/ 0 h 421"/>
                    <a:gd name="T52" fmla="*/ 0 w 98"/>
                    <a:gd name="T53" fmla="*/ 0 h 421"/>
                    <a:gd name="T54" fmla="*/ 0 w 98"/>
                    <a:gd name="T55" fmla="*/ 0 h 421"/>
                    <a:gd name="T56" fmla="*/ 0 w 98"/>
                    <a:gd name="T57" fmla="*/ 0 h 421"/>
                    <a:gd name="T58" fmla="*/ 0 w 98"/>
                    <a:gd name="T59" fmla="*/ 0 h 421"/>
                    <a:gd name="T60" fmla="*/ 0 w 98"/>
                    <a:gd name="T61" fmla="*/ 0 h 421"/>
                    <a:gd name="T62" fmla="*/ 0 w 98"/>
                    <a:gd name="T63" fmla="*/ 0 h 421"/>
                    <a:gd name="T64" fmla="*/ 0 w 98"/>
                    <a:gd name="T65" fmla="*/ 0 h 421"/>
                    <a:gd name="T66" fmla="*/ 0 w 98"/>
                    <a:gd name="T67" fmla="*/ 0 h 421"/>
                    <a:gd name="T68" fmla="*/ 0 w 98"/>
                    <a:gd name="T69" fmla="*/ 0 h 421"/>
                    <a:gd name="T70" fmla="*/ 0 w 98"/>
                    <a:gd name="T71" fmla="*/ 0 h 421"/>
                    <a:gd name="T72" fmla="*/ 0 w 98"/>
                    <a:gd name="T73" fmla="*/ 0 h 421"/>
                    <a:gd name="T74" fmla="*/ 0 w 98"/>
                    <a:gd name="T75" fmla="*/ 0 h 421"/>
                    <a:gd name="T76" fmla="*/ 0 w 98"/>
                    <a:gd name="T77" fmla="*/ 0 h 421"/>
                    <a:gd name="T78" fmla="*/ 0 w 98"/>
                    <a:gd name="T79" fmla="*/ 0 h 421"/>
                    <a:gd name="T80" fmla="*/ 0 w 98"/>
                    <a:gd name="T81" fmla="*/ 0 h 421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98"/>
                    <a:gd name="T124" fmla="*/ 0 h 421"/>
                    <a:gd name="T125" fmla="*/ 98 w 98"/>
                    <a:gd name="T126" fmla="*/ 421 h 421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98" h="421">
                      <a:moveTo>
                        <a:pt x="56" y="375"/>
                      </a:moveTo>
                      <a:lnTo>
                        <a:pt x="55" y="329"/>
                      </a:lnTo>
                      <a:lnTo>
                        <a:pt x="57" y="300"/>
                      </a:lnTo>
                      <a:lnTo>
                        <a:pt x="61" y="281"/>
                      </a:lnTo>
                      <a:lnTo>
                        <a:pt x="66" y="270"/>
                      </a:lnTo>
                      <a:lnTo>
                        <a:pt x="70" y="261"/>
                      </a:lnTo>
                      <a:lnTo>
                        <a:pt x="73" y="254"/>
                      </a:lnTo>
                      <a:lnTo>
                        <a:pt x="74" y="244"/>
                      </a:lnTo>
                      <a:lnTo>
                        <a:pt x="74" y="228"/>
                      </a:lnTo>
                      <a:lnTo>
                        <a:pt x="66" y="203"/>
                      </a:lnTo>
                      <a:lnTo>
                        <a:pt x="54" y="175"/>
                      </a:lnTo>
                      <a:lnTo>
                        <a:pt x="38" y="143"/>
                      </a:lnTo>
                      <a:lnTo>
                        <a:pt x="24" y="110"/>
                      </a:lnTo>
                      <a:lnTo>
                        <a:pt x="9" y="77"/>
                      </a:lnTo>
                      <a:lnTo>
                        <a:pt x="1" y="48"/>
                      </a:lnTo>
                      <a:lnTo>
                        <a:pt x="0" y="23"/>
                      </a:lnTo>
                      <a:lnTo>
                        <a:pt x="10" y="6"/>
                      </a:lnTo>
                      <a:lnTo>
                        <a:pt x="24" y="0"/>
                      </a:lnTo>
                      <a:lnTo>
                        <a:pt x="36" y="5"/>
                      </a:lnTo>
                      <a:lnTo>
                        <a:pt x="45" y="21"/>
                      </a:lnTo>
                      <a:lnTo>
                        <a:pt x="55" y="46"/>
                      </a:lnTo>
                      <a:lnTo>
                        <a:pt x="62" y="73"/>
                      </a:lnTo>
                      <a:lnTo>
                        <a:pt x="70" y="103"/>
                      </a:lnTo>
                      <a:lnTo>
                        <a:pt x="76" y="132"/>
                      </a:lnTo>
                      <a:lnTo>
                        <a:pt x="84" y="159"/>
                      </a:lnTo>
                      <a:lnTo>
                        <a:pt x="88" y="175"/>
                      </a:lnTo>
                      <a:lnTo>
                        <a:pt x="92" y="196"/>
                      </a:lnTo>
                      <a:lnTo>
                        <a:pt x="94" y="220"/>
                      </a:lnTo>
                      <a:lnTo>
                        <a:pt x="98" y="247"/>
                      </a:lnTo>
                      <a:lnTo>
                        <a:pt x="98" y="274"/>
                      </a:lnTo>
                      <a:lnTo>
                        <a:pt x="98" y="301"/>
                      </a:lnTo>
                      <a:lnTo>
                        <a:pt x="96" y="327"/>
                      </a:lnTo>
                      <a:lnTo>
                        <a:pt x="92" y="352"/>
                      </a:lnTo>
                      <a:lnTo>
                        <a:pt x="85" y="378"/>
                      </a:lnTo>
                      <a:lnTo>
                        <a:pt x="80" y="398"/>
                      </a:lnTo>
                      <a:lnTo>
                        <a:pt x="73" y="412"/>
                      </a:lnTo>
                      <a:lnTo>
                        <a:pt x="69" y="421"/>
                      </a:lnTo>
                      <a:lnTo>
                        <a:pt x="63" y="421"/>
                      </a:lnTo>
                      <a:lnTo>
                        <a:pt x="60" y="415"/>
                      </a:lnTo>
                      <a:lnTo>
                        <a:pt x="56" y="399"/>
                      </a:lnTo>
                      <a:lnTo>
                        <a:pt x="56" y="375"/>
                      </a:lnTo>
                      <a:close/>
                    </a:path>
                  </a:pathLst>
                </a:custGeom>
                <a:solidFill>
                  <a:srgbClr val="003B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10" name="Freeform 690">
                  <a:extLst>
                    <a:ext uri="{FF2B5EF4-FFF2-40B4-BE49-F238E27FC236}">
                      <a16:creationId xmlns:a16="http://schemas.microsoft.com/office/drawing/2014/main" id="{FDC445E3-6A4B-4B3E-A195-9DDAC8BE9E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8" y="2210"/>
                  <a:ext cx="15" cy="70"/>
                </a:xfrm>
                <a:custGeom>
                  <a:avLst/>
                  <a:gdLst>
                    <a:gd name="T0" fmla="*/ 0 w 91"/>
                    <a:gd name="T1" fmla="*/ 0 h 418"/>
                    <a:gd name="T2" fmla="*/ 0 w 91"/>
                    <a:gd name="T3" fmla="*/ 0 h 418"/>
                    <a:gd name="T4" fmla="*/ 0 w 91"/>
                    <a:gd name="T5" fmla="*/ 0 h 418"/>
                    <a:gd name="T6" fmla="*/ 0 w 91"/>
                    <a:gd name="T7" fmla="*/ 0 h 418"/>
                    <a:gd name="T8" fmla="*/ 0 w 91"/>
                    <a:gd name="T9" fmla="*/ 0 h 418"/>
                    <a:gd name="T10" fmla="*/ 0 w 91"/>
                    <a:gd name="T11" fmla="*/ 0 h 418"/>
                    <a:gd name="T12" fmla="*/ 0 w 91"/>
                    <a:gd name="T13" fmla="*/ 0 h 418"/>
                    <a:gd name="T14" fmla="*/ 0 w 91"/>
                    <a:gd name="T15" fmla="*/ 0 h 418"/>
                    <a:gd name="T16" fmla="*/ 0 w 91"/>
                    <a:gd name="T17" fmla="*/ 0 h 418"/>
                    <a:gd name="T18" fmla="*/ 0 w 91"/>
                    <a:gd name="T19" fmla="*/ 0 h 418"/>
                    <a:gd name="T20" fmla="*/ 0 w 91"/>
                    <a:gd name="T21" fmla="*/ 0 h 418"/>
                    <a:gd name="T22" fmla="*/ 0 w 91"/>
                    <a:gd name="T23" fmla="*/ 0 h 418"/>
                    <a:gd name="T24" fmla="*/ 0 w 91"/>
                    <a:gd name="T25" fmla="*/ 0 h 418"/>
                    <a:gd name="T26" fmla="*/ 0 w 91"/>
                    <a:gd name="T27" fmla="*/ 0 h 418"/>
                    <a:gd name="T28" fmla="*/ 0 w 91"/>
                    <a:gd name="T29" fmla="*/ 0 h 418"/>
                    <a:gd name="T30" fmla="*/ 0 w 91"/>
                    <a:gd name="T31" fmla="*/ 0 h 418"/>
                    <a:gd name="T32" fmla="*/ 0 w 91"/>
                    <a:gd name="T33" fmla="*/ 0 h 418"/>
                    <a:gd name="T34" fmla="*/ 0 w 91"/>
                    <a:gd name="T35" fmla="*/ 0 h 418"/>
                    <a:gd name="T36" fmla="*/ 0 w 91"/>
                    <a:gd name="T37" fmla="*/ 0 h 418"/>
                    <a:gd name="T38" fmla="*/ 0 w 91"/>
                    <a:gd name="T39" fmla="*/ 0 h 418"/>
                    <a:gd name="T40" fmla="*/ 0 w 91"/>
                    <a:gd name="T41" fmla="*/ 0 h 418"/>
                    <a:gd name="T42" fmla="*/ 0 w 91"/>
                    <a:gd name="T43" fmla="*/ 0 h 418"/>
                    <a:gd name="T44" fmla="*/ 0 w 91"/>
                    <a:gd name="T45" fmla="*/ 0 h 418"/>
                    <a:gd name="T46" fmla="*/ 0 w 91"/>
                    <a:gd name="T47" fmla="*/ 0 h 418"/>
                    <a:gd name="T48" fmla="*/ 0 w 91"/>
                    <a:gd name="T49" fmla="*/ 0 h 418"/>
                    <a:gd name="T50" fmla="*/ 0 w 91"/>
                    <a:gd name="T51" fmla="*/ 0 h 418"/>
                    <a:gd name="T52" fmla="*/ 0 w 91"/>
                    <a:gd name="T53" fmla="*/ 0 h 418"/>
                    <a:gd name="T54" fmla="*/ 0 w 91"/>
                    <a:gd name="T55" fmla="*/ 0 h 418"/>
                    <a:gd name="T56" fmla="*/ 0 w 91"/>
                    <a:gd name="T57" fmla="*/ 0 h 418"/>
                    <a:gd name="T58" fmla="*/ 0 w 91"/>
                    <a:gd name="T59" fmla="*/ 0 h 418"/>
                    <a:gd name="T60" fmla="*/ 0 w 91"/>
                    <a:gd name="T61" fmla="*/ 0 h 418"/>
                    <a:gd name="T62" fmla="*/ 0 w 91"/>
                    <a:gd name="T63" fmla="*/ 0 h 418"/>
                    <a:gd name="T64" fmla="*/ 0 w 91"/>
                    <a:gd name="T65" fmla="*/ 0 h 418"/>
                    <a:gd name="T66" fmla="*/ 0 w 91"/>
                    <a:gd name="T67" fmla="*/ 0 h 418"/>
                    <a:gd name="T68" fmla="*/ 0 w 91"/>
                    <a:gd name="T69" fmla="*/ 0 h 418"/>
                    <a:gd name="T70" fmla="*/ 0 w 91"/>
                    <a:gd name="T71" fmla="*/ 0 h 418"/>
                    <a:gd name="T72" fmla="*/ 0 w 91"/>
                    <a:gd name="T73" fmla="*/ 0 h 418"/>
                    <a:gd name="T74" fmla="*/ 0 w 91"/>
                    <a:gd name="T75" fmla="*/ 0 h 418"/>
                    <a:gd name="T76" fmla="*/ 0 w 91"/>
                    <a:gd name="T77" fmla="*/ 0 h 418"/>
                    <a:gd name="T78" fmla="*/ 0 w 91"/>
                    <a:gd name="T79" fmla="*/ 0 h 418"/>
                    <a:gd name="T80" fmla="*/ 0 w 91"/>
                    <a:gd name="T81" fmla="*/ 0 h 41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91"/>
                    <a:gd name="T124" fmla="*/ 0 h 418"/>
                    <a:gd name="T125" fmla="*/ 91 w 91"/>
                    <a:gd name="T126" fmla="*/ 418 h 418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91" h="418">
                      <a:moveTo>
                        <a:pt x="58" y="373"/>
                      </a:moveTo>
                      <a:lnTo>
                        <a:pt x="57" y="327"/>
                      </a:lnTo>
                      <a:lnTo>
                        <a:pt x="59" y="298"/>
                      </a:lnTo>
                      <a:lnTo>
                        <a:pt x="63" y="279"/>
                      </a:lnTo>
                      <a:lnTo>
                        <a:pt x="68" y="268"/>
                      </a:lnTo>
                      <a:lnTo>
                        <a:pt x="72" y="259"/>
                      </a:lnTo>
                      <a:lnTo>
                        <a:pt x="75" y="252"/>
                      </a:lnTo>
                      <a:lnTo>
                        <a:pt x="76" y="242"/>
                      </a:lnTo>
                      <a:lnTo>
                        <a:pt x="76" y="226"/>
                      </a:lnTo>
                      <a:lnTo>
                        <a:pt x="68" y="201"/>
                      </a:lnTo>
                      <a:lnTo>
                        <a:pt x="57" y="173"/>
                      </a:lnTo>
                      <a:lnTo>
                        <a:pt x="41" y="141"/>
                      </a:lnTo>
                      <a:lnTo>
                        <a:pt x="27" y="109"/>
                      </a:lnTo>
                      <a:lnTo>
                        <a:pt x="12" y="76"/>
                      </a:lnTo>
                      <a:lnTo>
                        <a:pt x="3" y="47"/>
                      </a:lnTo>
                      <a:lnTo>
                        <a:pt x="0" y="24"/>
                      </a:lnTo>
                      <a:lnTo>
                        <a:pt x="8" y="7"/>
                      </a:lnTo>
                      <a:lnTo>
                        <a:pt x="20" y="0"/>
                      </a:lnTo>
                      <a:lnTo>
                        <a:pt x="31" y="7"/>
                      </a:lnTo>
                      <a:lnTo>
                        <a:pt x="39" y="22"/>
                      </a:lnTo>
                      <a:lnTo>
                        <a:pt x="48" y="46"/>
                      </a:lnTo>
                      <a:lnTo>
                        <a:pt x="55" y="73"/>
                      </a:lnTo>
                      <a:lnTo>
                        <a:pt x="63" y="103"/>
                      </a:lnTo>
                      <a:lnTo>
                        <a:pt x="69" y="132"/>
                      </a:lnTo>
                      <a:lnTo>
                        <a:pt x="78" y="157"/>
                      </a:lnTo>
                      <a:lnTo>
                        <a:pt x="82" y="173"/>
                      </a:lnTo>
                      <a:lnTo>
                        <a:pt x="86" y="194"/>
                      </a:lnTo>
                      <a:lnTo>
                        <a:pt x="89" y="217"/>
                      </a:lnTo>
                      <a:lnTo>
                        <a:pt x="91" y="244"/>
                      </a:lnTo>
                      <a:lnTo>
                        <a:pt x="91" y="271"/>
                      </a:lnTo>
                      <a:lnTo>
                        <a:pt x="91" y="298"/>
                      </a:lnTo>
                      <a:lnTo>
                        <a:pt x="89" y="324"/>
                      </a:lnTo>
                      <a:lnTo>
                        <a:pt x="86" y="347"/>
                      </a:lnTo>
                      <a:lnTo>
                        <a:pt x="80" y="373"/>
                      </a:lnTo>
                      <a:lnTo>
                        <a:pt x="75" y="395"/>
                      </a:lnTo>
                      <a:lnTo>
                        <a:pt x="71" y="409"/>
                      </a:lnTo>
                      <a:lnTo>
                        <a:pt x="67" y="418"/>
                      </a:lnTo>
                      <a:lnTo>
                        <a:pt x="63" y="418"/>
                      </a:lnTo>
                      <a:lnTo>
                        <a:pt x="60" y="413"/>
                      </a:lnTo>
                      <a:lnTo>
                        <a:pt x="58" y="397"/>
                      </a:lnTo>
                      <a:lnTo>
                        <a:pt x="58" y="373"/>
                      </a:lnTo>
                      <a:close/>
                    </a:path>
                  </a:pathLst>
                </a:custGeom>
                <a:solidFill>
                  <a:srgbClr val="0024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11" name="Freeform 691">
                  <a:extLst>
                    <a:ext uri="{FF2B5EF4-FFF2-40B4-BE49-F238E27FC236}">
                      <a16:creationId xmlns:a16="http://schemas.microsoft.com/office/drawing/2014/main" id="{66E94B62-2CBE-449C-AC5B-4B44D22632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99" y="2266"/>
                  <a:ext cx="47" cy="43"/>
                </a:xfrm>
                <a:custGeom>
                  <a:avLst/>
                  <a:gdLst>
                    <a:gd name="T0" fmla="*/ 0 w 281"/>
                    <a:gd name="T1" fmla="*/ 0 h 259"/>
                    <a:gd name="T2" fmla="*/ 0 w 281"/>
                    <a:gd name="T3" fmla="*/ 0 h 259"/>
                    <a:gd name="T4" fmla="*/ 0 w 281"/>
                    <a:gd name="T5" fmla="*/ 0 h 259"/>
                    <a:gd name="T6" fmla="*/ 0 w 281"/>
                    <a:gd name="T7" fmla="*/ 0 h 259"/>
                    <a:gd name="T8" fmla="*/ 0 w 281"/>
                    <a:gd name="T9" fmla="*/ 0 h 259"/>
                    <a:gd name="T10" fmla="*/ 0 w 281"/>
                    <a:gd name="T11" fmla="*/ 0 h 259"/>
                    <a:gd name="T12" fmla="*/ 0 w 281"/>
                    <a:gd name="T13" fmla="*/ 0 h 259"/>
                    <a:gd name="T14" fmla="*/ 0 w 281"/>
                    <a:gd name="T15" fmla="*/ 0 h 259"/>
                    <a:gd name="T16" fmla="*/ 0 w 281"/>
                    <a:gd name="T17" fmla="*/ 0 h 259"/>
                    <a:gd name="T18" fmla="*/ 0 w 281"/>
                    <a:gd name="T19" fmla="*/ 0 h 259"/>
                    <a:gd name="T20" fmla="*/ 0 w 281"/>
                    <a:gd name="T21" fmla="*/ 0 h 259"/>
                    <a:gd name="T22" fmla="*/ 0 w 281"/>
                    <a:gd name="T23" fmla="*/ 0 h 259"/>
                    <a:gd name="T24" fmla="*/ 0 w 281"/>
                    <a:gd name="T25" fmla="*/ 0 h 259"/>
                    <a:gd name="T26" fmla="*/ 0 w 281"/>
                    <a:gd name="T27" fmla="*/ 0 h 259"/>
                    <a:gd name="T28" fmla="*/ 0 w 281"/>
                    <a:gd name="T29" fmla="*/ 0 h 259"/>
                    <a:gd name="T30" fmla="*/ 0 w 281"/>
                    <a:gd name="T31" fmla="*/ 0 h 259"/>
                    <a:gd name="T32" fmla="*/ 0 w 281"/>
                    <a:gd name="T33" fmla="*/ 0 h 259"/>
                    <a:gd name="T34" fmla="*/ 0 w 281"/>
                    <a:gd name="T35" fmla="*/ 0 h 259"/>
                    <a:gd name="T36" fmla="*/ 0 w 281"/>
                    <a:gd name="T37" fmla="*/ 0 h 259"/>
                    <a:gd name="T38" fmla="*/ 0 w 281"/>
                    <a:gd name="T39" fmla="*/ 0 h 259"/>
                    <a:gd name="T40" fmla="*/ 0 w 281"/>
                    <a:gd name="T41" fmla="*/ 0 h 259"/>
                    <a:gd name="T42" fmla="*/ 0 w 281"/>
                    <a:gd name="T43" fmla="*/ 0 h 259"/>
                    <a:gd name="T44" fmla="*/ 0 w 281"/>
                    <a:gd name="T45" fmla="*/ 0 h 259"/>
                    <a:gd name="T46" fmla="*/ 0 w 281"/>
                    <a:gd name="T47" fmla="*/ 0 h 259"/>
                    <a:gd name="T48" fmla="*/ 0 w 281"/>
                    <a:gd name="T49" fmla="*/ 0 h 259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281"/>
                    <a:gd name="T76" fmla="*/ 0 h 259"/>
                    <a:gd name="T77" fmla="*/ 281 w 281"/>
                    <a:gd name="T78" fmla="*/ 259 h 259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281" h="259">
                      <a:moveTo>
                        <a:pt x="149" y="20"/>
                      </a:moveTo>
                      <a:lnTo>
                        <a:pt x="169" y="43"/>
                      </a:lnTo>
                      <a:lnTo>
                        <a:pt x="191" y="77"/>
                      </a:lnTo>
                      <a:lnTo>
                        <a:pt x="214" y="114"/>
                      </a:lnTo>
                      <a:lnTo>
                        <a:pt x="236" y="155"/>
                      </a:lnTo>
                      <a:lnTo>
                        <a:pt x="254" y="192"/>
                      </a:lnTo>
                      <a:lnTo>
                        <a:pt x="269" y="225"/>
                      </a:lnTo>
                      <a:lnTo>
                        <a:pt x="278" y="249"/>
                      </a:lnTo>
                      <a:lnTo>
                        <a:pt x="281" y="259"/>
                      </a:lnTo>
                      <a:lnTo>
                        <a:pt x="265" y="251"/>
                      </a:lnTo>
                      <a:lnTo>
                        <a:pt x="230" y="231"/>
                      </a:lnTo>
                      <a:lnTo>
                        <a:pt x="182" y="200"/>
                      </a:lnTo>
                      <a:lnTo>
                        <a:pt x="127" y="165"/>
                      </a:lnTo>
                      <a:lnTo>
                        <a:pt x="73" y="128"/>
                      </a:lnTo>
                      <a:lnTo>
                        <a:pt x="29" y="95"/>
                      </a:lnTo>
                      <a:lnTo>
                        <a:pt x="1" y="66"/>
                      </a:lnTo>
                      <a:lnTo>
                        <a:pt x="0" y="51"/>
                      </a:lnTo>
                      <a:lnTo>
                        <a:pt x="10" y="41"/>
                      </a:lnTo>
                      <a:lnTo>
                        <a:pt x="26" y="29"/>
                      </a:lnTo>
                      <a:lnTo>
                        <a:pt x="44" y="17"/>
                      </a:lnTo>
                      <a:lnTo>
                        <a:pt x="65" y="8"/>
                      </a:lnTo>
                      <a:lnTo>
                        <a:pt x="85" y="1"/>
                      </a:lnTo>
                      <a:lnTo>
                        <a:pt x="108" y="0"/>
                      </a:lnTo>
                      <a:lnTo>
                        <a:pt x="129" y="6"/>
                      </a:lnTo>
                      <a:lnTo>
                        <a:pt x="149" y="20"/>
                      </a:lnTo>
                      <a:close/>
                    </a:path>
                  </a:pathLst>
                </a:custGeom>
                <a:solidFill>
                  <a:srgbClr val="05E60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12" name="Freeform 692">
                  <a:extLst>
                    <a:ext uri="{FF2B5EF4-FFF2-40B4-BE49-F238E27FC236}">
                      <a16:creationId xmlns:a16="http://schemas.microsoft.com/office/drawing/2014/main" id="{36E0C41E-E6B2-4588-A487-4F62692FC8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02" y="2268"/>
                  <a:ext cx="43" cy="40"/>
                </a:xfrm>
                <a:custGeom>
                  <a:avLst/>
                  <a:gdLst>
                    <a:gd name="T0" fmla="*/ 0 w 256"/>
                    <a:gd name="T1" fmla="*/ 0 h 240"/>
                    <a:gd name="T2" fmla="*/ 0 w 256"/>
                    <a:gd name="T3" fmla="*/ 0 h 240"/>
                    <a:gd name="T4" fmla="*/ 0 w 256"/>
                    <a:gd name="T5" fmla="*/ 0 h 240"/>
                    <a:gd name="T6" fmla="*/ 0 w 256"/>
                    <a:gd name="T7" fmla="*/ 0 h 240"/>
                    <a:gd name="T8" fmla="*/ 0 w 256"/>
                    <a:gd name="T9" fmla="*/ 0 h 240"/>
                    <a:gd name="T10" fmla="*/ 0 w 256"/>
                    <a:gd name="T11" fmla="*/ 0 h 240"/>
                    <a:gd name="T12" fmla="*/ 0 w 256"/>
                    <a:gd name="T13" fmla="*/ 0 h 240"/>
                    <a:gd name="T14" fmla="*/ 0 w 256"/>
                    <a:gd name="T15" fmla="*/ 0 h 240"/>
                    <a:gd name="T16" fmla="*/ 0 w 256"/>
                    <a:gd name="T17" fmla="*/ 0 h 240"/>
                    <a:gd name="T18" fmla="*/ 0 w 256"/>
                    <a:gd name="T19" fmla="*/ 0 h 240"/>
                    <a:gd name="T20" fmla="*/ 0 w 256"/>
                    <a:gd name="T21" fmla="*/ 0 h 240"/>
                    <a:gd name="T22" fmla="*/ 0 w 256"/>
                    <a:gd name="T23" fmla="*/ 0 h 240"/>
                    <a:gd name="T24" fmla="*/ 0 w 256"/>
                    <a:gd name="T25" fmla="*/ 0 h 240"/>
                    <a:gd name="T26" fmla="*/ 0 w 256"/>
                    <a:gd name="T27" fmla="*/ 0 h 240"/>
                    <a:gd name="T28" fmla="*/ 0 w 256"/>
                    <a:gd name="T29" fmla="*/ 0 h 240"/>
                    <a:gd name="T30" fmla="*/ 0 w 256"/>
                    <a:gd name="T31" fmla="*/ 0 h 240"/>
                    <a:gd name="T32" fmla="*/ 0 w 256"/>
                    <a:gd name="T33" fmla="*/ 0 h 240"/>
                    <a:gd name="T34" fmla="*/ 0 w 256"/>
                    <a:gd name="T35" fmla="*/ 0 h 240"/>
                    <a:gd name="T36" fmla="*/ 0 w 256"/>
                    <a:gd name="T37" fmla="*/ 0 h 240"/>
                    <a:gd name="T38" fmla="*/ 0 w 256"/>
                    <a:gd name="T39" fmla="*/ 0 h 240"/>
                    <a:gd name="T40" fmla="*/ 0 w 256"/>
                    <a:gd name="T41" fmla="*/ 0 h 240"/>
                    <a:gd name="T42" fmla="*/ 0 w 256"/>
                    <a:gd name="T43" fmla="*/ 0 h 240"/>
                    <a:gd name="T44" fmla="*/ 0 w 256"/>
                    <a:gd name="T45" fmla="*/ 0 h 240"/>
                    <a:gd name="T46" fmla="*/ 0 w 256"/>
                    <a:gd name="T47" fmla="*/ 0 h 240"/>
                    <a:gd name="T48" fmla="*/ 0 w 256"/>
                    <a:gd name="T49" fmla="*/ 0 h 24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256"/>
                    <a:gd name="T76" fmla="*/ 0 h 240"/>
                    <a:gd name="T77" fmla="*/ 256 w 256"/>
                    <a:gd name="T78" fmla="*/ 240 h 24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256" h="240">
                      <a:moveTo>
                        <a:pt x="130" y="17"/>
                      </a:moveTo>
                      <a:lnTo>
                        <a:pt x="147" y="37"/>
                      </a:lnTo>
                      <a:lnTo>
                        <a:pt x="167" y="68"/>
                      </a:lnTo>
                      <a:lnTo>
                        <a:pt x="189" y="103"/>
                      </a:lnTo>
                      <a:lnTo>
                        <a:pt x="210" y="142"/>
                      </a:lnTo>
                      <a:lnTo>
                        <a:pt x="228" y="177"/>
                      </a:lnTo>
                      <a:lnTo>
                        <a:pt x="244" y="208"/>
                      </a:lnTo>
                      <a:lnTo>
                        <a:pt x="253" y="230"/>
                      </a:lnTo>
                      <a:lnTo>
                        <a:pt x="256" y="240"/>
                      </a:lnTo>
                      <a:lnTo>
                        <a:pt x="243" y="233"/>
                      </a:lnTo>
                      <a:lnTo>
                        <a:pt x="211" y="214"/>
                      </a:lnTo>
                      <a:lnTo>
                        <a:pt x="166" y="186"/>
                      </a:lnTo>
                      <a:lnTo>
                        <a:pt x="117" y="152"/>
                      </a:lnTo>
                      <a:lnTo>
                        <a:pt x="67" y="116"/>
                      </a:lnTo>
                      <a:lnTo>
                        <a:pt x="28" y="85"/>
                      </a:lnTo>
                      <a:lnTo>
                        <a:pt x="2" y="59"/>
                      </a:lnTo>
                      <a:lnTo>
                        <a:pt x="0" y="44"/>
                      </a:lnTo>
                      <a:lnTo>
                        <a:pt x="10" y="35"/>
                      </a:lnTo>
                      <a:lnTo>
                        <a:pt x="23" y="26"/>
                      </a:lnTo>
                      <a:lnTo>
                        <a:pt x="38" y="16"/>
                      </a:lnTo>
                      <a:lnTo>
                        <a:pt x="57" y="8"/>
                      </a:lnTo>
                      <a:lnTo>
                        <a:pt x="74" y="1"/>
                      </a:lnTo>
                      <a:lnTo>
                        <a:pt x="93" y="0"/>
                      </a:lnTo>
                      <a:lnTo>
                        <a:pt x="112" y="5"/>
                      </a:lnTo>
                      <a:lnTo>
                        <a:pt x="130" y="17"/>
                      </a:lnTo>
                      <a:close/>
                    </a:path>
                  </a:pathLst>
                </a:custGeom>
                <a:solidFill>
                  <a:srgbClr val="29DE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13" name="Freeform 693">
                  <a:extLst>
                    <a:ext uri="{FF2B5EF4-FFF2-40B4-BE49-F238E27FC236}">
                      <a16:creationId xmlns:a16="http://schemas.microsoft.com/office/drawing/2014/main" id="{9767D505-2736-4F51-89C8-64808E060DB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05" y="2269"/>
                  <a:ext cx="39" cy="38"/>
                </a:xfrm>
                <a:custGeom>
                  <a:avLst/>
                  <a:gdLst>
                    <a:gd name="T0" fmla="*/ 0 w 234"/>
                    <a:gd name="T1" fmla="*/ 0 h 225"/>
                    <a:gd name="T2" fmla="*/ 0 w 234"/>
                    <a:gd name="T3" fmla="*/ 0 h 225"/>
                    <a:gd name="T4" fmla="*/ 0 w 234"/>
                    <a:gd name="T5" fmla="*/ 0 h 225"/>
                    <a:gd name="T6" fmla="*/ 0 w 234"/>
                    <a:gd name="T7" fmla="*/ 0 h 225"/>
                    <a:gd name="T8" fmla="*/ 0 w 234"/>
                    <a:gd name="T9" fmla="*/ 0 h 225"/>
                    <a:gd name="T10" fmla="*/ 0 w 234"/>
                    <a:gd name="T11" fmla="*/ 0 h 225"/>
                    <a:gd name="T12" fmla="*/ 0 w 234"/>
                    <a:gd name="T13" fmla="*/ 0 h 225"/>
                    <a:gd name="T14" fmla="*/ 0 w 234"/>
                    <a:gd name="T15" fmla="*/ 0 h 225"/>
                    <a:gd name="T16" fmla="*/ 0 w 234"/>
                    <a:gd name="T17" fmla="*/ 0 h 225"/>
                    <a:gd name="T18" fmla="*/ 0 w 234"/>
                    <a:gd name="T19" fmla="*/ 0 h 225"/>
                    <a:gd name="T20" fmla="*/ 0 w 234"/>
                    <a:gd name="T21" fmla="*/ 0 h 225"/>
                    <a:gd name="T22" fmla="*/ 0 w 234"/>
                    <a:gd name="T23" fmla="*/ 0 h 225"/>
                    <a:gd name="T24" fmla="*/ 0 w 234"/>
                    <a:gd name="T25" fmla="*/ 0 h 225"/>
                    <a:gd name="T26" fmla="*/ 0 w 234"/>
                    <a:gd name="T27" fmla="*/ 0 h 225"/>
                    <a:gd name="T28" fmla="*/ 0 w 234"/>
                    <a:gd name="T29" fmla="*/ 0 h 225"/>
                    <a:gd name="T30" fmla="*/ 0 w 234"/>
                    <a:gd name="T31" fmla="*/ 0 h 225"/>
                    <a:gd name="T32" fmla="*/ 0 w 234"/>
                    <a:gd name="T33" fmla="*/ 0 h 225"/>
                    <a:gd name="T34" fmla="*/ 0 w 234"/>
                    <a:gd name="T35" fmla="*/ 0 h 225"/>
                    <a:gd name="T36" fmla="*/ 0 w 234"/>
                    <a:gd name="T37" fmla="*/ 0 h 225"/>
                    <a:gd name="T38" fmla="*/ 0 w 234"/>
                    <a:gd name="T39" fmla="*/ 0 h 225"/>
                    <a:gd name="T40" fmla="*/ 0 w 234"/>
                    <a:gd name="T41" fmla="*/ 0 h 225"/>
                    <a:gd name="T42" fmla="*/ 0 w 234"/>
                    <a:gd name="T43" fmla="*/ 0 h 225"/>
                    <a:gd name="T44" fmla="*/ 0 w 234"/>
                    <a:gd name="T45" fmla="*/ 0 h 225"/>
                    <a:gd name="T46" fmla="*/ 0 w 234"/>
                    <a:gd name="T47" fmla="*/ 0 h 225"/>
                    <a:gd name="T48" fmla="*/ 0 w 234"/>
                    <a:gd name="T49" fmla="*/ 0 h 225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234"/>
                    <a:gd name="T76" fmla="*/ 0 h 225"/>
                    <a:gd name="T77" fmla="*/ 234 w 234"/>
                    <a:gd name="T78" fmla="*/ 225 h 225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234" h="225">
                      <a:moveTo>
                        <a:pt x="109" y="14"/>
                      </a:moveTo>
                      <a:lnTo>
                        <a:pt x="123" y="32"/>
                      </a:lnTo>
                      <a:lnTo>
                        <a:pt x="143" y="60"/>
                      </a:lnTo>
                      <a:lnTo>
                        <a:pt x="163" y="93"/>
                      </a:lnTo>
                      <a:lnTo>
                        <a:pt x="184" y="130"/>
                      </a:lnTo>
                      <a:lnTo>
                        <a:pt x="203" y="163"/>
                      </a:lnTo>
                      <a:lnTo>
                        <a:pt x="219" y="194"/>
                      </a:lnTo>
                      <a:lnTo>
                        <a:pt x="229" y="215"/>
                      </a:lnTo>
                      <a:lnTo>
                        <a:pt x="234" y="225"/>
                      </a:lnTo>
                      <a:lnTo>
                        <a:pt x="221" y="217"/>
                      </a:lnTo>
                      <a:lnTo>
                        <a:pt x="192" y="198"/>
                      </a:lnTo>
                      <a:lnTo>
                        <a:pt x="152" y="170"/>
                      </a:lnTo>
                      <a:lnTo>
                        <a:pt x="107" y="139"/>
                      </a:lnTo>
                      <a:lnTo>
                        <a:pt x="62" y="105"/>
                      </a:lnTo>
                      <a:lnTo>
                        <a:pt x="24" y="76"/>
                      </a:lnTo>
                      <a:lnTo>
                        <a:pt x="2" y="52"/>
                      </a:lnTo>
                      <a:lnTo>
                        <a:pt x="0" y="40"/>
                      </a:lnTo>
                      <a:lnTo>
                        <a:pt x="8" y="32"/>
                      </a:lnTo>
                      <a:lnTo>
                        <a:pt x="20" y="24"/>
                      </a:lnTo>
                      <a:lnTo>
                        <a:pt x="32" y="15"/>
                      </a:lnTo>
                      <a:lnTo>
                        <a:pt x="48" y="8"/>
                      </a:lnTo>
                      <a:lnTo>
                        <a:pt x="63" y="3"/>
                      </a:lnTo>
                      <a:lnTo>
                        <a:pt x="78" y="0"/>
                      </a:lnTo>
                      <a:lnTo>
                        <a:pt x="94" y="4"/>
                      </a:lnTo>
                      <a:lnTo>
                        <a:pt x="109" y="14"/>
                      </a:lnTo>
                      <a:close/>
                    </a:path>
                  </a:pathLst>
                </a:custGeom>
                <a:solidFill>
                  <a:srgbClr val="4FD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14" name="Freeform 694">
                  <a:extLst>
                    <a:ext uri="{FF2B5EF4-FFF2-40B4-BE49-F238E27FC236}">
                      <a16:creationId xmlns:a16="http://schemas.microsoft.com/office/drawing/2014/main" id="{8CA886A0-3E45-44BA-911F-6B7814D3E58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08" y="2271"/>
                  <a:ext cx="34" cy="35"/>
                </a:xfrm>
                <a:custGeom>
                  <a:avLst/>
                  <a:gdLst>
                    <a:gd name="T0" fmla="*/ 0 w 206"/>
                    <a:gd name="T1" fmla="*/ 0 h 204"/>
                    <a:gd name="T2" fmla="*/ 0 w 206"/>
                    <a:gd name="T3" fmla="*/ 0 h 204"/>
                    <a:gd name="T4" fmla="*/ 0 w 206"/>
                    <a:gd name="T5" fmla="*/ 0 h 204"/>
                    <a:gd name="T6" fmla="*/ 0 w 206"/>
                    <a:gd name="T7" fmla="*/ 0 h 204"/>
                    <a:gd name="T8" fmla="*/ 0 w 206"/>
                    <a:gd name="T9" fmla="*/ 0 h 204"/>
                    <a:gd name="T10" fmla="*/ 0 w 206"/>
                    <a:gd name="T11" fmla="*/ 0 h 204"/>
                    <a:gd name="T12" fmla="*/ 0 w 206"/>
                    <a:gd name="T13" fmla="*/ 0 h 204"/>
                    <a:gd name="T14" fmla="*/ 0 w 206"/>
                    <a:gd name="T15" fmla="*/ 0 h 204"/>
                    <a:gd name="T16" fmla="*/ 0 w 206"/>
                    <a:gd name="T17" fmla="*/ 0 h 204"/>
                    <a:gd name="T18" fmla="*/ 0 w 206"/>
                    <a:gd name="T19" fmla="*/ 0 h 204"/>
                    <a:gd name="T20" fmla="*/ 0 w 206"/>
                    <a:gd name="T21" fmla="*/ 0 h 204"/>
                    <a:gd name="T22" fmla="*/ 0 w 206"/>
                    <a:gd name="T23" fmla="*/ 0 h 204"/>
                    <a:gd name="T24" fmla="*/ 0 w 206"/>
                    <a:gd name="T25" fmla="*/ 0 h 204"/>
                    <a:gd name="T26" fmla="*/ 0 w 206"/>
                    <a:gd name="T27" fmla="*/ 0 h 204"/>
                    <a:gd name="T28" fmla="*/ 0 w 206"/>
                    <a:gd name="T29" fmla="*/ 0 h 204"/>
                    <a:gd name="T30" fmla="*/ 0 w 206"/>
                    <a:gd name="T31" fmla="*/ 0 h 204"/>
                    <a:gd name="T32" fmla="*/ 0 w 206"/>
                    <a:gd name="T33" fmla="*/ 0 h 204"/>
                    <a:gd name="T34" fmla="*/ 0 w 206"/>
                    <a:gd name="T35" fmla="*/ 0 h 204"/>
                    <a:gd name="T36" fmla="*/ 0 w 206"/>
                    <a:gd name="T37" fmla="*/ 0 h 204"/>
                    <a:gd name="T38" fmla="*/ 0 w 206"/>
                    <a:gd name="T39" fmla="*/ 0 h 204"/>
                    <a:gd name="T40" fmla="*/ 0 w 206"/>
                    <a:gd name="T41" fmla="*/ 0 h 204"/>
                    <a:gd name="T42" fmla="*/ 0 w 206"/>
                    <a:gd name="T43" fmla="*/ 0 h 204"/>
                    <a:gd name="T44" fmla="*/ 0 w 206"/>
                    <a:gd name="T45" fmla="*/ 0 h 204"/>
                    <a:gd name="T46" fmla="*/ 0 w 206"/>
                    <a:gd name="T47" fmla="*/ 0 h 204"/>
                    <a:gd name="T48" fmla="*/ 0 w 206"/>
                    <a:gd name="T49" fmla="*/ 0 h 204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206"/>
                    <a:gd name="T76" fmla="*/ 0 h 204"/>
                    <a:gd name="T77" fmla="*/ 206 w 206"/>
                    <a:gd name="T78" fmla="*/ 204 h 204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206" h="204">
                      <a:moveTo>
                        <a:pt x="86" y="9"/>
                      </a:moveTo>
                      <a:lnTo>
                        <a:pt x="98" y="23"/>
                      </a:lnTo>
                      <a:lnTo>
                        <a:pt x="116" y="48"/>
                      </a:lnTo>
                      <a:lnTo>
                        <a:pt x="135" y="78"/>
                      </a:lnTo>
                      <a:lnTo>
                        <a:pt x="156" y="113"/>
                      </a:lnTo>
                      <a:lnTo>
                        <a:pt x="175" y="145"/>
                      </a:lnTo>
                      <a:lnTo>
                        <a:pt x="191" y="174"/>
                      </a:lnTo>
                      <a:lnTo>
                        <a:pt x="201" y="194"/>
                      </a:lnTo>
                      <a:lnTo>
                        <a:pt x="206" y="204"/>
                      </a:lnTo>
                      <a:lnTo>
                        <a:pt x="195" y="197"/>
                      </a:lnTo>
                      <a:lnTo>
                        <a:pt x="170" y="177"/>
                      </a:lnTo>
                      <a:lnTo>
                        <a:pt x="134" y="150"/>
                      </a:lnTo>
                      <a:lnTo>
                        <a:pt x="94" y="121"/>
                      </a:lnTo>
                      <a:lnTo>
                        <a:pt x="54" y="89"/>
                      </a:lnTo>
                      <a:lnTo>
                        <a:pt x="21" y="61"/>
                      </a:lnTo>
                      <a:lnTo>
                        <a:pt x="1" y="39"/>
                      </a:lnTo>
                      <a:lnTo>
                        <a:pt x="0" y="29"/>
                      </a:lnTo>
                      <a:lnTo>
                        <a:pt x="5" y="23"/>
                      </a:lnTo>
                      <a:lnTo>
                        <a:pt x="15" y="18"/>
                      </a:lnTo>
                      <a:lnTo>
                        <a:pt x="26" y="12"/>
                      </a:lnTo>
                      <a:lnTo>
                        <a:pt x="38" y="7"/>
                      </a:lnTo>
                      <a:lnTo>
                        <a:pt x="49" y="1"/>
                      </a:lnTo>
                      <a:lnTo>
                        <a:pt x="62" y="0"/>
                      </a:lnTo>
                      <a:lnTo>
                        <a:pt x="74" y="1"/>
                      </a:lnTo>
                      <a:lnTo>
                        <a:pt x="86" y="9"/>
                      </a:lnTo>
                      <a:close/>
                    </a:path>
                  </a:pathLst>
                </a:custGeom>
                <a:solidFill>
                  <a:srgbClr val="73D1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15" name="Freeform 695">
                  <a:extLst>
                    <a:ext uri="{FF2B5EF4-FFF2-40B4-BE49-F238E27FC236}">
                      <a16:creationId xmlns:a16="http://schemas.microsoft.com/office/drawing/2014/main" id="{2D34E8C5-AF0E-4939-AA33-8DF40A28CF9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1" y="2273"/>
                  <a:ext cx="30" cy="31"/>
                </a:xfrm>
                <a:custGeom>
                  <a:avLst/>
                  <a:gdLst>
                    <a:gd name="T0" fmla="*/ 0 w 180"/>
                    <a:gd name="T1" fmla="*/ 0 h 187"/>
                    <a:gd name="T2" fmla="*/ 0 w 180"/>
                    <a:gd name="T3" fmla="*/ 0 h 187"/>
                    <a:gd name="T4" fmla="*/ 0 w 180"/>
                    <a:gd name="T5" fmla="*/ 0 h 187"/>
                    <a:gd name="T6" fmla="*/ 0 w 180"/>
                    <a:gd name="T7" fmla="*/ 0 h 187"/>
                    <a:gd name="T8" fmla="*/ 0 w 180"/>
                    <a:gd name="T9" fmla="*/ 0 h 187"/>
                    <a:gd name="T10" fmla="*/ 0 w 180"/>
                    <a:gd name="T11" fmla="*/ 0 h 187"/>
                    <a:gd name="T12" fmla="*/ 0 w 180"/>
                    <a:gd name="T13" fmla="*/ 0 h 187"/>
                    <a:gd name="T14" fmla="*/ 0 w 180"/>
                    <a:gd name="T15" fmla="*/ 0 h 187"/>
                    <a:gd name="T16" fmla="*/ 0 w 180"/>
                    <a:gd name="T17" fmla="*/ 0 h 187"/>
                    <a:gd name="T18" fmla="*/ 0 w 180"/>
                    <a:gd name="T19" fmla="*/ 0 h 187"/>
                    <a:gd name="T20" fmla="*/ 0 w 180"/>
                    <a:gd name="T21" fmla="*/ 0 h 187"/>
                    <a:gd name="T22" fmla="*/ 0 w 180"/>
                    <a:gd name="T23" fmla="*/ 0 h 187"/>
                    <a:gd name="T24" fmla="*/ 0 w 180"/>
                    <a:gd name="T25" fmla="*/ 0 h 187"/>
                    <a:gd name="T26" fmla="*/ 0 w 180"/>
                    <a:gd name="T27" fmla="*/ 0 h 187"/>
                    <a:gd name="T28" fmla="*/ 0 w 180"/>
                    <a:gd name="T29" fmla="*/ 0 h 187"/>
                    <a:gd name="T30" fmla="*/ 0 w 180"/>
                    <a:gd name="T31" fmla="*/ 0 h 187"/>
                    <a:gd name="T32" fmla="*/ 0 w 180"/>
                    <a:gd name="T33" fmla="*/ 0 h 187"/>
                    <a:gd name="T34" fmla="*/ 0 w 180"/>
                    <a:gd name="T35" fmla="*/ 0 h 187"/>
                    <a:gd name="T36" fmla="*/ 0 w 180"/>
                    <a:gd name="T37" fmla="*/ 0 h 187"/>
                    <a:gd name="T38" fmla="*/ 0 w 180"/>
                    <a:gd name="T39" fmla="*/ 0 h 187"/>
                    <a:gd name="T40" fmla="*/ 0 w 180"/>
                    <a:gd name="T41" fmla="*/ 0 h 187"/>
                    <a:gd name="T42" fmla="*/ 0 w 180"/>
                    <a:gd name="T43" fmla="*/ 0 h 187"/>
                    <a:gd name="T44" fmla="*/ 0 w 180"/>
                    <a:gd name="T45" fmla="*/ 0 h 187"/>
                    <a:gd name="T46" fmla="*/ 0 w 180"/>
                    <a:gd name="T47" fmla="*/ 0 h 187"/>
                    <a:gd name="T48" fmla="*/ 0 w 180"/>
                    <a:gd name="T49" fmla="*/ 0 h 187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80"/>
                    <a:gd name="T76" fmla="*/ 0 h 187"/>
                    <a:gd name="T77" fmla="*/ 180 w 180"/>
                    <a:gd name="T78" fmla="*/ 187 h 187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80" h="187">
                      <a:moveTo>
                        <a:pt x="63" y="7"/>
                      </a:moveTo>
                      <a:lnTo>
                        <a:pt x="72" y="19"/>
                      </a:lnTo>
                      <a:lnTo>
                        <a:pt x="89" y="43"/>
                      </a:lnTo>
                      <a:lnTo>
                        <a:pt x="107" y="71"/>
                      </a:lnTo>
                      <a:lnTo>
                        <a:pt x="128" y="103"/>
                      </a:lnTo>
                      <a:lnTo>
                        <a:pt x="147" y="133"/>
                      </a:lnTo>
                      <a:lnTo>
                        <a:pt x="164" y="160"/>
                      </a:lnTo>
                      <a:lnTo>
                        <a:pt x="175" y="178"/>
                      </a:lnTo>
                      <a:lnTo>
                        <a:pt x="180" y="187"/>
                      </a:lnTo>
                      <a:lnTo>
                        <a:pt x="171" y="180"/>
                      </a:lnTo>
                      <a:lnTo>
                        <a:pt x="148" y="163"/>
                      </a:lnTo>
                      <a:lnTo>
                        <a:pt x="117" y="137"/>
                      </a:lnTo>
                      <a:lnTo>
                        <a:pt x="83" y="109"/>
                      </a:lnTo>
                      <a:lnTo>
                        <a:pt x="48" y="79"/>
                      </a:lnTo>
                      <a:lnTo>
                        <a:pt x="20" y="53"/>
                      </a:lnTo>
                      <a:lnTo>
                        <a:pt x="2" y="33"/>
                      </a:lnTo>
                      <a:lnTo>
                        <a:pt x="0" y="25"/>
                      </a:lnTo>
                      <a:lnTo>
                        <a:pt x="4" y="20"/>
                      </a:lnTo>
                      <a:lnTo>
                        <a:pt x="11" y="16"/>
                      </a:lnTo>
                      <a:lnTo>
                        <a:pt x="19" y="10"/>
                      </a:lnTo>
                      <a:lnTo>
                        <a:pt x="29" y="7"/>
                      </a:lnTo>
                      <a:lnTo>
                        <a:pt x="37" y="2"/>
                      </a:lnTo>
                      <a:lnTo>
                        <a:pt x="46" y="0"/>
                      </a:lnTo>
                      <a:lnTo>
                        <a:pt x="55" y="1"/>
                      </a:lnTo>
                      <a:lnTo>
                        <a:pt x="63" y="7"/>
                      </a:lnTo>
                      <a:close/>
                    </a:path>
                  </a:pathLst>
                </a:custGeom>
                <a:solidFill>
                  <a:srgbClr val="99CC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16" name="Freeform 696">
                  <a:extLst>
                    <a:ext uri="{FF2B5EF4-FFF2-40B4-BE49-F238E27FC236}">
                      <a16:creationId xmlns:a16="http://schemas.microsoft.com/office/drawing/2014/main" id="{16D9BAAF-6C84-432C-87BC-24C3D448D3C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9" y="2252"/>
                  <a:ext cx="74" cy="31"/>
                </a:xfrm>
                <a:custGeom>
                  <a:avLst/>
                  <a:gdLst>
                    <a:gd name="T0" fmla="*/ 0 w 440"/>
                    <a:gd name="T1" fmla="*/ 0 h 184"/>
                    <a:gd name="T2" fmla="*/ 0 w 440"/>
                    <a:gd name="T3" fmla="*/ 0 h 184"/>
                    <a:gd name="T4" fmla="*/ 0 w 440"/>
                    <a:gd name="T5" fmla="*/ 0 h 184"/>
                    <a:gd name="T6" fmla="*/ 0 w 440"/>
                    <a:gd name="T7" fmla="*/ 0 h 184"/>
                    <a:gd name="T8" fmla="*/ 0 w 440"/>
                    <a:gd name="T9" fmla="*/ 0 h 184"/>
                    <a:gd name="T10" fmla="*/ 0 w 440"/>
                    <a:gd name="T11" fmla="*/ 0 h 184"/>
                    <a:gd name="T12" fmla="*/ 0 w 440"/>
                    <a:gd name="T13" fmla="*/ 0 h 184"/>
                    <a:gd name="T14" fmla="*/ 0 w 440"/>
                    <a:gd name="T15" fmla="*/ 0 h 184"/>
                    <a:gd name="T16" fmla="*/ 0 w 440"/>
                    <a:gd name="T17" fmla="*/ 0 h 184"/>
                    <a:gd name="T18" fmla="*/ 0 w 440"/>
                    <a:gd name="T19" fmla="*/ 0 h 184"/>
                    <a:gd name="T20" fmla="*/ 0 w 440"/>
                    <a:gd name="T21" fmla="*/ 0 h 184"/>
                    <a:gd name="T22" fmla="*/ 0 w 440"/>
                    <a:gd name="T23" fmla="*/ 0 h 184"/>
                    <a:gd name="T24" fmla="*/ 0 w 440"/>
                    <a:gd name="T25" fmla="*/ 0 h 184"/>
                    <a:gd name="T26" fmla="*/ 0 w 440"/>
                    <a:gd name="T27" fmla="*/ 0 h 184"/>
                    <a:gd name="T28" fmla="*/ 0 w 440"/>
                    <a:gd name="T29" fmla="*/ 0 h 184"/>
                    <a:gd name="T30" fmla="*/ 0 w 440"/>
                    <a:gd name="T31" fmla="*/ 0 h 184"/>
                    <a:gd name="T32" fmla="*/ 0 w 440"/>
                    <a:gd name="T33" fmla="*/ 0 h 184"/>
                    <a:gd name="T34" fmla="*/ 0 w 440"/>
                    <a:gd name="T35" fmla="*/ 0 h 184"/>
                    <a:gd name="T36" fmla="*/ 0 w 440"/>
                    <a:gd name="T37" fmla="*/ 0 h 184"/>
                    <a:gd name="T38" fmla="*/ 0 w 440"/>
                    <a:gd name="T39" fmla="*/ 0 h 184"/>
                    <a:gd name="T40" fmla="*/ 0 w 440"/>
                    <a:gd name="T41" fmla="*/ 0 h 184"/>
                    <a:gd name="T42" fmla="*/ 0 w 440"/>
                    <a:gd name="T43" fmla="*/ 0 h 184"/>
                    <a:gd name="T44" fmla="*/ 0 w 440"/>
                    <a:gd name="T45" fmla="*/ 0 h 184"/>
                    <a:gd name="T46" fmla="*/ 0 w 440"/>
                    <a:gd name="T47" fmla="*/ 0 h 184"/>
                    <a:gd name="T48" fmla="*/ 0 w 440"/>
                    <a:gd name="T49" fmla="*/ 0 h 184"/>
                    <a:gd name="T50" fmla="*/ 0 w 440"/>
                    <a:gd name="T51" fmla="*/ 0 h 184"/>
                    <a:gd name="T52" fmla="*/ 0 w 440"/>
                    <a:gd name="T53" fmla="*/ 0 h 184"/>
                    <a:gd name="T54" fmla="*/ 0 w 440"/>
                    <a:gd name="T55" fmla="*/ 0 h 184"/>
                    <a:gd name="T56" fmla="*/ 0 w 440"/>
                    <a:gd name="T57" fmla="*/ 0 h 184"/>
                    <a:gd name="T58" fmla="*/ 0 w 440"/>
                    <a:gd name="T59" fmla="*/ 0 h 184"/>
                    <a:gd name="T60" fmla="*/ 0 w 440"/>
                    <a:gd name="T61" fmla="*/ 0 h 184"/>
                    <a:gd name="T62" fmla="*/ 0 w 440"/>
                    <a:gd name="T63" fmla="*/ 0 h 184"/>
                    <a:gd name="T64" fmla="*/ 0 w 440"/>
                    <a:gd name="T65" fmla="*/ 0 h 184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440"/>
                    <a:gd name="T100" fmla="*/ 0 h 184"/>
                    <a:gd name="T101" fmla="*/ 440 w 440"/>
                    <a:gd name="T102" fmla="*/ 184 h 184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440" h="184">
                      <a:moveTo>
                        <a:pt x="305" y="1"/>
                      </a:moveTo>
                      <a:lnTo>
                        <a:pt x="273" y="0"/>
                      </a:lnTo>
                      <a:lnTo>
                        <a:pt x="225" y="9"/>
                      </a:lnTo>
                      <a:lnTo>
                        <a:pt x="168" y="23"/>
                      </a:lnTo>
                      <a:lnTo>
                        <a:pt x="112" y="41"/>
                      </a:lnTo>
                      <a:lnTo>
                        <a:pt x="59" y="59"/>
                      </a:lnTo>
                      <a:lnTo>
                        <a:pt x="21" y="77"/>
                      </a:lnTo>
                      <a:lnTo>
                        <a:pt x="0" y="89"/>
                      </a:lnTo>
                      <a:lnTo>
                        <a:pt x="8" y="93"/>
                      </a:lnTo>
                      <a:lnTo>
                        <a:pt x="20" y="93"/>
                      </a:lnTo>
                      <a:lnTo>
                        <a:pt x="47" y="98"/>
                      </a:lnTo>
                      <a:lnTo>
                        <a:pt x="81" y="103"/>
                      </a:lnTo>
                      <a:lnTo>
                        <a:pt x="123" y="113"/>
                      </a:lnTo>
                      <a:lnTo>
                        <a:pt x="162" y="125"/>
                      </a:lnTo>
                      <a:lnTo>
                        <a:pt x="200" y="139"/>
                      </a:lnTo>
                      <a:lnTo>
                        <a:pt x="228" y="156"/>
                      </a:lnTo>
                      <a:lnTo>
                        <a:pt x="242" y="176"/>
                      </a:lnTo>
                      <a:lnTo>
                        <a:pt x="254" y="184"/>
                      </a:lnTo>
                      <a:lnTo>
                        <a:pt x="278" y="184"/>
                      </a:lnTo>
                      <a:lnTo>
                        <a:pt x="311" y="176"/>
                      </a:lnTo>
                      <a:lnTo>
                        <a:pt x="348" y="164"/>
                      </a:lnTo>
                      <a:lnTo>
                        <a:pt x="383" y="145"/>
                      </a:lnTo>
                      <a:lnTo>
                        <a:pt x="414" y="124"/>
                      </a:lnTo>
                      <a:lnTo>
                        <a:pt x="434" y="99"/>
                      </a:lnTo>
                      <a:lnTo>
                        <a:pt x="440" y="75"/>
                      </a:lnTo>
                      <a:lnTo>
                        <a:pt x="434" y="52"/>
                      </a:lnTo>
                      <a:lnTo>
                        <a:pt x="425" y="36"/>
                      </a:lnTo>
                      <a:lnTo>
                        <a:pt x="411" y="25"/>
                      </a:lnTo>
                      <a:lnTo>
                        <a:pt x="394" y="18"/>
                      </a:lnTo>
                      <a:lnTo>
                        <a:pt x="374" y="12"/>
                      </a:lnTo>
                      <a:lnTo>
                        <a:pt x="353" y="9"/>
                      </a:lnTo>
                      <a:lnTo>
                        <a:pt x="329" y="4"/>
                      </a:lnTo>
                      <a:lnTo>
                        <a:pt x="305" y="1"/>
                      </a:lnTo>
                      <a:close/>
                    </a:path>
                  </a:pathLst>
                </a:custGeom>
                <a:solidFill>
                  <a:srgbClr val="00C7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17" name="Freeform 697">
                  <a:extLst>
                    <a:ext uri="{FF2B5EF4-FFF2-40B4-BE49-F238E27FC236}">
                      <a16:creationId xmlns:a16="http://schemas.microsoft.com/office/drawing/2014/main" id="{C84DD36C-6451-4801-A410-0D1B914F99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9" y="2257"/>
                  <a:ext cx="74" cy="26"/>
                </a:xfrm>
                <a:custGeom>
                  <a:avLst/>
                  <a:gdLst>
                    <a:gd name="T0" fmla="*/ 0 w 440"/>
                    <a:gd name="T1" fmla="*/ 0 h 154"/>
                    <a:gd name="T2" fmla="*/ 0 w 440"/>
                    <a:gd name="T3" fmla="*/ 0 h 154"/>
                    <a:gd name="T4" fmla="*/ 0 w 440"/>
                    <a:gd name="T5" fmla="*/ 0 h 154"/>
                    <a:gd name="T6" fmla="*/ 0 w 440"/>
                    <a:gd name="T7" fmla="*/ 0 h 154"/>
                    <a:gd name="T8" fmla="*/ 0 w 440"/>
                    <a:gd name="T9" fmla="*/ 0 h 154"/>
                    <a:gd name="T10" fmla="*/ 0 w 440"/>
                    <a:gd name="T11" fmla="*/ 0 h 154"/>
                    <a:gd name="T12" fmla="*/ 0 w 440"/>
                    <a:gd name="T13" fmla="*/ 0 h 154"/>
                    <a:gd name="T14" fmla="*/ 0 w 440"/>
                    <a:gd name="T15" fmla="*/ 0 h 154"/>
                    <a:gd name="T16" fmla="*/ 0 w 440"/>
                    <a:gd name="T17" fmla="*/ 0 h 154"/>
                    <a:gd name="T18" fmla="*/ 0 w 440"/>
                    <a:gd name="T19" fmla="*/ 0 h 154"/>
                    <a:gd name="T20" fmla="*/ 0 w 440"/>
                    <a:gd name="T21" fmla="*/ 0 h 154"/>
                    <a:gd name="T22" fmla="*/ 0 w 440"/>
                    <a:gd name="T23" fmla="*/ 0 h 154"/>
                    <a:gd name="T24" fmla="*/ 0 w 440"/>
                    <a:gd name="T25" fmla="*/ 0 h 154"/>
                    <a:gd name="T26" fmla="*/ 0 w 440"/>
                    <a:gd name="T27" fmla="*/ 0 h 154"/>
                    <a:gd name="T28" fmla="*/ 0 w 440"/>
                    <a:gd name="T29" fmla="*/ 0 h 154"/>
                    <a:gd name="T30" fmla="*/ 0 w 440"/>
                    <a:gd name="T31" fmla="*/ 0 h 154"/>
                    <a:gd name="T32" fmla="*/ 0 w 440"/>
                    <a:gd name="T33" fmla="*/ 0 h 154"/>
                    <a:gd name="T34" fmla="*/ 0 w 440"/>
                    <a:gd name="T35" fmla="*/ 0 h 154"/>
                    <a:gd name="T36" fmla="*/ 0 w 440"/>
                    <a:gd name="T37" fmla="*/ 0 h 154"/>
                    <a:gd name="T38" fmla="*/ 0 w 440"/>
                    <a:gd name="T39" fmla="*/ 0 h 154"/>
                    <a:gd name="T40" fmla="*/ 0 w 440"/>
                    <a:gd name="T41" fmla="*/ 0 h 154"/>
                    <a:gd name="T42" fmla="*/ 0 w 440"/>
                    <a:gd name="T43" fmla="*/ 0 h 154"/>
                    <a:gd name="T44" fmla="*/ 0 w 440"/>
                    <a:gd name="T45" fmla="*/ 0 h 154"/>
                    <a:gd name="T46" fmla="*/ 0 w 440"/>
                    <a:gd name="T47" fmla="*/ 0 h 154"/>
                    <a:gd name="T48" fmla="*/ 0 w 440"/>
                    <a:gd name="T49" fmla="*/ 0 h 154"/>
                    <a:gd name="T50" fmla="*/ 0 w 440"/>
                    <a:gd name="T51" fmla="*/ 0 h 154"/>
                    <a:gd name="T52" fmla="*/ 0 w 440"/>
                    <a:gd name="T53" fmla="*/ 0 h 154"/>
                    <a:gd name="T54" fmla="*/ 0 w 440"/>
                    <a:gd name="T55" fmla="*/ 0 h 154"/>
                    <a:gd name="T56" fmla="*/ 0 w 440"/>
                    <a:gd name="T57" fmla="*/ 0 h 154"/>
                    <a:gd name="T58" fmla="*/ 0 w 440"/>
                    <a:gd name="T59" fmla="*/ 0 h 154"/>
                    <a:gd name="T60" fmla="*/ 0 w 440"/>
                    <a:gd name="T61" fmla="*/ 0 h 154"/>
                    <a:gd name="T62" fmla="*/ 0 w 440"/>
                    <a:gd name="T63" fmla="*/ 0 h 154"/>
                    <a:gd name="T64" fmla="*/ 0 w 440"/>
                    <a:gd name="T65" fmla="*/ 0 h 154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440"/>
                    <a:gd name="T100" fmla="*/ 0 h 154"/>
                    <a:gd name="T101" fmla="*/ 440 w 440"/>
                    <a:gd name="T102" fmla="*/ 154 h 154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440" h="154">
                      <a:moveTo>
                        <a:pt x="303" y="2"/>
                      </a:moveTo>
                      <a:lnTo>
                        <a:pt x="269" y="0"/>
                      </a:lnTo>
                      <a:lnTo>
                        <a:pt x="222" y="5"/>
                      </a:lnTo>
                      <a:lnTo>
                        <a:pt x="166" y="14"/>
                      </a:lnTo>
                      <a:lnTo>
                        <a:pt x="110" y="27"/>
                      </a:lnTo>
                      <a:lnTo>
                        <a:pt x="58" y="40"/>
                      </a:lnTo>
                      <a:lnTo>
                        <a:pt x="20" y="52"/>
                      </a:lnTo>
                      <a:lnTo>
                        <a:pt x="0" y="60"/>
                      </a:lnTo>
                      <a:lnTo>
                        <a:pt x="8" y="63"/>
                      </a:lnTo>
                      <a:lnTo>
                        <a:pt x="20" y="63"/>
                      </a:lnTo>
                      <a:lnTo>
                        <a:pt x="47" y="68"/>
                      </a:lnTo>
                      <a:lnTo>
                        <a:pt x="81" y="73"/>
                      </a:lnTo>
                      <a:lnTo>
                        <a:pt x="123" y="83"/>
                      </a:lnTo>
                      <a:lnTo>
                        <a:pt x="162" y="95"/>
                      </a:lnTo>
                      <a:lnTo>
                        <a:pt x="200" y="109"/>
                      </a:lnTo>
                      <a:lnTo>
                        <a:pt x="228" y="126"/>
                      </a:lnTo>
                      <a:lnTo>
                        <a:pt x="242" y="146"/>
                      </a:lnTo>
                      <a:lnTo>
                        <a:pt x="254" y="154"/>
                      </a:lnTo>
                      <a:lnTo>
                        <a:pt x="279" y="154"/>
                      </a:lnTo>
                      <a:lnTo>
                        <a:pt x="313" y="146"/>
                      </a:lnTo>
                      <a:lnTo>
                        <a:pt x="350" y="133"/>
                      </a:lnTo>
                      <a:lnTo>
                        <a:pt x="385" y="114"/>
                      </a:lnTo>
                      <a:lnTo>
                        <a:pt x="416" y="92"/>
                      </a:lnTo>
                      <a:lnTo>
                        <a:pt x="435" y="69"/>
                      </a:lnTo>
                      <a:lnTo>
                        <a:pt x="440" y="45"/>
                      </a:lnTo>
                      <a:lnTo>
                        <a:pt x="432" y="24"/>
                      </a:lnTo>
                      <a:lnTo>
                        <a:pt x="422" y="11"/>
                      </a:lnTo>
                      <a:lnTo>
                        <a:pt x="409" y="5"/>
                      </a:lnTo>
                      <a:lnTo>
                        <a:pt x="392" y="4"/>
                      </a:lnTo>
                      <a:lnTo>
                        <a:pt x="372" y="4"/>
                      </a:lnTo>
                      <a:lnTo>
                        <a:pt x="350" y="5"/>
                      </a:lnTo>
                      <a:lnTo>
                        <a:pt x="327" y="5"/>
                      </a:lnTo>
                      <a:lnTo>
                        <a:pt x="303" y="2"/>
                      </a:lnTo>
                      <a:close/>
                    </a:path>
                  </a:pathLst>
                </a:custGeom>
                <a:solidFill>
                  <a:srgbClr val="00A1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18" name="Freeform 698">
                  <a:extLst>
                    <a:ext uri="{FF2B5EF4-FFF2-40B4-BE49-F238E27FC236}">
                      <a16:creationId xmlns:a16="http://schemas.microsoft.com/office/drawing/2014/main" id="{20B02331-CC58-43D8-BC01-C0BA662F145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9" y="2259"/>
                  <a:ext cx="74" cy="24"/>
                </a:xfrm>
                <a:custGeom>
                  <a:avLst/>
                  <a:gdLst>
                    <a:gd name="T0" fmla="*/ 0 w 440"/>
                    <a:gd name="T1" fmla="*/ 0 h 139"/>
                    <a:gd name="T2" fmla="*/ 0 w 440"/>
                    <a:gd name="T3" fmla="*/ 0 h 139"/>
                    <a:gd name="T4" fmla="*/ 0 w 440"/>
                    <a:gd name="T5" fmla="*/ 0 h 139"/>
                    <a:gd name="T6" fmla="*/ 0 w 440"/>
                    <a:gd name="T7" fmla="*/ 0 h 139"/>
                    <a:gd name="T8" fmla="*/ 0 w 440"/>
                    <a:gd name="T9" fmla="*/ 0 h 139"/>
                    <a:gd name="T10" fmla="*/ 0 w 440"/>
                    <a:gd name="T11" fmla="*/ 0 h 139"/>
                    <a:gd name="T12" fmla="*/ 0 w 440"/>
                    <a:gd name="T13" fmla="*/ 0 h 139"/>
                    <a:gd name="T14" fmla="*/ 0 w 440"/>
                    <a:gd name="T15" fmla="*/ 0 h 139"/>
                    <a:gd name="T16" fmla="*/ 0 w 440"/>
                    <a:gd name="T17" fmla="*/ 0 h 139"/>
                    <a:gd name="T18" fmla="*/ 0 w 440"/>
                    <a:gd name="T19" fmla="*/ 0 h 139"/>
                    <a:gd name="T20" fmla="*/ 0 w 440"/>
                    <a:gd name="T21" fmla="*/ 0 h 139"/>
                    <a:gd name="T22" fmla="*/ 0 w 440"/>
                    <a:gd name="T23" fmla="*/ 0 h 139"/>
                    <a:gd name="T24" fmla="*/ 0 w 440"/>
                    <a:gd name="T25" fmla="*/ 0 h 139"/>
                    <a:gd name="T26" fmla="*/ 0 w 440"/>
                    <a:gd name="T27" fmla="*/ 0 h 139"/>
                    <a:gd name="T28" fmla="*/ 0 w 440"/>
                    <a:gd name="T29" fmla="*/ 0 h 139"/>
                    <a:gd name="T30" fmla="*/ 0 w 440"/>
                    <a:gd name="T31" fmla="*/ 0 h 139"/>
                    <a:gd name="T32" fmla="*/ 0 w 440"/>
                    <a:gd name="T33" fmla="*/ 0 h 139"/>
                    <a:gd name="T34" fmla="*/ 0 w 440"/>
                    <a:gd name="T35" fmla="*/ 0 h 139"/>
                    <a:gd name="T36" fmla="*/ 0 w 440"/>
                    <a:gd name="T37" fmla="*/ 0 h 139"/>
                    <a:gd name="T38" fmla="*/ 0 w 440"/>
                    <a:gd name="T39" fmla="*/ 0 h 139"/>
                    <a:gd name="T40" fmla="*/ 0 w 440"/>
                    <a:gd name="T41" fmla="*/ 0 h 139"/>
                    <a:gd name="T42" fmla="*/ 0 w 440"/>
                    <a:gd name="T43" fmla="*/ 0 h 139"/>
                    <a:gd name="T44" fmla="*/ 0 w 440"/>
                    <a:gd name="T45" fmla="*/ 0 h 139"/>
                    <a:gd name="T46" fmla="*/ 0 w 440"/>
                    <a:gd name="T47" fmla="*/ 0 h 139"/>
                    <a:gd name="T48" fmla="*/ 0 w 440"/>
                    <a:gd name="T49" fmla="*/ 0 h 139"/>
                    <a:gd name="T50" fmla="*/ 0 w 440"/>
                    <a:gd name="T51" fmla="*/ 0 h 139"/>
                    <a:gd name="T52" fmla="*/ 0 w 440"/>
                    <a:gd name="T53" fmla="*/ 0 h 139"/>
                    <a:gd name="T54" fmla="*/ 0 w 440"/>
                    <a:gd name="T55" fmla="*/ 0 h 139"/>
                    <a:gd name="T56" fmla="*/ 0 w 440"/>
                    <a:gd name="T57" fmla="*/ 0 h 139"/>
                    <a:gd name="T58" fmla="*/ 0 w 440"/>
                    <a:gd name="T59" fmla="*/ 0 h 139"/>
                    <a:gd name="T60" fmla="*/ 0 w 440"/>
                    <a:gd name="T61" fmla="*/ 0 h 139"/>
                    <a:gd name="T62" fmla="*/ 0 w 440"/>
                    <a:gd name="T63" fmla="*/ 0 h 139"/>
                    <a:gd name="T64" fmla="*/ 0 w 440"/>
                    <a:gd name="T65" fmla="*/ 0 h 139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440"/>
                    <a:gd name="T100" fmla="*/ 0 h 139"/>
                    <a:gd name="T101" fmla="*/ 440 w 440"/>
                    <a:gd name="T102" fmla="*/ 139 h 139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440" h="139">
                      <a:moveTo>
                        <a:pt x="301" y="18"/>
                      </a:moveTo>
                      <a:lnTo>
                        <a:pt x="267" y="13"/>
                      </a:lnTo>
                      <a:lnTo>
                        <a:pt x="220" y="14"/>
                      </a:lnTo>
                      <a:lnTo>
                        <a:pt x="164" y="19"/>
                      </a:lnTo>
                      <a:lnTo>
                        <a:pt x="108" y="27"/>
                      </a:lnTo>
                      <a:lnTo>
                        <a:pt x="57" y="34"/>
                      </a:lnTo>
                      <a:lnTo>
                        <a:pt x="20" y="41"/>
                      </a:lnTo>
                      <a:lnTo>
                        <a:pt x="0" y="46"/>
                      </a:lnTo>
                      <a:lnTo>
                        <a:pt x="8" y="48"/>
                      </a:lnTo>
                      <a:lnTo>
                        <a:pt x="20" y="48"/>
                      </a:lnTo>
                      <a:lnTo>
                        <a:pt x="45" y="53"/>
                      </a:lnTo>
                      <a:lnTo>
                        <a:pt x="80" y="58"/>
                      </a:lnTo>
                      <a:lnTo>
                        <a:pt x="122" y="68"/>
                      </a:lnTo>
                      <a:lnTo>
                        <a:pt x="161" y="80"/>
                      </a:lnTo>
                      <a:lnTo>
                        <a:pt x="198" y="94"/>
                      </a:lnTo>
                      <a:lnTo>
                        <a:pt x="227" y="111"/>
                      </a:lnTo>
                      <a:lnTo>
                        <a:pt x="242" y="131"/>
                      </a:lnTo>
                      <a:lnTo>
                        <a:pt x="254" y="139"/>
                      </a:lnTo>
                      <a:lnTo>
                        <a:pt x="279" y="139"/>
                      </a:lnTo>
                      <a:lnTo>
                        <a:pt x="313" y="131"/>
                      </a:lnTo>
                      <a:lnTo>
                        <a:pt x="350" y="118"/>
                      </a:lnTo>
                      <a:lnTo>
                        <a:pt x="385" y="99"/>
                      </a:lnTo>
                      <a:lnTo>
                        <a:pt x="416" y="77"/>
                      </a:lnTo>
                      <a:lnTo>
                        <a:pt x="435" y="54"/>
                      </a:lnTo>
                      <a:lnTo>
                        <a:pt x="440" y="30"/>
                      </a:lnTo>
                      <a:lnTo>
                        <a:pt x="432" y="10"/>
                      </a:lnTo>
                      <a:lnTo>
                        <a:pt x="421" y="2"/>
                      </a:lnTo>
                      <a:lnTo>
                        <a:pt x="407" y="0"/>
                      </a:lnTo>
                      <a:lnTo>
                        <a:pt x="390" y="5"/>
                      </a:lnTo>
                      <a:lnTo>
                        <a:pt x="369" y="11"/>
                      </a:lnTo>
                      <a:lnTo>
                        <a:pt x="348" y="17"/>
                      </a:lnTo>
                      <a:lnTo>
                        <a:pt x="324" y="19"/>
                      </a:lnTo>
                      <a:lnTo>
                        <a:pt x="301" y="18"/>
                      </a:lnTo>
                      <a:close/>
                    </a:path>
                  </a:pathLst>
                </a:custGeom>
                <a:solidFill>
                  <a:srgbClr val="007D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19" name="Freeform 699">
                  <a:extLst>
                    <a:ext uri="{FF2B5EF4-FFF2-40B4-BE49-F238E27FC236}">
                      <a16:creationId xmlns:a16="http://schemas.microsoft.com/office/drawing/2014/main" id="{FE3D6F4A-22A6-4A18-9767-F9AACD76D55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9" y="2261"/>
                  <a:ext cx="74" cy="22"/>
                </a:xfrm>
                <a:custGeom>
                  <a:avLst/>
                  <a:gdLst>
                    <a:gd name="T0" fmla="*/ 0 w 441"/>
                    <a:gd name="T1" fmla="*/ 0 h 130"/>
                    <a:gd name="T2" fmla="*/ 0 w 441"/>
                    <a:gd name="T3" fmla="*/ 0 h 130"/>
                    <a:gd name="T4" fmla="*/ 0 w 441"/>
                    <a:gd name="T5" fmla="*/ 0 h 130"/>
                    <a:gd name="T6" fmla="*/ 0 w 441"/>
                    <a:gd name="T7" fmla="*/ 0 h 130"/>
                    <a:gd name="T8" fmla="*/ 0 w 441"/>
                    <a:gd name="T9" fmla="*/ 0 h 130"/>
                    <a:gd name="T10" fmla="*/ 0 w 441"/>
                    <a:gd name="T11" fmla="*/ 0 h 130"/>
                    <a:gd name="T12" fmla="*/ 0 w 441"/>
                    <a:gd name="T13" fmla="*/ 0 h 130"/>
                    <a:gd name="T14" fmla="*/ 0 w 441"/>
                    <a:gd name="T15" fmla="*/ 0 h 130"/>
                    <a:gd name="T16" fmla="*/ 0 w 441"/>
                    <a:gd name="T17" fmla="*/ 0 h 130"/>
                    <a:gd name="T18" fmla="*/ 0 w 441"/>
                    <a:gd name="T19" fmla="*/ 0 h 130"/>
                    <a:gd name="T20" fmla="*/ 0 w 441"/>
                    <a:gd name="T21" fmla="*/ 0 h 130"/>
                    <a:gd name="T22" fmla="*/ 0 w 441"/>
                    <a:gd name="T23" fmla="*/ 0 h 130"/>
                    <a:gd name="T24" fmla="*/ 0 w 441"/>
                    <a:gd name="T25" fmla="*/ 0 h 130"/>
                    <a:gd name="T26" fmla="*/ 0 w 441"/>
                    <a:gd name="T27" fmla="*/ 0 h 130"/>
                    <a:gd name="T28" fmla="*/ 0 w 441"/>
                    <a:gd name="T29" fmla="*/ 0 h 130"/>
                    <a:gd name="T30" fmla="*/ 0 w 441"/>
                    <a:gd name="T31" fmla="*/ 0 h 130"/>
                    <a:gd name="T32" fmla="*/ 0 w 441"/>
                    <a:gd name="T33" fmla="*/ 0 h 130"/>
                    <a:gd name="T34" fmla="*/ 0 w 441"/>
                    <a:gd name="T35" fmla="*/ 0 h 130"/>
                    <a:gd name="T36" fmla="*/ 0 w 441"/>
                    <a:gd name="T37" fmla="*/ 0 h 130"/>
                    <a:gd name="T38" fmla="*/ 0 w 441"/>
                    <a:gd name="T39" fmla="*/ 0 h 130"/>
                    <a:gd name="T40" fmla="*/ 0 w 441"/>
                    <a:gd name="T41" fmla="*/ 0 h 130"/>
                    <a:gd name="T42" fmla="*/ 0 w 441"/>
                    <a:gd name="T43" fmla="*/ 0 h 130"/>
                    <a:gd name="T44" fmla="*/ 0 w 441"/>
                    <a:gd name="T45" fmla="*/ 0 h 130"/>
                    <a:gd name="T46" fmla="*/ 0 w 441"/>
                    <a:gd name="T47" fmla="*/ 0 h 130"/>
                    <a:gd name="T48" fmla="*/ 0 w 441"/>
                    <a:gd name="T49" fmla="*/ 0 h 130"/>
                    <a:gd name="T50" fmla="*/ 0 w 441"/>
                    <a:gd name="T51" fmla="*/ 0 h 130"/>
                    <a:gd name="T52" fmla="*/ 0 w 441"/>
                    <a:gd name="T53" fmla="*/ 0 h 130"/>
                    <a:gd name="T54" fmla="*/ 0 w 441"/>
                    <a:gd name="T55" fmla="*/ 0 h 130"/>
                    <a:gd name="T56" fmla="*/ 0 w 441"/>
                    <a:gd name="T57" fmla="*/ 0 h 130"/>
                    <a:gd name="T58" fmla="*/ 0 w 441"/>
                    <a:gd name="T59" fmla="*/ 0 h 130"/>
                    <a:gd name="T60" fmla="*/ 0 w 441"/>
                    <a:gd name="T61" fmla="*/ 0 h 130"/>
                    <a:gd name="T62" fmla="*/ 0 w 441"/>
                    <a:gd name="T63" fmla="*/ 0 h 130"/>
                    <a:gd name="T64" fmla="*/ 0 w 441"/>
                    <a:gd name="T65" fmla="*/ 0 h 130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441"/>
                    <a:gd name="T100" fmla="*/ 0 h 130"/>
                    <a:gd name="T101" fmla="*/ 441 w 441"/>
                    <a:gd name="T102" fmla="*/ 130 h 130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441" h="130">
                      <a:moveTo>
                        <a:pt x="298" y="39"/>
                      </a:moveTo>
                      <a:lnTo>
                        <a:pt x="265" y="34"/>
                      </a:lnTo>
                      <a:lnTo>
                        <a:pt x="217" y="31"/>
                      </a:lnTo>
                      <a:lnTo>
                        <a:pt x="162" y="30"/>
                      </a:lnTo>
                      <a:lnTo>
                        <a:pt x="107" y="32"/>
                      </a:lnTo>
                      <a:lnTo>
                        <a:pt x="57" y="35"/>
                      </a:lnTo>
                      <a:lnTo>
                        <a:pt x="19" y="37"/>
                      </a:lnTo>
                      <a:lnTo>
                        <a:pt x="0" y="38"/>
                      </a:lnTo>
                      <a:lnTo>
                        <a:pt x="9" y="39"/>
                      </a:lnTo>
                      <a:lnTo>
                        <a:pt x="21" y="39"/>
                      </a:lnTo>
                      <a:lnTo>
                        <a:pt x="46" y="44"/>
                      </a:lnTo>
                      <a:lnTo>
                        <a:pt x="81" y="49"/>
                      </a:lnTo>
                      <a:lnTo>
                        <a:pt x="123" y="59"/>
                      </a:lnTo>
                      <a:lnTo>
                        <a:pt x="162" y="71"/>
                      </a:lnTo>
                      <a:lnTo>
                        <a:pt x="199" y="85"/>
                      </a:lnTo>
                      <a:lnTo>
                        <a:pt x="228" y="102"/>
                      </a:lnTo>
                      <a:lnTo>
                        <a:pt x="243" y="122"/>
                      </a:lnTo>
                      <a:lnTo>
                        <a:pt x="255" y="130"/>
                      </a:lnTo>
                      <a:lnTo>
                        <a:pt x="280" y="130"/>
                      </a:lnTo>
                      <a:lnTo>
                        <a:pt x="314" y="122"/>
                      </a:lnTo>
                      <a:lnTo>
                        <a:pt x="352" y="109"/>
                      </a:lnTo>
                      <a:lnTo>
                        <a:pt x="387" y="90"/>
                      </a:lnTo>
                      <a:lnTo>
                        <a:pt x="418" y="67"/>
                      </a:lnTo>
                      <a:lnTo>
                        <a:pt x="437" y="44"/>
                      </a:lnTo>
                      <a:lnTo>
                        <a:pt x="441" y="21"/>
                      </a:lnTo>
                      <a:lnTo>
                        <a:pt x="433" y="4"/>
                      </a:lnTo>
                      <a:lnTo>
                        <a:pt x="422" y="0"/>
                      </a:lnTo>
                      <a:lnTo>
                        <a:pt x="406" y="3"/>
                      </a:lnTo>
                      <a:lnTo>
                        <a:pt x="388" y="13"/>
                      </a:lnTo>
                      <a:lnTo>
                        <a:pt x="367" y="25"/>
                      </a:lnTo>
                      <a:lnTo>
                        <a:pt x="345" y="36"/>
                      </a:lnTo>
                      <a:lnTo>
                        <a:pt x="321" y="40"/>
                      </a:lnTo>
                      <a:lnTo>
                        <a:pt x="298" y="39"/>
                      </a:lnTo>
                      <a:close/>
                    </a:path>
                  </a:pathLst>
                </a:custGeom>
                <a:solidFill>
                  <a:srgbClr val="0059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20" name="Freeform 700">
                  <a:extLst>
                    <a:ext uri="{FF2B5EF4-FFF2-40B4-BE49-F238E27FC236}">
                      <a16:creationId xmlns:a16="http://schemas.microsoft.com/office/drawing/2014/main" id="{E678E937-2F18-4B0A-9886-A8A37A238D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29" y="2262"/>
                  <a:ext cx="74" cy="21"/>
                </a:xfrm>
                <a:custGeom>
                  <a:avLst/>
                  <a:gdLst>
                    <a:gd name="T0" fmla="*/ 0 w 441"/>
                    <a:gd name="T1" fmla="*/ 0 h 126"/>
                    <a:gd name="T2" fmla="*/ 0 w 441"/>
                    <a:gd name="T3" fmla="*/ 0 h 126"/>
                    <a:gd name="T4" fmla="*/ 0 w 441"/>
                    <a:gd name="T5" fmla="*/ 0 h 126"/>
                    <a:gd name="T6" fmla="*/ 0 w 441"/>
                    <a:gd name="T7" fmla="*/ 0 h 126"/>
                    <a:gd name="T8" fmla="*/ 0 w 441"/>
                    <a:gd name="T9" fmla="*/ 0 h 126"/>
                    <a:gd name="T10" fmla="*/ 0 w 441"/>
                    <a:gd name="T11" fmla="*/ 0 h 126"/>
                    <a:gd name="T12" fmla="*/ 0 w 441"/>
                    <a:gd name="T13" fmla="*/ 0 h 126"/>
                    <a:gd name="T14" fmla="*/ 0 w 441"/>
                    <a:gd name="T15" fmla="*/ 0 h 126"/>
                    <a:gd name="T16" fmla="*/ 0 w 441"/>
                    <a:gd name="T17" fmla="*/ 0 h 126"/>
                    <a:gd name="T18" fmla="*/ 0 w 441"/>
                    <a:gd name="T19" fmla="*/ 0 h 126"/>
                    <a:gd name="T20" fmla="*/ 0 w 441"/>
                    <a:gd name="T21" fmla="*/ 0 h 126"/>
                    <a:gd name="T22" fmla="*/ 0 w 441"/>
                    <a:gd name="T23" fmla="*/ 0 h 126"/>
                    <a:gd name="T24" fmla="*/ 0 w 441"/>
                    <a:gd name="T25" fmla="*/ 0 h 126"/>
                    <a:gd name="T26" fmla="*/ 0 w 441"/>
                    <a:gd name="T27" fmla="*/ 0 h 126"/>
                    <a:gd name="T28" fmla="*/ 0 w 441"/>
                    <a:gd name="T29" fmla="*/ 0 h 126"/>
                    <a:gd name="T30" fmla="*/ 0 w 441"/>
                    <a:gd name="T31" fmla="*/ 0 h 126"/>
                    <a:gd name="T32" fmla="*/ 0 w 441"/>
                    <a:gd name="T33" fmla="*/ 0 h 126"/>
                    <a:gd name="T34" fmla="*/ 0 w 441"/>
                    <a:gd name="T35" fmla="*/ 0 h 126"/>
                    <a:gd name="T36" fmla="*/ 0 w 441"/>
                    <a:gd name="T37" fmla="*/ 0 h 126"/>
                    <a:gd name="T38" fmla="*/ 0 w 441"/>
                    <a:gd name="T39" fmla="*/ 0 h 126"/>
                    <a:gd name="T40" fmla="*/ 0 w 441"/>
                    <a:gd name="T41" fmla="*/ 0 h 126"/>
                    <a:gd name="T42" fmla="*/ 0 w 441"/>
                    <a:gd name="T43" fmla="*/ 0 h 126"/>
                    <a:gd name="T44" fmla="*/ 0 w 441"/>
                    <a:gd name="T45" fmla="*/ 0 h 126"/>
                    <a:gd name="T46" fmla="*/ 0 w 441"/>
                    <a:gd name="T47" fmla="*/ 0 h 126"/>
                    <a:gd name="T48" fmla="*/ 0 w 441"/>
                    <a:gd name="T49" fmla="*/ 0 h 126"/>
                    <a:gd name="T50" fmla="*/ 0 w 441"/>
                    <a:gd name="T51" fmla="*/ 0 h 126"/>
                    <a:gd name="T52" fmla="*/ 0 w 441"/>
                    <a:gd name="T53" fmla="*/ 0 h 126"/>
                    <a:gd name="T54" fmla="*/ 0 w 441"/>
                    <a:gd name="T55" fmla="*/ 0 h 126"/>
                    <a:gd name="T56" fmla="*/ 0 w 441"/>
                    <a:gd name="T57" fmla="*/ 0 h 126"/>
                    <a:gd name="T58" fmla="*/ 0 w 441"/>
                    <a:gd name="T59" fmla="*/ 0 h 126"/>
                    <a:gd name="T60" fmla="*/ 0 w 441"/>
                    <a:gd name="T61" fmla="*/ 0 h 126"/>
                    <a:gd name="T62" fmla="*/ 0 w 441"/>
                    <a:gd name="T63" fmla="*/ 0 h 126"/>
                    <a:gd name="T64" fmla="*/ 0 w 441"/>
                    <a:gd name="T65" fmla="*/ 0 h 12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441"/>
                    <a:gd name="T100" fmla="*/ 0 h 126"/>
                    <a:gd name="T101" fmla="*/ 441 w 441"/>
                    <a:gd name="T102" fmla="*/ 126 h 12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441" h="126">
                      <a:moveTo>
                        <a:pt x="294" y="66"/>
                      </a:moveTo>
                      <a:lnTo>
                        <a:pt x="260" y="58"/>
                      </a:lnTo>
                      <a:lnTo>
                        <a:pt x="214" y="52"/>
                      </a:lnTo>
                      <a:lnTo>
                        <a:pt x="159" y="46"/>
                      </a:lnTo>
                      <a:lnTo>
                        <a:pt x="105" y="43"/>
                      </a:lnTo>
                      <a:lnTo>
                        <a:pt x="54" y="40"/>
                      </a:lnTo>
                      <a:lnTo>
                        <a:pt x="18" y="37"/>
                      </a:lnTo>
                      <a:lnTo>
                        <a:pt x="0" y="35"/>
                      </a:lnTo>
                      <a:lnTo>
                        <a:pt x="9" y="35"/>
                      </a:lnTo>
                      <a:lnTo>
                        <a:pt x="21" y="35"/>
                      </a:lnTo>
                      <a:lnTo>
                        <a:pt x="46" y="40"/>
                      </a:lnTo>
                      <a:lnTo>
                        <a:pt x="81" y="45"/>
                      </a:lnTo>
                      <a:lnTo>
                        <a:pt x="123" y="55"/>
                      </a:lnTo>
                      <a:lnTo>
                        <a:pt x="162" y="67"/>
                      </a:lnTo>
                      <a:lnTo>
                        <a:pt x="199" y="81"/>
                      </a:lnTo>
                      <a:lnTo>
                        <a:pt x="228" y="98"/>
                      </a:lnTo>
                      <a:lnTo>
                        <a:pt x="243" y="118"/>
                      </a:lnTo>
                      <a:lnTo>
                        <a:pt x="255" y="126"/>
                      </a:lnTo>
                      <a:lnTo>
                        <a:pt x="282" y="126"/>
                      </a:lnTo>
                      <a:lnTo>
                        <a:pt x="315" y="118"/>
                      </a:lnTo>
                      <a:lnTo>
                        <a:pt x="354" y="105"/>
                      </a:lnTo>
                      <a:lnTo>
                        <a:pt x="388" y="86"/>
                      </a:lnTo>
                      <a:lnTo>
                        <a:pt x="419" y="63"/>
                      </a:lnTo>
                      <a:lnTo>
                        <a:pt x="438" y="40"/>
                      </a:lnTo>
                      <a:lnTo>
                        <a:pt x="441" y="17"/>
                      </a:lnTo>
                      <a:lnTo>
                        <a:pt x="432" y="1"/>
                      </a:lnTo>
                      <a:lnTo>
                        <a:pt x="420" y="0"/>
                      </a:lnTo>
                      <a:lnTo>
                        <a:pt x="404" y="9"/>
                      </a:lnTo>
                      <a:lnTo>
                        <a:pt x="386" y="26"/>
                      </a:lnTo>
                      <a:lnTo>
                        <a:pt x="364" y="43"/>
                      </a:lnTo>
                      <a:lnTo>
                        <a:pt x="341" y="58"/>
                      </a:lnTo>
                      <a:lnTo>
                        <a:pt x="318" y="67"/>
                      </a:lnTo>
                      <a:lnTo>
                        <a:pt x="294" y="66"/>
                      </a:lnTo>
                      <a:close/>
                    </a:path>
                  </a:pathLst>
                </a:custGeom>
                <a:solidFill>
                  <a:srgbClr val="0036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21" name="Freeform 701">
                  <a:extLst>
                    <a:ext uri="{FF2B5EF4-FFF2-40B4-BE49-F238E27FC236}">
                      <a16:creationId xmlns:a16="http://schemas.microsoft.com/office/drawing/2014/main" id="{DBEF431A-F83E-4A65-A23C-D0BACB7B94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61" y="2273"/>
                  <a:ext cx="41" cy="42"/>
                </a:xfrm>
                <a:custGeom>
                  <a:avLst/>
                  <a:gdLst>
                    <a:gd name="T0" fmla="*/ 0 w 243"/>
                    <a:gd name="T1" fmla="*/ 0 h 255"/>
                    <a:gd name="T2" fmla="*/ 0 w 243"/>
                    <a:gd name="T3" fmla="*/ 0 h 255"/>
                    <a:gd name="T4" fmla="*/ 0 w 243"/>
                    <a:gd name="T5" fmla="*/ 0 h 255"/>
                    <a:gd name="T6" fmla="*/ 0 w 243"/>
                    <a:gd name="T7" fmla="*/ 0 h 255"/>
                    <a:gd name="T8" fmla="*/ 0 w 243"/>
                    <a:gd name="T9" fmla="*/ 0 h 255"/>
                    <a:gd name="T10" fmla="*/ 0 w 243"/>
                    <a:gd name="T11" fmla="*/ 0 h 255"/>
                    <a:gd name="T12" fmla="*/ 0 w 243"/>
                    <a:gd name="T13" fmla="*/ 0 h 255"/>
                    <a:gd name="T14" fmla="*/ 0 w 243"/>
                    <a:gd name="T15" fmla="*/ 0 h 255"/>
                    <a:gd name="T16" fmla="*/ 0 w 243"/>
                    <a:gd name="T17" fmla="*/ 0 h 255"/>
                    <a:gd name="T18" fmla="*/ 0 w 243"/>
                    <a:gd name="T19" fmla="*/ 0 h 255"/>
                    <a:gd name="T20" fmla="*/ 0 w 243"/>
                    <a:gd name="T21" fmla="*/ 0 h 255"/>
                    <a:gd name="T22" fmla="*/ 0 w 243"/>
                    <a:gd name="T23" fmla="*/ 0 h 255"/>
                    <a:gd name="T24" fmla="*/ 0 w 243"/>
                    <a:gd name="T25" fmla="*/ 0 h 255"/>
                    <a:gd name="T26" fmla="*/ 0 w 243"/>
                    <a:gd name="T27" fmla="*/ 0 h 255"/>
                    <a:gd name="T28" fmla="*/ 0 w 243"/>
                    <a:gd name="T29" fmla="*/ 0 h 255"/>
                    <a:gd name="T30" fmla="*/ 0 w 243"/>
                    <a:gd name="T31" fmla="*/ 0 h 255"/>
                    <a:gd name="T32" fmla="*/ 0 w 243"/>
                    <a:gd name="T33" fmla="*/ 0 h 255"/>
                    <a:gd name="T34" fmla="*/ 0 w 243"/>
                    <a:gd name="T35" fmla="*/ 0 h 255"/>
                    <a:gd name="T36" fmla="*/ 0 w 243"/>
                    <a:gd name="T37" fmla="*/ 0 h 255"/>
                    <a:gd name="T38" fmla="*/ 0 w 243"/>
                    <a:gd name="T39" fmla="*/ 0 h 255"/>
                    <a:gd name="T40" fmla="*/ 0 w 243"/>
                    <a:gd name="T41" fmla="*/ 0 h 255"/>
                    <a:gd name="T42" fmla="*/ 0 w 243"/>
                    <a:gd name="T43" fmla="*/ 0 h 255"/>
                    <a:gd name="T44" fmla="*/ 0 w 243"/>
                    <a:gd name="T45" fmla="*/ 0 h 255"/>
                    <a:gd name="T46" fmla="*/ 0 w 243"/>
                    <a:gd name="T47" fmla="*/ 0 h 255"/>
                    <a:gd name="T48" fmla="*/ 0 w 243"/>
                    <a:gd name="T49" fmla="*/ 0 h 255"/>
                    <a:gd name="T50" fmla="*/ 0 w 243"/>
                    <a:gd name="T51" fmla="*/ 0 h 255"/>
                    <a:gd name="T52" fmla="*/ 0 w 243"/>
                    <a:gd name="T53" fmla="*/ 0 h 255"/>
                    <a:gd name="T54" fmla="*/ 0 w 243"/>
                    <a:gd name="T55" fmla="*/ 0 h 255"/>
                    <a:gd name="T56" fmla="*/ 0 w 243"/>
                    <a:gd name="T57" fmla="*/ 0 h 255"/>
                    <a:gd name="T58" fmla="*/ 0 w 243"/>
                    <a:gd name="T59" fmla="*/ 0 h 255"/>
                    <a:gd name="T60" fmla="*/ 0 w 243"/>
                    <a:gd name="T61" fmla="*/ 0 h 255"/>
                    <a:gd name="T62" fmla="*/ 0 w 243"/>
                    <a:gd name="T63" fmla="*/ 0 h 255"/>
                    <a:gd name="T64" fmla="*/ 0 w 243"/>
                    <a:gd name="T65" fmla="*/ 0 h 255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243"/>
                    <a:gd name="T100" fmla="*/ 0 h 255"/>
                    <a:gd name="T101" fmla="*/ 243 w 243"/>
                    <a:gd name="T102" fmla="*/ 255 h 255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243" h="255">
                      <a:moveTo>
                        <a:pt x="120" y="51"/>
                      </a:moveTo>
                      <a:lnTo>
                        <a:pt x="102" y="69"/>
                      </a:lnTo>
                      <a:lnTo>
                        <a:pt x="82" y="100"/>
                      </a:lnTo>
                      <a:lnTo>
                        <a:pt x="59" y="133"/>
                      </a:lnTo>
                      <a:lnTo>
                        <a:pt x="40" y="172"/>
                      </a:lnTo>
                      <a:lnTo>
                        <a:pt x="21" y="207"/>
                      </a:lnTo>
                      <a:lnTo>
                        <a:pt x="7" y="235"/>
                      </a:lnTo>
                      <a:lnTo>
                        <a:pt x="0" y="252"/>
                      </a:lnTo>
                      <a:lnTo>
                        <a:pt x="1" y="255"/>
                      </a:lnTo>
                      <a:lnTo>
                        <a:pt x="13" y="239"/>
                      </a:lnTo>
                      <a:lnTo>
                        <a:pt x="33" y="229"/>
                      </a:lnTo>
                      <a:lnTo>
                        <a:pt x="56" y="221"/>
                      </a:lnTo>
                      <a:lnTo>
                        <a:pt x="83" y="217"/>
                      </a:lnTo>
                      <a:lnTo>
                        <a:pt x="109" y="211"/>
                      </a:lnTo>
                      <a:lnTo>
                        <a:pt x="132" y="207"/>
                      </a:lnTo>
                      <a:lnTo>
                        <a:pt x="151" y="198"/>
                      </a:lnTo>
                      <a:lnTo>
                        <a:pt x="165" y="186"/>
                      </a:lnTo>
                      <a:lnTo>
                        <a:pt x="176" y="164"/>
                      </a:lnTo>
                      <a:lnTo>
                        <a:pt x="192" y="138"/>
                      </a:lnTo>
                      <a:lnTo>
                        <a:pt x="207" y="109"/>
                      </a:lnTo>
                      <a:lnTo>
                        <a:pt x="222" y="79"/>
                      </a:lnTo>
                      <a:lnTo>
                        <a:pt x="234" y="51"/>
                      </a:lnTo>
                      <a:lnTo>
                        <a:pt x="241" y="28"/>
                      </a:lnTo>
                      <a:lnTo>
                        <a:pt x="243" y="11"/>
                      </a:lnTo>
                      <a:lnTo>
                        <a:pt x="237" y="3"/>
                      </a:lnTo>
                      <a:lnTo>
                        <a:pt x="223" y="0"/>
                      </a:lnTo>
                      <a:lnTo>
                        <a:pt x="210" y="0"/>
                      </a:lnTo>
                      <a:lnTo>
                        <a:pt x="195" y="2"/>
                      </a:lnTo>
                      <a:lnTo>
                        <a:pt x="182" y="9"/>
                      </a:lnTo>
                      <a:lnTo>
                        <a:pt x="166" y="15"/>
                      </a:lnTo>
                      <a:lnTo>
                        <a:pt x="151" y="26"/>
                      </a:lnTo>
                      <a:lnTo>
                        <a:pt x="136" y="37"/>
                      </a:lnTo>
                      <a:lnTo>
                        <a:pt x="120" y="51"/>
                      </a:lnTo>
                      <a:close/>
                    </a:path>
                  </a:pathLst>
                </a:custGeom>
                <a:solidFill>
                  <a:srgbClr val="00B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22" name="Freeform 702">
                  <a:extLst>
                    <a:ext uri="{FF2B5EF4-FFF2-40B4-BE49-F238E27FC236}">
                      <a16:creationId xmlns:a16="http://schemas.microsoft.com/office/drawing/2014/main" id="{07F60DD7-AEEE-4E4A-9858-6ED6CAD349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61" y="2275"/>
                  <a:ext cx="39" cy="39"/>
                </a:xfrm>
                <a:custGeom>
                  <a:avLst/>
                  <a:gdLst>
                    <a:gd name="T0" fmla="*/ 0 w 230"/>
                    <a:gd name="T1" fmla="*/ 0 h 238"/>
                    <a:gd name="T2" fmla="*/ 0 w 230"/>
                    <a:gd name="T3" fmla="*/ 0 h 238"/>
                    <a:gd name="T4" fmla="*/ 0 w 230"/>
                    <a:gd name="T5" fmla="*/ 0 h 238"/>
                    <a:gd name="T6" fmla="*/ 0 w 230"/>
                    <a:gd name="T7" fmla="*/ 0 h 238"/>
                    <a:gd name="T8" fmla="*/ 0 w 230"/>
                    <a:gd name="T9" fmla="*/ 0 h 238"/>
                    <a:gd name="T10" fmla="*/ 0 w 230"/>
                    <a:gd name="T11" fmla="*/ 0 h 238"/>
                    <a:gd name="T12" fmla="*/ 0 w 230"/>
                    <a:gd name="T13" fmla="*/ 0 h 238"/>
                    <a:gd name="T14" fmla="*/ 0 w 230"/>
                    <a:gd name="T15" fmla="*/ 0 h 238"/>
                    <a:gd name="T16" fmla="*/ 0 w 230"/>
                    <a:gd name="T17" fmla="*/ 0 h 238"/>
                    <a:gd name="T18" fmla="*/ 0 w 230"/>
                    <a:gd name="T19" fmla="*/ 0 h 238"/>
                    <a:gd name="T20" fmla="*/ 0 w 230"/>
                    <a:gd name="T21" fmla="*/ 0 h 238"/>
                    <a:gd name="T22" fmla="*/ 0 w 230"/>
                    <a:gd name="T23" fmla="*/ 0 h 238"/>
                    <a:gd name="T24" fmla="*/ 0 w 230"/>
                    <a:gd name="T25" fmla="*/ 0 h 238"/>
                    <a:gd name="T26" fmla="*/ 0 w 230"/>
                    <a:gd name="T27" fmla="*/ 0 h 238"/>
                    <a:gd name="T28" fmla="*/ 0 w 230"/>
                    <a:gd name="T29" fmla="*/ 0 h 238"/>
                    <a:gd name="T30" fmla="*/ 0 w 230"/>
                    <a:gd name="T31" fmla="*/ 0 h 238"/>
                    <a:gd name="T32" fmla="*/ 0 w 230"/>
                    <a:gd name="T33" fmla="*/ 0 h 238"/>
                    <a:gd name="T34" fmla="*/ 0 w 230"/>
                    <a:gd name="T35" fmla="*/ 0 h 238"/>
                    <a:gd name="T36" fmla="*/ 0 w 230"/>
                    <a:gd name="T37" fmla="*/ 0 h 238"/>
                    <a:gd name="T38" fmla="*/ 0 w 230"/>
                    <a:gd name="T39" fmla="*/ 0 h 238"/>
                    <a:gd name="T40" fmla="*/ 0 w 230"/>
                    <a:gd name="T41" fmla="*/ 0 h 238"/>
                    <a:gd name="T42" fmla="*/ 0 w 230"/>
                    <a:gd name="T43" fmla="*/ 0 h 238"/>
                    <a:gd name="T44" fmla="*/ 0 w 230"/>
                    <a:gd name="T45" fmla="*/ 0 h 238"/>
                    <a:gd name="T46" fmla="*/ 0 w 230"/>
                    <a:gd name="T47" fmla="*/ 0 h 238"/>
                    <a:gd name="T48" fmla="*/ 0 w 230"/>
                    <a:gd name="T49" fmla="*/ 0 h 238"/>
                    <a:gd name="T50" fmla="*/ 0 w 230"/>
                    <a:gd name="T51" fmla="*/ 0 h 238"/>
                    <a:gd name="T52" fmla="*/ 0 w 230"/>
                    <a:gd name="T53" fmla="*/ 0 h 238"/>
                    <a:gd name="T54" fmla="*/ 0 w 230"/>
                    <a:gd name="T55" fmla="*/ 0 h 238"/>
                    <a:gd name="T56" fmla="*/ 0 w 230"/>
                    <a:gd name="T57" fmla="*/ 0 h 238"/>
                    <a:gd name="T58" fmla="*/ 0 w 230"/>
                    <a:gd name="T59" fmla="*/ 0 h 238"/>
                    <a:gd name="T60" fmla="*/ 0 w 230"/>
                    <a:gd name="T61" fmla="*/ 0 h 238"/>
                    <a:gd name="T62" fmla="*/ 0 w 230"/>
                    <a:gd name="T63" fmla="*/ 0 h 238"/>
                    <a:gd name="T64" fmla="*/ 0 w 230"/>
                    <a:gd name="T65" fmla="*/ 0 h 23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230"/>
                    <a:gd name="T100" fmla="*/ 0 h 238"/>
                    <a:gd name="T101" fmla="*/ 230 w 230"/>
                    <a:gd name="T102" fmla="*/ 238 h 23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230" h="238">
                      <a:moveTo>
                        <a:pt x="120" y="46"/>
                      </a:moveTo>
                      <a:lnTo>
                        <a:pt x="102" y="63"/>
                      </a:lnTo>
                      <a:lnTo>
                        <a:pt x="82" y="91"/>
                      </a:lnTo>
                      <a:lnTo>
                        <a:pt x="61" y="124"/>
                      </a:lnTo>
                      <a:lnTo>
                        <a:pt x="41" y="160"/>
                      </a:lnTo>
                      <a:lnTo>
                        <a:pt x="22" y="192"/>
                      </a:lnTo>
                      <a:lnTo>
                        <a:pt x="9" y="219"/>
                      </a:lnTo>
                      <a:lnTo>
                        <a:pt x="0" y="236"/>
                      </a:lnTo>
                      <a:lnTo>
                        <a:pt x="1" y="238"/>
                      </a:lnTo>
                      <a:lnTo>
                        <a:pt x="13" y="225"/>
                      </a:lnTo>
                      <a:lnTo>
                        <a:pt x="32" y="215"/>
                      </a:lnTo>
                      <a:lnTo>
                        <a:pt x="55" y="207"/>
                      </a:lnTo>
                      <a:lnTo>
                        <a:pt x="81" y="202"/>
                      </a:lnTo>
                      <a:lnTo>
                        <a:pt x="106" y="196"/>
                      </a:lnTo>
                      <a:lnTo>
                        <a:pt x="129" y="189"/>
                      </a:lnTo>
                      <a:lnTo>
                        <a:pt x="148" y="181"/>
                      </a:lnTo>
                      <a:lnTo>
                        <a:pt x="161" y="170"/>
                      </a:lnTo>
                      <a:lnTo>
                        <a:pt x="171" y="149"/>
                      </a:lnTo>
                      <a:lnTo>
                        <a:pt x="184" y="126"/>
                      </a:lnTo>
                      <a:lnTo>
                        <a:pt x="198" y="99"/>
                      </a:lnTo>
                      <a:lnTo>
                        <a:pt x="212" y="73"/>
                      </a:lnTo>
                      <a:lnTo>
                        <a:pt x="223" y="47"/>
                      </a:lnTo>
                      <a:lnTo>
                        <a:pt x="229" y="26"/>
                      </a:lnTo>
                      <a:lnTo>
                        <a:pt x="230" y="10"/>
                      </a:lnTo>
                      <a:lnTo>
                        <a:pt x="225" y="2"/>
                      </a:lnTo>
                      <a:lnTo>
                        <a:pt x="212" y="0"/>
                      </a:lnTo>
                      <a:lnTo>
                        <a:pt x="201" y="1"/>
                      </a:lnTo>
                      <a:lnTo>
                        <a:pt x="189" y="3"/>
                      </a:lnTo>
                      <a:lnTo>
                        <a:pt x="176" y="9"/>
                      </a:lnTo>
                      <a:lnTo>
                        <a:pt x="163" y="15"/>
                      </a:lnTo>
                      <a:lnTo>
                        <a:pt x="149" y="24"/>
                      </a:lnTo>
                      <a:lnTo>
                        <a:pt x="135" y="33"/>
                      </a:lnTo>
                      <a:lnTo>
                        <a:pt x="120" y="46"/>
                      </a:lnTo>
                      <a:close/>
                    </a:path>
                  </a:pathLst>
                </a:custGeom>
                <a:solidFill>
                  <a:srgbClr val="00C2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23" name="Freeform 703">
                  <a:extLst>
                    <a:ext uri="{FF2B5EF4-FFF2-40B4-BE49-F238E27FC236}">
                      <a16:creationId xmlns:a16="http://schemas.microsoft.com/office/drawing/2014/main" id="{504E29D0-54E0-4DEC-AA83-923F916E9F7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62" y="2277"/>
                  <a:ext cx="36" cy="37"/>
                </a:xfrm>
                <a:custGeom>
                  <a:avLst/>
                  <a:gdLst>
                    <a:gd name="T0" fmla="*/ 0 w 219"/>
                    <a:gd name="T1" fmla="*/ 0 h 222"/>
                    <a:gd name="T2" fmla="*/ 0 w 219"/>
                    <a:gd name="T3" fmla="*/ 0 h 222"/>
                    <a:gd name="T4" fmla="*/ 0 w 219"/>
                    <a:gd name="T5" fmla="*/ 0 h 222"/>
                    <a:gd name="T6" fmla="*/ 0 w 219"/>
                    <a:gd name="T7" fmla="*/ 0 h 222"/>
                    <a:gd name="T8" fmla="*/ 0 w 219"/>
                    <a:gd name="T9" fmla="*/ 0 h 222"/>
                    <a:gd name="T10" fmla="*/ 0 w 219"/>
                    <a:gd name="T11" fmla="*/ 0 h 222"/>
                    <a:gd name="T12" fmla="*/ 0 w 219"/>
                    <a:gd name="T13" fmla="*/ 0 h 222"/>
                    <a:gd name="T14" fmla="*/ 0 w 219"/>
                    <a:gd name="T15" fmla="*/ 0 h 222"/>
                    <a:gd name="T16" fmla="*/ 0 w 219"/>
                    <a:gd name="T17" fmla="*/ 0 h 222"/>
                    <a:gd name="T18" fmla="*/ 0 w 219"/>
                    <a:gd name="T19" fmla="*/ 0 h 222"/>
                    <a:gd name="T20" fmla="*/ 0 w 219"/>
                    <a:gd name="T21" fmla="*/ 0 h 222"/>
                    <a:gd name="T22" fmla="*/ 0 w 219"/>
                    <a:gd name="T23" fmla="*/ 0 h 222"/>
                    <a:gd name="T24" fmla="*/ 0 w 219"/>
                    <a:gd name="T25" fmla="*/ 0 h 222"/>
                    <a:gd name="T26" fmla="*/ 0 w 219"/>
                    <a:gd name="T27" fmla="*/ 0 h 222"/>
                    <a:gd name="T28" fmla="*/ 0 w 219"/>
                    <a:gd name="T29" fmla="*/ 0 h 222"/>
                    <a:gd name="T30" fmla="*/ 0 w 219"/>
                    <a:gd name="T31" fmla="*/ 0 h 222"/>
                    <a:gd name="T32" fmla="*/ 0 w 219"/>
                    <a:gd name="T33" fmla="*/ 0 h 222"/>
                    <a:gd name="T34" fmla="*/ 0 w 219"/>
                    <a:gd name="T35" fmla="*/ 0 h 222"/>
                    <a:gd name="T36" fmla="*/ 0 w 219"/>
                    <a:gd name="T37" fmla="*/ 0 h 222"/>
                    <a:gd name="T38" fmla="*/ 0 w 219"/>
                    <a:gd name="T39" fmla="*/ 0 h 222"/>
                    <a:gd name="T40" fmla="*/ 0 w 219"/>
                    <a:gd name="T41" fmla="*/ 0 h 222"/>
                    <a:gd name="T42" fmla="*/ 0 w 219"/>
                    <a:gd name="T43" fmla="*/ 0 h 222"/>
                    <a:gd name="T44" fmla="*/ 0 w 219"/>
                    <a:gd name="T45" fmla="*/ 0 h 222"/>
                    <a:gd name="T46" fmla="*/ 0 w 219"/>
                    <a:gd name="T47" fmla="*/ 0 h 222"/>
                    <a:gd name="T48" fmla="*/ 0 w 219"/>
                    <a:gd name="T49" fmla="*/ 0 h 222"/>
                    <a:gd name="T50" fmla="*/ 0 w 219"/>
                    <a:gd name="T51" fmla="*/ 0 h 222"/>
                    <a:gd name="T52" fmla="*/ 0 w 219"/>
                    <a:gd name="T53" fmla="*/ 0 h 222"/>
                    <a:gd name="T54" fmla="*/ 0 w 219"/>
                    <a:gd name="T55" fmla="*/ 0 h 222"/>
                    <a:gd name="T56" fmla="*/ 0 w 219"/>
                    <a:gd name="T57" fmla="*/ 0 h 222"/>
                    <a:gd name="T58" fmla="*/ 0 w 219"/>
                    <a:gd name="T59" fmla="*/ 0 h 222"/>
                    <a:gd name="T60" fmla="*/ 0 w 219"/>
                    <a:gd name="T61" fmla="*/ 0 h 222"/>
                    <a:gd name="T62" fmla="*/ 0 w 219"/>
                    <a:gd name="T63" fmla="*/ 0 h 222"/>
                    <a:gd name="T64" fmla="*/ 0 w 219"/>
                    <a:gd name="T65" fmla="*/ 0 h 22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219"/>
                    <a:gd name="T100" fmla="*/ 0 h 222"/>
                    <a:gd name="T101" fmla="*/ 219 w 219"/>
                    <a:gd name="T102" fmla="*/ 222 h 222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219" h="222">
                      <a:moveTo>
                        <a:pt x="118" y="42"/>
                      </a:moveTo>
                      <a:lnTo>
                        <a:pt x="101" y="58"/>
                      </a:lnTo>
                      <a:lnTo>
                        <a:pt x="82" y="83"/>
                      </a:lnTo>
                      <a:lnTo>
                        <a:pt x="61" y="114"/>
                      </a:lnTo>
                      <a:lnTo>
                        <a:pt x="42" y="149"/>
                      </a:lnTo>
                      <a:lnTo>
                        <a:pt x="23" y="179"/>
                      </a:lnTo>
                      <a:lnTo>
                        <a:pt x="9" y="205"/>
                      </a:lnTo>
                      <a:lnTo>
                        <a:pt x="0" y="220"/>
                      </a:lnTo>
                      <a:lnTo>
                        <a:pt x="1" y="222"/>
                      </a:lnTo>
                      <a:lnTo>
                        <a:pt x="12" y="208"/>
                      </a:lnTo>
                      <a:lnTo>
                        <a:pt x="32" y="199"/>
                      </a:lnTo>
                      <a:lnTo>
                        <a:pt x="53" y="191"/>
                      </a:lnTo>
                      <a:lnTo>
                        <a:pt x="79" y="185"/>
                      </a:lnTo>
                      <a:lnTo>
                        <a:pt x="104" y="178"/>
                      </a:lnTo>
                      <a:lnTo>
                        <a:pt x="126" y="172"/>
                      </a:lnTo>
                      <a:lnTo>
                        <a:pt x="144" y="164"/>
                      </a:lnTo>
                      <a:lnTo>
                        <a:pt x="156" y="155"/>
                      </a:lnTo>
                      <a:lnTo>
                        <a:pt x="165" y="136"/>
                      </a:lnTo>
                      <a:lnTo>
                        <a:pt x="178" y="115"/>
                      </a:lnTo>
                      <a:lnTo>
                        <a:pt x="190" y="90"/>
                      </a:lnTo>
                      <a:lnTo>
                        <a:pt x="203" y="67"/>
                      </a:lnTo>
                      <a:lnTo>
                        <a:pt x="212" y="43"/>
                      </a:lnTo>
                      <a:lnTo>
                        <a:pt x="218" y="24"/>
                      </a:lnTo>
                      <a:lnTo>
                        <a:pt x="219" y="9"/>
                      </a:lnTo>
                      <a:lnTo>
                        <a:pt x="215" y="4"/>
                      </a:lnTo>
                      <a:lnTo>
                        <a:pt x="204" y="0"/>
                      </a:lnTo>
                      <a:lnTo>
                        <a:pt x="194" y="0"/>
                      </a:lnTo>
                      <a:lnTo>
                        <a:pt x="182" y="3"/>
                      </a:lnTo>
                      <a:lnTo>
                        <a:pt x="171" y="7"/>
                      </a:lnTo>
                      <a:lnTo>
                        <a:pt x="158" y="13"/>
                      </a:lnTo>
                      <a:lnTo>
                        <a:pt x="145" y="21"/>
                      </a:lnTo>
                      <a:lnTo>
                        <a:pt x="132" y="30"/>
                      </a:lnTo>
                      <a:lnTo>
                        <a:pt x="118" y="42"/>
                      </a:lnTo>
                      <a:close/>
                    </a:path>
                  </a:pathLst>
                </a:custGeom>
                <a:solidFill>
                  <a:srgbClr val="00D1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24" name="Freeform 704">
                  <a:extLst>
                    <a:ext uri="{FF2B5EF4-FFF2-40B4-BE49-F238E27FC236}">
                      <a16:creationId xmlns:a16="http://schemas.microsoft.com/office/drawing/2014/main" id="{349582EB-0DCB-4B0D-BF99-44ADCD6B908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63" y="2278"/>
                  <a:ext cx="34" cy="35"/>
                </a:xfrm>
                <a:custGeom>
                  <a:avLst/>
                  <a:gdLst>
                    <a:gd name="T0" fmla="*/ 0 w 203"/>
                    <a:gd name="T1" fmla="*/ 0 h 206"/>
                    <a:gd name="T2" fmla="*/ 0 w 203"/>
                    <a:gd name="T3" fmla="*/ 0 h 206"/>
                    <a:gd name="T4" fmla="*/ 0 w 203"/>
                    <a:gd name="T5" fmla="*/ 0 h 206"/>
                    <a:gd name="T6" fmla="*/ 0 w 203"/>
                    <a:gd name="T7" fmla="*/ 0 h 206"/>
                    <a:gd name="T8" fmla="*/ 0 w 203"/>
                    <a:gd name="T9" fmla="*/ 0 h 206"/>
                    <a:gd name="T10" fmla="*/ 0 w 203"/>
                    <a:gd name="T11" fmla="*/ 0 h 206"/>
                    <a:gd name="T12" fmla="*/ 0 w 203"/>
                    <a:gd name="T13" fmla="*/ 0 h 206"/>
                    <a:gd name="T14" fmla="*/ 0 w 203"/>
                    <a:gd name="T15" fmla="*/ 0 h 206"/>
                    <a:gd name="T16" fmla="*/ 0 w 203"/>
                    <a:gd name="T17" fmla="*/ 0 h 206"/>
                    <a:gd name="T18" fmla="*/ 0 w 203"/>
                    <a:gd name="T19" fmla="*/ 0 h 206"/>
                    <a:gd name="T20" fmla="*/ 0 w 203"/>
                    <a:gd name="T21" fmla="*/ 0 h 206"/>
                    <a:gd name="T22" fmla="*/ 0 w 203"/>
                    <a:gd name="T23" fmla="*/ 0 h 206"/>
                    <a:gd name="T24" fmla="*/ 0 w 203"/>
                    <a:gd name="T25" fmla="*/ 0 h 206"/>
                    <a:gd name="T26" fmla="*/ 0 w 203"/>
                    <a:gd name="T27" fmla="*/ 0 h 206"/>
                    <a:gd name="T28" fmla="*/ 0 w 203"/>
                    <a:gd name="T29" fmla="*/ 0 h 206"/>
                    <a:gd name="T30" fmla="*/ 0 w 203"/>
                    <a:gd name="T31" fmla="*/ 0 h 206"/>
                    <a:gd name="T32" fmla="*/ 0 w 203"/>
                    <a:gd name="T33" fmla="*/ 0 h 206"/>
                    <a:gd name="T34" fmla="*/ 0 w 203"/>
                    <a:gd name="T35" fmla="*/ 0 h 206"/>
                    <a:gd name="T36" fmla="*/ 0 w 203"/>
                    <a:gd name="T37" fmla="*/ 0 h 206"/>
                    <a:gd name="T38" fmla="*/ 0 w 203"/>
                    <a:gd name="T39" fmla="*/ 0 h 206"/>
                    <a:gd name="T40" fmla="*/ 0 w 203"/>
                    <a:gd name="T41" fmla="*/ 0 h 206"/>
                    <a:gd name="T42" fmla="*/ 0 w 203"/>
                    <a:gd name="T43" fmla="*/ 0 h 206"/>
                    <a:gd name="T44" fmla="*/ 0 w 203"/>
                    <a:gd name="T45" fmla="*/ 0 h 206"/>
                    <a:gd name="T46" fmla="*/ 0 w 203"/>
                    <a:gd name="T47" fmla="*/ 0 h 206"/>
                    <a:gd name="T48" fmla="*/ 0 w 203"/>
                    <a:gd name="T49" fmla="*/ 0 h 206"/>
                    <a:gd name="T50" fmla="*/ 0 w 203"/>
                    <a:gd name="T51" fmla="*/ 0 h 206"/>
                    <a:gd name="T52" fmla="*/ 0 w 203"/>
                    <a:gd name="T53" fmla="*/ 0 h 206"/>
                    <a:gd name="T54" fmla="*/ 0 w 203"/>
                    <a:gd name="T55" fmla="*/ 0 h 206"/>
                    <a:gd name="T56" fmla="*/ 0 w 203"/>
                    <a:gd name="T57" fmla="*/ 0 h 206"/>
                    <a:gd name="T58" fmla="*/ 0 w 203"/>
                    <a:gd name="T59" fmla="*/ 0 h 206"/>
                    <a:gd name="T60" fmla="*/ 0 w 203"/>
                    <a:gd name="T61" fmla="*/ 0 h 206"/>
                    <a:gd name="T62" fmla="*/ 0 w 203"/>
                    <a:gd name="T63" fmla="*/ 0 h 206"/>
                    <a:gd name="T64" fmla="*/ 0 w 203"/>
                    <a:gd name="T65" fmla="*/ 0 h 20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203"/>
                    <a:gd name="T100" fmla="*/ 0 h 206"/>
                    <a:gd name="T101" fmla="*/ 203 w 203"/>
                    <a:gd name="T102" fmla="*/ 206 h 20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203" h="206">
                      <a:moveTo>
                        <a:pt x="112" y="39"/>
                      </a:moveTo>
                      <a:lnTo>
                        <a:pt x="98" y="52"/>
                      </a:lnTo>
                      <a:lnTo>
                        <a:pt x="80" y="77"/>
                      </a:lnTo>
                      <a:lnTo>
                        <a:pt x="60" y="106"/>
                      </a:lnTo>
                      <a:lnTo>
                        <a:pt x="41" y="138"/>
                      </a:lnTo>
                      <a:lnTo>
                        <a:pt x="22" y="166"/>
                      </a:lnTo>
                      <a:lnTo>
                        <a:pt x="9" y="189"/>
                      </a:lnTo>
                      <a:lnTo>
                        <a:pt x="0" y="204"/>
                      </a:lnTo>
                      <a:lnTo>
                        <a:pt x="1" y="206"/>
                      </a:lnTo>
                      <a:lnTo>
                        <a:pt x="10" y="194"/>
                      </a:lnTo>
                      <a:lnTo>
                        <a:pt x="28" y="186"/>
                      </a:lnTo>
                      <a:lnTo>
                        <a:pt x="48" y="178"/>
                      </a:lnTo>
                      <a:lnTo>
                        <a:pt x="73" y="172"/>
                      </a:lnTo>
                      <a:lnTo>
                        <a:pt x="95" y="165"/>
                      </a:lnTo>
                      <a:lnTo>
                        <a:pt x="118" y="158"/>
                      </a:lnTo>
                      <a:lnTo>
                        <a:pt x="134" y="150"/>
                      </a:lnTo>
                      <a:lnTo>
                        <a:pt x="145" y="141"/>
                      </a:lnTo>
                      <a:lnTo>
                        <a:pt x="154" y="124"/>
                      </a:lnTo>
                      <a:lnTo>
                        <a:pt x="165" y="105"/>
                      </a:lnTo>
                      <a:lnTo>
                        <a:pt x="176" y="82"/>
                      </a:lnTo>
                      <a:lnTo>
                        <a:pt x="189" y="61"/>
                      </a:lnTo>
                      <a:lnTo>
                        <a:pt x="197" y="40"/>
                      </a:lnTo>
                      <a:lnTo>
                        <a:pt x="202" y="22"/>
                      </a:lnTo>
                      <a:lnTo>
                        <a:pt x="203" y="9"/>
                      </a:lnTo>
                      <a:lnTo>
                        <a:pt x="199" y="4"/>
                      </a:lnTo>
                      <a:lnTo>
                        <a:pt x="189" y="0"/>
                      </a:lnTo>
                      <a:lnTo>
                        <a:pt x="179" y="2"/>
                      </a:lnTo>
                      <a:lnTo>
                        <a:pt x="168" y="3"/>
                      </a:lnTo>
                      <a:lnTo>
                        <a:pt x="158" y="7"/>
                      </a:lnTo>
                      <a:lnTo>
                        <a:pt x="146" y="12"/>
                      </a:lnTo>
                      <a:lnTo>
                        <a:pt x="135" y="20"/>
                      </a:lnTo>
                      <a:lnTo>
                        <a:pt x="123" y="27"/>
                      </a:lnTo>
                      <a:lnTo>
                        <a:pt x="112" y="39"/>
                      </a:lnTo>
                      <a:close/>
                    </a:path>
                  </a:pathLst>
                </a:custGeom>
                <a:solidFill>
                  <a:srgbClr val="26E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25" name="Freeform 705">
                  <a:extLst>
                    <a:ext uri="{FF2B5EF4-FFF2-40B4-BE49-F238E27FC236}">
                      <a16:creationId xmlns:a16="http://schemas.microsoft.com/office/drawing/2014/main" id="{B959FFC5-CB21-4B38-8C91-5D85F3BF35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63" y="2280"/>
                  <a:ext cx="32" cy="32"/>
                </a:xfrm>
                <a:custGeom>
                  <a:avLst/>
                  <a:gdLst>
                    <a:gd name="T0" fmla="*/ 0 w 191"/>
                    <a:gd name="T1" fmla="*/ 0 h 191"/>
                    <a:gd name="T2" fmla="*/ 0 w 191"/>
                    <a:gd name="T3" fmla="*/ 0 h 191"/>
                    <a:gd name="T4" fmla="*/ 0 w 191"/>
                    <a:gd name="T5" fmla="*/ 0 h 191"/>
                    <a:gd name="T6" fmla="*/ 0 w 191"/>
                    <a:gd name="T7" fmla="*/ 0 h 191"/>
                    <a:gd name="T8" fmla="*/ 0 w 191"/>
                    <a:gd name="T9" fmla="*/ 0 h 191"/>
                    <a:gd name="T10" fmla="*/ 0 w 191"/>
                    <a:gd name="T11" fmla="*/ 0 h 191"/>
                    <a:gd name="T12" fmla="*/ 0 w 191"/>
                    <a:gd name="T13" fmla="*/ 0 h 191"/>
                    <a:gd name="T14" fmla="*/ 0 w 191"/>
                    <a:gd name="T15" fmla="*/ 0 h 191"/>
                    <a:gd name="T16" fmla="*/ 0 w 191"/>
                    <a:gd name="T17" fmla="*/ 0 h 191"/>
                    <a:gd name="T18" fmla="*/ 0 w 191"/>
                    <a:gd name="T19" fmla="*/ 0 h 191"/>
                    <a:gd name="T20" fmla="*/ 0 w 191"/>
                    <a:gd name="T21" fmla="*/ 0 h 191"/>
                    <a:gd name="T22" fmla="*/ 0 w 191"/>
                    <a:gd name="T23" fmla="*/ 0 h 191"/>
                    <a:gd name="T24" fmla="*/ 0 w 191"/>
                    <a:gd name="T25" fmla="*/ 0 h 191"/>
                    <a:gd name="T26" fmla="*/ 0 w 191"/>
                    <a:gd name="T27" fmla="*/ 0 h 191"/>
                    <a:gd name="T28" fmla="*/ 0 w 191"/>
                    <a:gd name="T29" fmla="*/ 0 h 191"/>
                    <a:gd name="T30" fmla="*/ 0 w 191"/>
                    <a:gd name="T31" fmla="*/ 0 h 191"/>
                    <a:gd name="T32" fmla="*/ 0 w 191"/>
                    <a:gd name="T33" fmla="*/ 0 h 191"/>
                    <a:gd name="T34" fmla="*/ 0 w 191"/>
                    <a:gd name="T35" fmla="*/ 0 h 191"/>
                    <a:gd name="T36" fmla="*/ 0 w 191"/>
                    <a:gd name="T37" fmla="*/ 0 h 191"/>
                    <a:gd name="T38" fmla="*/ 0 w 191"/>
                    <a:gd name="T39" fmla="*/ 0 h 191"/>
                    <a:gd name="T40" fmla="*/ 0 w 191"/>
                    <a:gd name="T41" fmla="*/ 0 h 191"/>
                    <a:gd name="T42" fmla="*/ 0 w 191"/>
                    <a:gd name="T43" fmla="*/ 0 h 191"/>
                    <a:gd name="T44" fmla="*/ 0 w 191"/>
                    <a:gd name="T45" fmla="*/ 0 h 191"/>
                    <a:gd name="T46" fmla="*/ 0 w 191"/>
                    <a:gd name="T47" fmla="*/ 0 h 191"/>
                    <a:gd name="T48" fmla="*/ 0 w 191"/>
                    <a:gd name="T49" fmla="*/ 0 h 191"/>
                    <a:gd name="T50" fmla="*/ 0 w 191"/>
                    <a:gd name="T51" fmla="*/ 0 h 191"/>
                    <a:gd name="T52" fmla="*/ 0 w 191"/>
                    <a:gd name="T53" fmla="*/ 0 h 191"/>
                    <a:gd name="T54" fmla="*/ 0 w 191"/>
                    <a:gd name="T55" fmla="*/ 0 h 191"/>
                    <a:gd name="T56" fmla="*/ 0 w 191"/>
                    <a:gd name="T57" fmla="*/ 0 h 191"/>
                    <a:gd name="T58" fmla="*/ 0 w 191"/>
                    <a:gd name="T59" fmla="*/ 0 h 191"/>
                    <a:gd name="T60" fmla="*/ 0 w 191"/>
                    <a:gd name="T61" fmla="*/ 0 h 191"/>
                    <a:gd name="T62" fmla="*/ 0 w 191"/>
                    <a:gd name="T63" fmla="*/ 0 h 191"/>
                    <a:gd name="T64" fmla="*/ 0 w 191"/>
                    <a:gd name="T65" fmla="*/ 0 h 191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91"/>
                    <a:gd name="T100" fmla="*/ 0 h 191"/>
                    <a:gd name="T101" fmla="*/ 191 w 191"/>
                    <a:gd name="T102" fmla="*/ 191 h 191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91" h="191">
                      <a:moveTo>
                        <a:pt x="109" y="33"/>
                      </a:moveTo>
                      <a:lnTo>
                        <a:pt x="95" y="47"/>
                      </a:lnTo>
                      <a:lnTo>
                        <a:pt x="78" y="69"/>
                      </a:lnTo>
                      <a:lnTo>
                        <a:pt x="59" y="96"/>
                      </a:lnTo>
                      <a:lnTo>
                        <a:pt x="41" y="125"/>
                      </a:lnTo>
                      <a:lnTo>
                        <a:pt x="23" y="152"/>
                      </a:lnTo>
                      <a:lnTo>
                        <a:pt x="9" y="175"/>
                      </a:lnTo>
                      <a:lnTo>
                        <a:pt x="0" y="188"/>
                      </a:lnTo>
                      <a:lnTo>
                        <a:pt x="0" y="191"/>
                      </a:lnTo>
                      <a:lnTo>
                        <a:pt x="10" y="179"/>
                      </a:lnTo>
                      <a:lnTo>
                        <a:pt x="27" y="172"/>
                      </a:lnTo>
                      <a:lnTo>
                        <a:pt x="47" y="164"/>
                      </a:lnTo>
                      <a:lnTo>
                        <a:pt x="71" y="157"/>
                      </a:lnTo>
                      <a:lnTo>
                        <a:pt x="92" y="149"/>
                      </a:lnTo>
                      <a:lnTo>
                        <a:pt x="114" y="142"/>
                      </a:lnTo>
                      <a:lnTo>
                        <a:pt x="129" y="134"/>
                      </a:lnTo>
                      <a:lnTo>
                        <a:pt x="140" y="127"/>
                      </a:lnTo>
                      <a:lnTo>
                        <a:pt x="147" y="111"/>
                      </a:lnTo>
                      <a:lnTo>
                        <a:pt x="158" y="94"/>
                      </a:lnTo>
                      <a:lnTo>
                        <a:pt x="168" y="74"/>
                      </a:lnTo>
                      <a:lnTo>
                        <a:pt x="179" y="55"/>
                      </a:lnTo>
                      <a:lnTo>
                        <a:pt x="186" y="35"/>
                      </a:lnTo>
                      <a:lnTo>
                        <a:pt x="191" y="20"/>
                      </a:lnTo>
                      <a:lnTo>
                        <a:pt x="191" y="7"/>
                      </a:lnTo>
                      <a:lnTo>
                        <a:pt x="188" y="3"/>
                      </a:lnTo>
                      <a:lnTo>
                        <a:pt x="179" y="0"/>
                      </a:lnTo>
                      <a:lnTo>
                        <a:pt x="171" y="1"/>
                      </a:lnTo>
                      <a:lnTo>
                        <a:pt x="161" y="2"/>
                      </a:lnTo>
                      <a:lnTo>
                        <a:pt x="152" y="6"/>
                      </a:lnTo>
                      <a:lnTo>
                        <a:pt x="141" y="11"/>
                      </a:lnTo>
                      <a:lnTo>
                        <a:pt x="131" y="17"/>
                      </a:lnTo>
                      <a:lnTo>
                        <a:pt x="119" y="24"/>
                      </a:lnTo>
                      <a:lnTo>
                        <a:pt x="109" y="33"/>
                      </a:lnTo>
                      <a:close/>
                    </a:path>
                  </a:pathLst>
                </a:custGeom>
                <a:solidFill>
                  <a:srgbClr val="52F2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26" name="Freeform 706">
                  <a:extLst>
                    <a:ext uri="{FF2B5EF4-FFF2-40B4-BE49-F238E27FC236}">
                      <a16:creationId xmlns:a16="http://schemas.microsoft.com/office/drawing/2014/main" id="{14E7B1E4-DCFE-45CD-873B-398F400ACE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21" y="2297"/>
                  <a:ext cx="31" cy="26"/>
                </a:xfrm>
                <a:custGeom>
                  <a:avLst/>
                  <a:gdLst>
                    <a:gd name="T0" fmla="*/ 0 w 188"/>
                    <a:gd name="T1" fmla="*/ 0 h 158"/>
                    <a:gd name="T2" fmla="*/ 0 w 188"/>
                    <a:gd name="T3" fmla="*/ 0 h 158"/>
                    <a:gd name="T4" fmla="*/ 0 w 188"/>
                    <a:gd name="T5" fmla="*/ 0 h 158"/>
                    <a:gd name="T6" fmla="*/ 0 w 188"/>
                    <a:gd name="T7" fmla="*/ 0 h 158"/>
                    <a:gd name="T8" fmla="*/ 0 w 188"/>
                    <a:gd name="T9" fmla="*/ 0 h 158"/>
                    <a:gd name="T10" fmla="*/ 0 w 188"/>
                    <a:gd name="T11" fmla="*/ 0 h 158"/>
                    <a:gd name="T12" fmla="*/ 0 w 188"/>
                    <a:gd name="T13" fmla="*/ 0 h 158"/>
                    <a:gd name="T14" fmla="*/ 0 w 188"/>
                    <a:gd name="T15" fmla="*/ 0 h 158"/>
                    <a:gd name="T16" fmla="*/ 0 w 188"/>
                    <a:gd name="T17" fmla="*/ 0 h 158"/>
                    <a:gd name="T18" fmla="*/ 0 w 188"/>
                    <a:gd name="T19" fmla="*/ 0 h 158"/>
                    <a:gd name="T20" fmla="*/ 0 w 188"/>
                    <a:gd name="T21" fmla="*/ 0 h 158"/>
                    <a:gd name="T22" fmla="*/ 0 w 188"/>
                    <a:gd name="T23" fmla="*/ 0 h 158"/>
                    <a:gd name="T24" fmla="*/ 0 w 188"/>
                    <a:gd name="T25" fmla="*/ 0 h 158"/>
                    <a:gd name="T26" fmla="*/ 0 w 188"/>
                    <a:gd name="T27" fmla="*/ 0 h 158"/>
                    <a:gd name="T28" fmla="*/ 0 w 188"/>
                    <a:gd name="T29" fmla="*/ 0 h 158"/>
                    <a:gd name="T30" fmla="*/ 0 w 188"/>
                    <a:gd name="T31" fmla="*/ 0 h 158"/>
                    <a:gd name="T32" fmla="*/ 0 w 188"/>
                    <a:gd name="T33" fmla="*/ 0 h 158"/>
                    <a:gd name="T34" fmla="*/ 0 w 188"/>
                    <a:gd name="T35" fmla="*/ 0 h 158"/>
                    <a:gd name="T36" fmla="*/ 0 w 188"/>
                    <a:gd name="T37" fmla="*/ 0 h 158"/>
                    <a:gd name="T38" fmla="*/ 0 w 188"/>
                    <a:gd name="T39" fmla="*/ 0 h 158"/>
                    <a:gd name="T40" fmla="*/ 0 w 188"/>
                    <a:gd name="T41" fmla="*/ 0 h 158"/>
                    <a:gd name="T42" fmla="*/ 0 w 188"/>
                    <a:gd name="T43" fmla="*/ 0 h 158"/>
                    <a:gd name="T44" fmla="*/ 0 w 188"/>
                    <a:gd name="T45" fmla="*/ 0 h 158"/>
                    <a:gd name="T46" fmla="*/ 0 w 188"/>
                    <a:gd name="T47" fmla="*/ 0 h 158"/>
                    <a:gd name="T48" fmla="*/ 0 w 188"/>
                    <a:gd name="T49" fmla="*/ 0 h 158"/>
                    <a:gd name="T50" fmla="*/ 0 w 188"/>
                    <a:gd name="T51" fmla="*/ 0 h 158"/>
                    <a:gd name="T52" fmla="*/ 0 w 188"/>
                    <a:gd name="T53" fmla="*/ 0 h 158"/>
                    <a:gd name="T54" fmla="*/ 0 w 188"/>
                    <a:gd name="T55" fmla="*/ 0 h 158"/>
                    <a:gd name="T56" fmla="*/ 0 w 188"/>
                    <a:gd name="T57" fmla="*/ 0 h 158"/>
                    <a:gd name="T58" fmla="*/ 0 w 188"/>
                    <a:gd name="T59" fmla="*/ 0 h 158"/>
                    <a:gd name="T60" fmla="*/ 0 w 188"/>
                    <a:gd name="T61" fmla="*/ 0 h 158"/>
                    <a:gd name="T62" fmla="*/ 0 w 188"/>
                    <a:gd name="T63" fmla="*/ 0 h 158"/>
                    <a:gd name="T64" fmla="*/ 0 w 188"/>
                    <a:gd name="T65" fmla="*/ 0 h 15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88"/>
                    <a:gd name="T100" fmla="*/ 0 h 158"/>
                    <a:gd name="T101" fmla="*/ 188 w 188"/>
                    <a:gd name="T102" fmla="*/ 158 h 15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88" h="158">
                      <a:moveTo>
                        <a:pt x="112" y="27"/>
                      </a:moveTo>
                      <a:lnTo>
                        <a:pt x="129" y="39"/>
                      </a:lnTo>
                      <a:lnTo>
                        <a:pt x="146" y="54"/>
                      </a:lnTo>
                      <a:lnTo>
                        <a:pt x="160" y="69"/>
                      </a:lnTo>
                      <a:lnTo>
                        <a:pt x="172" y="85"/>
                      </a:lnTo>
                      <a:lnTo>
                        <a:pt x="180" y="100"/>
                      </a:lnTo>
                      <a:lnTo>
                        <a:pt x="185" y="115"/>
                      </a:lnTo>
                      <a:lnTo>
                        <a:pt x="188" y="128"/>
                      </a:lnTo>
                      <a:lnTo>
                        <a:pt x="187" y="141"/>
                      </a:lnTo>
                      <a:lnTo>
                        <a:pt x="180" y="149"/>
                      </a:lnTo>
                      <a:lnTo>
                        <a:pt x="170" y="155"/>
                      </a:lnTo>
                      <a:lnTo>
                        <a:pt x="157" y="158"/>
                      </a:lnTo>
                      <a:lnTo>
                        <a:pt x="144" y="158"/>
                      </a:lnTo>
                      <a:lnTo>
                        <a:pt x="127" y="155"/>
                      </a:lnTo>
                      <a:lnTo>
                        <a:pt x="110" y="149"/>
                      </a:lnTo>
                      <a:lnTo>
                        <a:pt x="92" y="141"/>
                      </a:lnTo>
                      <a:lnTo>
                        <a:pt x="74" y="131"/>
                      </a:lnTo>
                      <a:lnTo>
                        <a:pt x="55" y="117"/>
                      </a:lnTo>
                      <a:lnTo>
                        <a:pt x="39" y="103"/>
                      </a:lnTo>
                      <a:lnTo>
                        <a:pt x="25" y="87"/>
                      </a:lnTo>
                      <a:lnTo>
                        <a:pt x="14" y="73"/>
                      </a:lnTo>
                      <a:lnTo>
                        <a:pt x="5" y="57"/>
                      </a:lnTo>
                      <a:lnTo>
                        <a:pt x="1" y="43"/>
                      </a:lnTo>
                      <a:lnTo>
                        <a:pt x="0" y="30"/>
                      </a:lnTo>
                      <a:lnTo>
                        <a:pt x="3" y="20"/>
                      </a:lnTo>
                      <a:lnTo>
                        <a:pt x="8" y="10"/>
                      </a:lnTo>
                      <a:lnTo>
                        <a:pt x="17" y="3"/>
                      </a:lnTo>
                      <a:lnTo>
                        <a:pt x="28" y="0"/>
                      </a:lnTo>
                      <a:lnTo>
                        <a:pt x="43" y="0"/>
                      </a:lnTo>
                      <a:lnTo>
                        <a:pt x="58" y="1"/>
                      </a:lnTo>
                      <a:lnTo>
                        <a:pt x="75" y="6"/>
                      </a:lnTo>
                      <a:lnTo>
                        <a:pt x="93" y="14"/>
                      </a:lnTo>
                      <a:lnTo>
                        <a:pt x="112" y="27"/>
                      </a:lnTo>
                      <a:close/>
                    </a:path>
                  </a:pathLst>
                </a:custGeom>
                <a:solidFill>
                  <a:srgbClr val="FFDE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27" name="Freeform 707">
                  <a:extLst>
                    <a:ext uri="{FF2B5EF4-FFF2-40B4-BE49-F238E27FC236}">
                      <a16:creationId xmlns:a16="http://schemas.microsoft.com/office/drawing/2014/main" id="{AB5417AC-F742-4BBD-997D-F7D006F084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98" y="2312"/>
                  <a:ext cx="24" cy="18"/>
                </a:xfrm>
                <a:custGeom>
                  <a:avLst/>
                  <a:gdLst>
                    <a:gd name="T0" fmla="*/ 0 w 144"/>
                    <a:gd name="T1" fmla="*/ 0 h 109"/>
                    <a:gd name="T2" fmla="*/ 0 w 144"/>
                    <a:gd name="T3" fmla="*/ 0 h 109"/>
                    <a:gd name="T4" fmla="*/ 0 w 144"/>
                    <a:gd name="T5" fmla="*/ 0 h 109"/>
                    <a:gd name="T6" fmla="*/ 0 w 144"/>
                    <a:gd name="T7" fmla="*/ 0 h 109"/>
                    <a:gd name="T8" fmla="*/ 0 w 144"/>
                    <a:gd name="T9" fmla="*/ 0 h 109"/>
                    <a:gd name="T10" fmla="*/ 0 w 144"/>
                    <a:gd name="T11" fmla="*/ 0 h 109"/>
                    <a:gd name="T12" fmla="*/ 0 w 144"/>
                    <a:gd name="T13" fmla="*/ 0 h 109"/>
                    <a:gd name="T14" fmla="*/ 0 w 144"/>
                    <a:gd name="T15" fmla="*/ 0 h 109"/>
                    <a:gd name="T16" fmla="*/ 0 w 144"/>
                    <a:gd name="T17" fmla="*/ 0 h 109"/>
                    <a:gd name="T18" fmla="*/ 0 w 144"/>
                    <a:gd name="T19" fmla="*/ 0 h 109"/>
                    <a:gd name="T20" fmla="*/ 0 w 144"/>
                    <a:gd name="T21" fmla="*/ 0 h 109"/>
                    <a:gd name="T22" fmla="*/ 0 w 144"/>
                    <a:gd name="T23" fmla="*/ 0 h 109"/>
                    <a:gd name="T24" fmla="*/ 0 w 144"/>
                    <a:gd name="T25" fmla="*/ 0 h 109"/>
                    <a:gd name="T26" fmla="*/ 0 w 144"/>
                    <a:gd name="T27" fmla="*/ 0 h 109"/>
                    <a:gd name="T28" fmla="*/ 0 w 144"/>
                    <a:gd name="T29" fmla="*/ 0 h 109"/>
                    <a:gd name="T30" fmla="*/ 0 w 144"/>
                    <a:gd name="T31" fmla="*/ 0 h 109"/>
                    <a:gd name="T32" fmla="*/ 0 w 144"/>
                    <a:gd name="T33" fmla="*/ 0 h 109"/>
                    <a:gd name="T34" fmla="*/ 0 w 144"/>
                    <a:gd name="T35" fmla="*/ 0 h 109"/>
                    <a:gd name="T36" fmla="*/ 0 w 144"/>
                    <a:gd name="T37" fmla="*/ 0 h 109"/>
                    <a:gd name="T38" fmla="*/ 0 w 144"/>
                    <a:gd name="T39" fmla="*/ 0 h 109"/>
                    <a:gd name="T40" fmla="*/ 0 w 144"/>
                    <a:gd name="T41" fmla="*/ 0 h 109"/>
                    <a:gd name="T42" fmla="*/ 0 w 144"/>
                    <a:gd name="T43" fmla="*/ 0 h 109"/>
                    <a:gd name="T44" fmla="*/ 0 w 144"/>
                    <a:gd name="T45" fmla="*/ 0 h 109"/>
                    <a:gd name="T46" fmla="*/ 0 w 144"/>
                    <a:gd name="T47" fmla="*/ 0 h 109"/>
                    <a:gd name="T48" fmla="*/ 0 w 144"/>
                    <a:gd name="T49" fmla="*/ 0 h 109"/>
                    <a:gd name="T50" fmla="*/ 0 w 144"/>
                    <a:gd name="T51" fmla="*/ 0 h 109"/>
                    <a:gd name="T52" fmla="*/ 0 w 144"/>
                    <a:gd name="T53" fmla="*/ 0 h 109"/>
                    <a:gd name="T54" fmla="*/ 0 w 144"/>
                    <a:gd name="T55" fmla="*/ 0 h 109"/>
                    <a:gd name="T56" fmla="*/ 0 w 144"/>
                    <a:gd name="T57" fmla="*/ 0 h 109"/>
                    <a:gd name="T58" fmla="*/ 0 w 144"/>
                    <a:gd name="T59" fmla="*/ 0 h 109"/>
                    <a:gd name="T60" fmla="*/ 0 w 144"/>
                    <a:gd name="T61" fmla="*/ 0 h 109"/>
                    <a:gd name="T62" fmla="*/ 0 w 144"/>
                    <a:gd name="T63" fmla="*/ 0 h 109"/>
                    <a:gd name="T64" fmla="*/ 0 w 144"/>
                    <a:gd name="T65" fmla="*/ 0 h 109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44"/>
                    <a:gd name="T100" fmla="*/ 0 h 109"/>
                    <a:gd name="T101" fmla="*/ 144 w 144"/>
                    <a:gd name="T102" fmla="*/ 109 h 109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44" h="109">
                      <a:moveTo>
                        <a:pt x="71" y="0"/>
                      </a:moveTo>
                      <a:lnTo>
                        <a:pt x="56" y="0"/>
                      </a:lnTo>
                      <a:lnTo>
                        <a:pt x="42" y="3"/>
                      </a:lnTo>
                      <a:lnTo>
                        <a:pt x="30" y="8"/>
                      </a:lnTo>
                      <a:lnTo>
                        <a:pt x="21" y="15"/>
                      </a:lnTo>
                      <a:lnTo>
                        <a:pt x="11" y="23"/>
                      </a:lnTo>
                      <a:lnTo>
                        <a:pt x="5" y="33"/>
                      </a:lnTo>
                      <a:lnTo>
                        <a:pt x="0" y="44"/>
                      </a:lnTo>
                      <a:lnTo>
                        <a:pt x="0" y="56"/>
                      </a:lnTo>
                      <a:lnTo>
                        <a:pt x="0" y="65"/>
                      </a:lnTo>
                      <a:lnTo>
                        <a:pt x="5" y="75"/>
                      </a:lnTo>
                      <a:lnTo>
                        <a:pt x="11" y="83"/>
                      </a:lnTo>
                      <a:lnTo>
                        <a:pt x="21" y="92"/>
                      </a:lnTo>
                      <a:lnTo>
                        <a:pt x="30" y="97"/>
                      </a:lnTo>
                      <a:lnTo>
                        <a:pt x="42" y="103"/>
                      </a:lnTo>
                      <a:lnTo>
                        <a:pt x="56" y="106"/>
                      </a:lnTo>
                      <a:lnTo>
                        <a:pt x="71" y="109"/>
                      </a:lnTo>
                      <a:lnTo>
                        <a:pt x="85" y="106"/>
                      </a:lnTo>
                      <a:lnTo>
                        <a:pt x="99" y="103"/>
                      </a:lnTo>
                      <a:lnTo>
                        <a:pt x="112" y="97"/>
                      </a:lnTo>
                      <a:lnTo>
                        <a:pt x="123" y="92"/>
                      </a:lnTo>
                      <a:lnTo>
                        <a:pt x="131" y="83"/>
                      </a:lnTo>
                      <a:lnTo>
                        <a:pt x="138" y="75"/>
                      </a:lnTo>
                      <a:lnTo>
                        <a:pt x="142" y="65"/>
                      </a:lnTo>
                      <a:lnTo>
                        <a:pt x="144" y="56"/>
                      </a:lnTo>
                      <a:lnTo>
                        <a:pt x="142" y="44"/>
                      </a:lnTo>
                      <a:lnTo>
                        <a:pt x="138" y="33"/>
                      </a:lnTo>
                      <a:lnTo>
                        <a:pt x="131" y="23"/>
                      </a:lnTo>
                      <a:lnTo>
                        <a:pt x="123" y="15"/>
                      </a:lnTo>
                      <a:lnTo>
                        <a:pt x="112" y="8"/>
                      </a:lnTo>
                      <a:lnTo>
                        <a:pt x="99" y="3"/>
                      </a:lnTo>
                      <a:lnTo>
                        <a:pt x="85" y="0"/>
                      </a:lnTo>
                      <a:lnTo>
                        <a:pt x="71" y="0"/>
                      </a:lnTo>
                      <a:close/>
                    </a:path>
                  </a:pathLst>
                </a:custGeom>
                <a:solidFill>
                  <a:srgbClr val="FFDE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2293" name="Group 511">
            <a:extLst>
              <a:ext uri="{FF2B5EF4-FFF2-40B4-BE49-F238E27FC236}">
                <a16:creationId xmlns:a16="http://schemas.microsoft.com/office/drawing/2014/main" id="{85C5F2AD-C35D-4537-85CD-ABD03441AC9E}"/>
              </a:ext>
            </a:extLst>
          </p:cNvPr>
          <p:cNvGrpSpPr>
            <a:grpSpLocks/>
          </p:cNvGrpSpPr>
          <p:nvPr/>
        </p:nvGrpSpPr>
        <p:grpSpPr bwMode="auto">
          <a:xfrm>
            <a:off x="4457700" y="4625975"/>
            <a:ext cx="2511425" cy="1812925"/>
            <a:chOff x="3072" y="2208"/>
            <a:chExt cx="785" cy="576"/>
          </a:xfrm>
        </p:grpSpPr>
        <p:grpSp>
          <p:nvGrpSpPr>
            <p:cNvPr id="12294" name="Group 512">
              <a:extLst>
                <a:ext uri="{FF2B5EF4-FFF2-40B4-BE49-F238E27FC236}">
                  <a16:creationId xmlns:a16="http://schemas.microsoft.com/office/drawing/2014/main" id="{110439ED-29DA-45E5-B5FF-99DB8E910F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72" y="2280"/>
              <a:ext cx="785" cy="504"/>
              <a:chOff x="3200" y="858"/>
              <a:chExt cx="785" cy="504"/>
            </a:xfrm>
          </p:grpSpPr>
          <p:sp>
            <p:nvSpPr>
              <p:cNvPr id="12339" name="Freeform 513">
                <a:extLst>
                  <a:ext uri="{FF2B5EF4-FFF2-40B4-BE49-F238E27FC236}">
                    <a16:creationId xmlns:a16="http://schemas.microsoft.com/office/drawing/2014/main" id="{C7C742CC-B3FE-40C1-AA36-F93FB4CCAA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8" y="919"/>
                <a:ext cx="607" cy="443"/>
              </a:xfrm>
              <a:custGeom>
                <a:avLst/>
                <a:gdLst>
                  <a:gd name="T0" fmla="*/ 133 w 607"/>
                  <a:gd name="T1" fmla="*/ 18 h 443"/>
                  <a:gd name="T2" fmla="*/ 229 w 607"/>
                  <a:gd name="T3" fmla="*/ 0 h 443"/>
                  <a:gd name="T4" fmla="*/ 306 w 607"/>
                  <a:gd name="T5" fmla="*/ 15 h 443"/>
                  <a:gd name="T6" fmla="*/ 387 w 607"/>
                  <a:gd name="T7" fmla="*/ 49 h 443"/>
                  <a:gd name="T8" fmla="*/ 460 w 607"/>
                  <a:gd name="T9" fmla="*/ 81 h 443"/>
                  <a:gd name="T10" fmla="*/ 526 w 607"/>
                  <a:gd name="T11" fmla="*/ 107 h 443"/>
                  <a:gd name="T12" fmla="*/ 543 w 607"/>
                  <a:gd name="T13" fmla="*/ 121 h 443"/>
                  <a:gd name="T14" fmla="*/ 544 w 607"/>
                  <a:gd name="T15" fmla="*/ 151 h 443"/>
                  <a:gd name="T16" fmla="*/ 526 w 607"/>
                  <a:gd name="T17" fmla="*/ 166 h 443"/>
                  <a:gd name="T18" fmla="*/ 496 w 607"/>
                  <a:gd name="T19" fmla="*/ 171 h 443"/>
                  <a:gd name="T20" fmla="*/ 471 w 607"/>
                  <a:gd name="T21" fmla="*/ 170 h 443"/>
                  <a:gd name="T22" fmla="*/ 444 w 607"/>
                  <a:gd name="T23" fmla="*/ 164 h 443"/>
                  <a:gd name="T24" fmla="*/ 453 w 607"/>
                  <a:gd name="T25" fmla="*/ 179 h 443"/>
                  <a:gd name="T26" fmla="*/ 463 w 607"/>
                  <a:gd name="T27" fmla="*/ 191 h 443"/>
                  <a:gd name="T28" fmla="*/ 504 w 607"/>
                  <a:gd name="T29" fmla="*/ 218 h 443"/>
                  <a:gd name="T30" fmla="*/ 526 w 607"/>
                  <a:gd name="T31" fmla="*/ 239 h 443"/>
                  <a:gd name="T32" fmla="*/ 546 w 607"/>
                  <a:gd name="T33" fmla="*/ 259 h 443"/>
                  <a:gd name="T34" fmla="*/ 578 w 607"/>
                  <a:gd name="T35" fmla="*/ 287 h 443"/>
                  <a:gd name="T36" fmla="*/ 595 w 607"/>
                  <a:gd name="T37" fmla="*/ 306 h 443"/>
                  <a:gd name="T38" fmla="*/ 604 w 607"/>
                  <a:gd name="T39" fmla="*/ 324 h 443"/>
                  <a:gd name="T40" fmla="*/ 605 w 607"/>
                  <a:gd name="T41" fmla="*/ 342 h 443"/>
                  <a:gd name="T42" fmla="*/ 593 w 607"/>
                  <a:gd name="T43" fmla="*/ 359 h 443"/>
                  <a:gd name="T44" fmla="*/ 591 w 607"/>
                  <a:gd name="T45" fmla="*/ 374 h 443"/>
                  <a:gd name="T46" fmla="*/ 593 w 607"/>
                  <a:gd name="T47" fmla="*/ 389 h 443"/>
                  <a:gd name="T48" fmla="*/ 589 w 607"/>
                  <a:gd name="T49" fmla="*/ 401 h 443"/>
                  <a:gd name="T50" fmla="*/ 583 w 607"/>
                  <a:gd name="T51" fmla="*/ 409 h 443"/>
                  <a:gd name="T52" fmla="*/ 571 w 607"/>
                  <a:gd name="T53" fmla="*/ 414 h 443"/>
                  <a:gd name="T54" fmla="*/ 549 w 607"/>
                  <a:gd name="T55" fmla="*/ 414 h 443"/>
                  <a:gd name="T56" fmla="*/ 538 w 607"/>
                  <a:gd name="T57" fmla="*/ 418 h 443"/>
                  <a:gd name="T58" fmla="*/ 535 w 607"/>
                  <a:gd name="T59" fmla="*/ 432 h 443"/>
                  <a:gd name="T60" fmla="*/ 529 w 607"/>
                  <a:gd name="T61" fmla="*/ 439 h 443"/>
                  <a:gd name="T62" fmla="*/ 520 w 607"/>
                  <a:gd name="T63" fmla="*/ 441 h 443"/>
                  <a:gd name="T64" fmla="*/ 507 w 607"/>
                  <a:gd name="T65" fmla="*/ 441 h 443"/>
                  <a:gd name="T66" fmla="*/ 481 w 607"/>
                  <a:gd name="T67" fmla="*/ 433 h 443"/>
                  <a:gd name="T68" fmla="*/ 428 w 607"/>
                  <a:gd name="T69" fmla="*/ 405 h 443"/>
                  <a:gd name="T70" fmla="*/ 398 w 607"/>
                  <a:gd name="T71" fmla="*/ 396 h 443"/>
                  <a:gd name="T72" fmla="*/ 369 w 607"/>
                  <a:gd name="T73" fmla="*/ 391 h 443"/>
                  <a:gd name="T74" fmla="*/ 301 w 607"/>
                  <a:gd name="T75" fmla="*/ 365 h 443"/>
                  <a:gd name="T76" fmla="*/ 250 w 607"/>
                  <a:gd name="T77" fmla="*/ 338 h 443"/>
                  <a:gd name="T78" fmla="*/ 212 w 607"/>
                  <a:gd name="T79" fmla="*/ 322 h 443"/>
                  <a:gd name="T80" fmla="*/ 182 w 607"/>
                  <a:gd name="T81" fmla="*/ 307 h 443"/>
                  <a:gd name="T82" fmla="*/ 151 w 607"/>
                  <a:gd name="T83" fmla="*/ 285 h 443"/>
                  <a:gd name="T84" fmla="*/ 50 w 607"/>
                  <a:gd name="T85" fmla="*/ 193 h 443"/>
                  <a:gd name="T86" fmla="*/ 38 w 607"/>
                  <a:gd name="T87" fmla="*/ 38 h 443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607"/>
                  <a:gd name="T133" fmla="*/ 0 h 443"/>
                  <a:gd name="T134" fmla="*/ 607 w 607"/>
                  <a:gd name="T135" fmla="*/ 443 h 443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607" h="443">
                    <a:moveTo>
                      <a:pt x="99" y="21"/>
                    </a:moveTo>
                    <a:lnTo>
                      <a:pt x="133" y="18"/>
                    </a:lnTo>
                    <a:lnTo>
                      <a:pt x="188" y="9"/>
                    </a:lnTo>
                    <a:lnTo>
                      <a:pt x="229" y="0"/>
                    </a:lnTo>
                    <a:lnTo>
                      <a:pt x="286" y="6"/>
                    </a:lnTo>
                    <a:lnTo>
                      <a:pt x="306" y="15"/>
                    </a:lnTo>
                    <a:lnTo>
                      <a:pt x="353" y="32"/>
                    </a:lnTo>
                    <a:lnTo>
                      <a:pt x="387" y="49"/>
                    </a:lnTo>
                    <a:lnTo>
                      <a:pt x="435" y="69"/>
                    </a:lnTo>
                    <a:lnTo>
                      <a:pt x="460" y="81"/>
                    </a:lnTo>
                    <a:lnTo>
                      <a:pt x="496" y="93"/>
                    </a:lnTo>
                    <a:lnTo>
                      <a:pt x="526" y="107"/>
                    </a:lnTo>
                    <a:lnTo>
                      <a:pt x="536" y="112"/>
                    </a:lnTo>
                    <a:lnTo>
                      <a:pt x="543" y="121"/>
                    </a:lnTo>
                    <a:lnTo>
                      <a:pt x="548" y="137"/>
                    </a:lnTo>
                    <a:lnTo>
                      <a:pt x="544" y="151"/>
                    </a:lnTo>
                    <a:lnTo>
                      <a:pt x="536" y="160"/>
                    </a:lnTo>
                    <a:lnTo>
                      <a:pt x="526" y="166"/>
                    </a:lnTo>
                    <a:lnTo>
                      <a:pt x="512" y="171"/>
                    </a:lnTo>
                    <a:lnTo>
                      <a:pt x="496" y="171"/>
                    </a:lnTo>
                    <a:lnTo>
                      <a:pt x="484" y="171"/>
                    </a:lnTo>
                    <a:lnTo>
                      <a:pt x="471" y="170"/>
                    </a:lnTo>
                    <a:lnTo>
                      <a:pt x="457" y="168"/>
                    </a:lnTo>
                    <a:lnTo>
                      <a:pt x="444" y="164"/>
                    </a:lnTo>
                    <a:lnTo>
                      <a:pt x="414" y="152"/>
                    </a:lnTo>
                    <a:lnTo>
                      <a:pt x="453" y="179"/>
                    </a:lnTo>
                    <a:lnTo>
                      <a:pt x="460" y="185"/>
                    </a:lnTo>
                    <a:lnTo>
                      <a:pt x="463" y="191"/>
                    </a:lnTo>
                    <a:lnTo>
                      <a:pt x="484" y="203"/>
                    </a:lnTo>
                    <a:lnTo>
                      <a:pt x="504" y="218"/>
                    </a:lnTo>
                    <a:lnTo>
                      <a:pt x="517" y="233"/>
                    </a:lnTo>
                    <a:lnTo>
                      <a:pt x="526" y="239"/>
                    </a:lnTo>
                    <a:lnTo>
                      <a:pt x="536" y="246"/>
                    </a:lnTo>
                    <a:lnTo>
                      <a:pt x="546" y="259"/>
                    </a:lnTo>
                    <a:lnTo>
                      <a:pt x="553" y="269"/>
                    </a:lnTo>
                    <a:lnTo>
                      <a:pt x="578" y="287"/>
                    </a:lnTo>
                    <a:lnTo>
                      <a:pt x="586" y="294"/>
                    </a:lnTo>
                    <a:lnTo>
                      <a:pt x="595" y="306"/>
                    </a:lnTo>
                    <a:lnTo>
                      <a:pt x="599" y="314"/>
                    </a:lnTo>
                    <a:lnTo>
                      <a:pt x="604" y="324"/>
                    </a:lnTo>
                    <a:lnTo>
                      <a:pt x="606" y="334"/>
                    </a:lnTo>
                    <a:lnTo>
                      <a:pt x="605" y="342"/>
                    </a:lnTo>
                    <a:lnTo>
                      <a:pt x="602" y="352"/>
                    </a:lnTo>
                    <a:lnTo>
                      <a:pt x="593" y="359"/>
                    </a:lnTo>
                    <a:lnTo>
                      <a:pt x="585" y="362"/>
                    </a:lnTo>
                    <a:lnTo>
                      <a:pt x="591" y="374"/>
                    </a:lnTo>
                    <a:lnTo>
                      <a:pt x="593" y="381"/>
                    </a:lnTo>
                    <a:lnTo>
                      <a:pt x="593" y="389"/>
                    </a:lnTo>
                    <a:lnTo>
                      <a:pt x="591" y="397"/>
                    </a:lnTo>
                    <a:lnTo>
                      <a:pt x="589" y="401"/>
                    </a:lnTo>
                    <a:lnTo>
                      <a:pt x="586" y="406"/>
                    </a:lnTo>
                    <a:lnTo>
                      <a:pt x="583" y="409"/>
                    </a:lnTo>
                    <a:lnTo>
                      <a:pt x="578" y="413"/>
                    </a:lnTo>
                    <a:lnTo>
                      <a:pt x="571" y="414"/>
                    </a:lnTo>
                    <a:lnTo>
                      <a:pt x="562" y="416"/>
                    </a:lnTo>
                    <a:lnTo>
                      <a:pt x="549" y="414"/>
                    </a:lnTo>
                    <a:lnTo>
                      <a:pt x="537" y="409"/>
                    </a:lnTo>
                    <a:lnTo>
                      <a:pt x="538" y="418"/>
                    </a:lnTo>
                    <a:lnTo>
                      <a:pt x="537" y="427"/>
                    </a:lnTo>
                    <a:lnTo>
                      <a:pt x="535" y="432"/>
                    </a:lnTo>
                    <a:lnTo>
                      <a:pt x="532" y="436"/>
                    </a:lnTo>
                    <a:lnTo>
                      <a:pt x="529" y="439"/>
                    </a:lnTo>
                    <a:lnTo>
                      <a:pt x="525" y="441"/>
                    </a:lnTo>
                    <a:lnTo>
                      <a:pt x="520" y="441"/>
                    </a:lnTo>
                    <a:lnTo>
                      <a:pt x="514" y="442"/>
                    </a:lnTo>
                    <a:lnTo>
                      <a:pt x="507" y="441"/>
                    </a:lnTo>
                    <a:lnTo>
                      <a:pt x="501" y="439"/>
                    </a:lnTo>
                    <a:lnTo>
                      <a:pt x="481" y="433"/>
                    </a:lnTo>
                    <a:lnTo>
                      <a:pt x="465" y="424"/>
                    </a:lnTo>
                    <a:lnTo>
                      <a:pt x="428" y="405"/>
                    </a:lnTo>
                    <a:lnTo>
                      <a:pt x="408" y="391"/>
                    </a:lnTo>
                    <a:lnTo>
                      <a:pt x="398" y="396"/>
                    </a:lnTo>
                    <a:lnTo>
                      <a:pt x="387" y="396"/>
                    </a:lnTo>
                    <a:lnTo>
                      <a:pt x="369" y="391"/>
                    </a:lnTo>
                    <a:lnTo>
                      <a:pt x="335" y="380"/>
                    </a:lnTo>
                    <a:lnTo>
                      <a:pt x="301" y="365"/>
                    </a:lnTo>
                    <a:lnTo>
                      <a:pt x="266" y="349"/>
                    </a:lnTo>
                    <a:lnTo>
                      <a:pt x="250" y="338"/>
                    </a:lnTo>
                    <a:lnTo>
                      <a:pt x="231" y="328"/>
                    </a:lnTo>
                    <a:lnTo>
                      <a:pt x="212" y="322"/>
                    </a:lnTo>
                    <a:lnTo>
                      <a:pt x="197" y="315"/>
                    </a:lnTo>
                    <a:lnTo>
                      <a:pt x="182" y="307"/>
                    </a:lnTo>
                    <a:lnTo>
                      <a:pt x="172" y="302"/>
                    </a:lnTo>
                    <a:lnTo>
                      <a:pt x="151" y="285"/>
                    </a:lnTo>
                    <a:lnTo>
                      <a:pt x="107" y="244"/>
                    </a:lnTo>
                    <a:lnTo>
                      <a:pt x="50" y="193"/>
                    </a:lnTo>
                    <a:lnTo>
                      <a:pt x="0" y="127"/>
                    </a:lnTo>
                    <a:lnTo>
                      <a:pt x="38" y="38"/>
                    </a:lnTo>
                    <a:lnTo>
                      <a:pt x="99" y="21"/>
                    </a:lnTo>
                  </a:path>
                </a:pathLst>
              </a:custGeom>
              <a:solidFill>
                <a:srgbClr val="FF9F9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0" name="Freeform 514">
                <a:extLst>
                  <a:ext uri="{FF2B5EF4-FFF2-40B4-BE49-F238E27FC236}">
                    <a16:creationId xmlns:a16="http://schemas.microsoft.com/office/drawing/2014/main" id="{7B749AD2-C5D1-4FB8-843E-C949765373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09" y="1187"/>
                <a:ext cx="185" cy="123"/>
              </a:xfrm>
              <a:custGeom>
                <a:avLst/>
                <a:gdLst>
                  <a:gd name="T0" fmla="*/ 176 w 185"/>
                  <a:gd name="T1" fmla="*/ 122 h 123"/>
                  <a:gd name="T2" fmla="*/ 182 w 185"/>
                  <a:gd name="T3" fmla="*/ 113 h 123"/>
                  <a:gd name="T4" fmla="*/ 184 w 185"/>
                  <a:gd name="T5" fmla="*/ 104 h 123"/>
                  <a:gd name="T6" fmla="*/ 183 w 185"/>
                  <a:gd name="T7" fmla="*/ 96 h 123"/>
                  <a:gd name="T8" fmla="*/ 177 w 185"/>
                  <a:gd name="T9" fmla="*/ 85 h 123"/>
                  <a:gd name="T10" fmla="*/ 167 w 185"/>
                  <a:gd name="T11" fmla="*/ 76 h 123"/>
                  <a:gd name="T12" fmla="*/ 154 w 185"/>
                  <a:gd name="T13" fmla="*/ 67 h 123"/>
                  <a:gd name="T14" fmla="*/ 139 w 185"/>
                  <a:gd name="T15" fmla="*/ 60 h 123"/>
                  <a:gd name="T16" fmla="*/ 124 w 185"/>
                  <a:gd name="T17" fmla="*/ 56 h 123"/>
                  <a:gd name="T18" fmla="*/ 110 w 185"/>
                  <a:gd name="T19" fmla="*/ 53 h 123"/>
                  <a:gd name="T20" fmla="*/ 102 w 185"/>
                  <a:gd name="T21" fmla="*/ 45 h 123"/>
                  <a:gd name="T22" fmla="*/ 94 w 185"/>
                  <a:gd name="T23" fmla="*/ 38 h 123"/>
                  <a:gd name="T24" fmla="*/ 83 w 185"/>
                  <a:gd name="T25" fmla="*/ 29 h 123"/>
                  <a:gd name="T26" fmla="*/ 74 w 185"/>
                  <a:gd name="T27" fmla="*/ 23 h 123"/>
                  <a:gd name="T28" fmla="*/ 61 w 185"/>
                  <a:gd name="T29" fmla="*/ 17 h 123"/>
                  <a:gd name="T30" fmla="*/ 54 w 185"/>
                  <a:gd name="T31" fmla="*/ 14 h 123"/>
                  <a:gd name="T32" fmla="*/ 40 w 185"/>
                  <a:gd name="T33" fmla="*/ 6 h 123"/>
                  <a:gd name="T34" fmla="*/ 26 w 185"/>
                  <a:gd name="T35" fmla="*/ 2 h 123"/>
                  <a:gd name="T36" fmla="*/ 10 w 185"/>
                  <a:gd name="T37" fmla="*/ 0 h 123"/>
                  <a:gd name="T38" fmla="*/ 0 w 185"/>
                  <a:gd name="T39" fmla="*/ 0 h 12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85"/>
                  <a:gd name="T61" fmla="*/ 0 h 123"/>
                  <a:gd name="T62" fmla="*/ 185 w 185"/>
                  <a:gd name="T63" fmla="*/ 123 h 12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85" h="123">
                    <a:moveTo>
                      <a:pt x="176" y="122"/>
                    </a:moveTo>
                    <a:lnTo>
                      <a:pt x="182" y="113"/>
                    </a:lnTo>
                    <a:lnTo>
                      <a:pt x="184" y="104"/>
                    </a:lnTo>
                    <a:lnTo>
                      <a:pt x="183" y="96"/>
                    </a:lnTo>
                    <a:lnTo>
                      <a:pt x="177" y="85"/>
                    </a:lnTo>
                    <a:lnTo>
                      <a:pt x="167" y="76"/>
                    </a:lnTo>
                    <a:lnTo>
                      <a:pt x="154" y="67"/>
                    </a:lnTo>
                    <a:lnTo>
                      <a:pt x="139" y="60"/>
                    </a:lnTo>
                    <a:lnTo>
                      <a:pt x="124" y="56"/>
                    </a:lnTo>
                    <a:lnTo>
                      <a:pt x="110" y="53"/>
                    </a:lnTo>
                    <a:lnTo>
                      <a:pt x="102" y="45"/>
                    </a:lnTo>
                    <a:lnTo>
                      <a:pt x="94" y="38"/>
                    </a:lnTo>
                    <a:lnTo>
                      <a:pt x="83" y="29"/>
                    </a:lnTo>
                    <a:lnTo>
                      <a:pt x="74" y="23"/>
                    </a:lnTo>
                    <a:lnTo>
                      <a:pt x="61" y="17"/>
                    </a:lnTo>
                    <a:lnTo>
                      <a:pt x="54" y="14"/>
                    </a:lnTo>
                    <a:lnTo>
                      <a:pt x="40" y="6"/>
                    </a:lnTo>
                    <a:lnTo>
                      <a:pt x="26" y="2"/>
                    </a:lnTo>
                    <a:lnTo>
                      <a:pt x="10" y="0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1" name="Freeform 515">
                <a:extLst>
                  <a:ext uri="{FF2B5EF4-FFF2-40B4-BE49-F238E27FC236}">
                    <a16:creationId xmlns:a16="http://schemas.microsoft.com/office/drawing/2014/main" id="{FDE657AA-BF1D-4E10-854E-26B7461E7C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8" y="1175"/>
                <a:ext cx="197" cy="153"/>
              </a:xfrm>
              <a:custGeom>
                <a:avLst/>
                <a:gdLst>
                  <a:gd name="T0" fmla="*/ 196 w 197"/>
                  <a:gd name="T1" fmla="*/ 152 h 153"/>
                  <a:gd name="T2" fmla="*/ 194 w 197"/>
                  <a:gd name="T3" fmla="*/ 146 h 153"/>
                  <a:gd name="T4" fmla="*/ 192 w 197"/>
                  <a:gd name="T5" fmla="*/ 140 h 153"/>
                  <a:gd name="T6" fmla="*/ 188 w 197"/>
                  <a:gd name="T7" fmla="*/ 133 h 153"/>
                  <a:gd name="T8" fmla="*/ 185 w 197"/>
                  <a:gd name="T9" fmla="*/ 128 h 153"/>
                  <a:gd name="T10" fmla="*/ 180 w 197"/>
                  <a:gd name="T11" fmla="*/ 123 h 153"/>
                  <a:gd name="T12" fmla="*/ 166 w 197"/>
                  <a:gd name="T13" fmla="*/ 110 h 153"/>
                  <a:gd name="T14" fmla="*/ 148 w 197"/>
                  <a:gd name="T15" fmla="*/ 99 h 153"/>
                  <a:gd name="T16" fmla="*/ 134 w 197"/>
                  <a:gd name="T17" fmla="*/ 93 h 153"/>
                  <a:gd name="T18" fmla="*/ 115 w 197"/>
                  <a:gd name="T19" fmla="*/ 88 h 153"/>
                  <a:gd name="T20" fmla="*/ 100 w 197"/>
                  <a:gd name="T21" fmla="*/ 75 h 153"/>
                  <a:gd name="T22" fmla="*/ 85 w 197"/>
                  <a:gd name="T23" fmla="*/ 61 h 153"/>
                  <a:gd name="T24" fmla="*/ 70 w 197"/>
                  <a:gd name="T25" fmla="*/ 50 h 153"/>
                  <a:gd name="T26" fmla="*/ 52 w 197"/>
                  <a:gd name="T27" fmla="*/ 39 h 153"/>
                  <a:gd name="T28" fmla="*/ 36 w 197"/>
                  <a:gd name="T29" fmla="*/ 29 h 153"/>
                  <a:gd name="T30" fmla="*/ 22 w 197"/>
                  <a:gd name="T31" fmla="*/ 13 h 153"/>
                  <a:gd name="T32" fmla="*/ 0 w 197"/>
                  <a:gd name="T33" fmla="*/ 0 h 15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97"/>
                  <a:gd name="T52" fmla="*/ 0 h 153"/>
                  <a:gd name="T53" fmla="*/ 197 w 197"/>
                  <a:gd name="T54" fmla="*/ 153 h 15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97" h="153">
                    <a:moveTo>
                      <a:pt x="196" y="152"/>
                    </a:moveTo>
                    <a:lnTo>
                      <a:pt x="194" y="146"/>
                    </a:lnTo>
                    <a:lnTo>
                      <a:pt x="192" y="140"/>
                    </a:lnTo>
                    <a:lnTo>
                      <a:pt x="188" y="133"/>
                    </a:lnTo>
                    <a:lnTo>
                      <a:pt x="185" y="128"/>
                    </a:lnTo>
                    <a:lnTo>
                      <a:pt x="180" y="123"/>
                    </a:lnTo>
                    <a:lnTo>
                      <a:pt x="166" y="110"/>
                    </a:lnTo>
                    <a:lnTo>
                      <a:pt x="148" y="99"/>
                    </a:lnTo>
                    <a:lnTo>
                      <a:pt x="134" y="93"/>
                    </a:lnTo>
                    <a:lnTo>
                      <a:pt x="115" y="88"/>
                    </a:lnTo>
                    <a:lnTo>
                      <a:pt x="100" y="75"/>
                    </a:lnTo>
                    <a:lnTo>
                      <a:pt x="85" y="61"/>
                    </a:lnTo>
                    <a:lnTo>
                      <a:pt x="70" y="50"/>
                    </a:lnTo>
                    <a:lnTo>
                      <a:pt x="52" y="39"/>
                    </a:lnTo>
                    <a:lnTo>
                      <a:pt x="36" y="29"/>
                    </a:lnTo>
                    <a:lnTo>
                      <a:pt x="22" y="13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2" name="Freeform 516">
                <a:extLst>
                  <a:ext uri="{FF2B5EF4-FFF2-40B4-BE49-F238E27FC236}">
                    <a16:creationId xmlns:a16="http://schemas.microsoft.com/office/drawing/2014/main" id="{DA4175BF-EB76-4717-BF9F-03290D19B9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9" y="1130"/>
                <a:ext cx="196" cy="153"/>
              </a:xfrm>
              <a:custGeom>
                <a:avLst/>
                <a:gdLst>
                  <a:gd name="T0" fmla="*/ 195 w 196"/>
                  <a:gd name="T1" fmla="*/ 152 h 153"/>
                  <a:gd name="T2" fmla="*/ 187 w 196"/>
                  <a:gd name="T3" fmla="*/ 141 h 153"/>
                  <a:gd name="T4" fmla="*/ 180 w 196"/>
                  <a:gd name="T5" fmla="*/ 134 h 153"/>
                  <a:gd name="T6" fmla="*/ 173 w 196"/>
                  <a:gd name="T7" fmla="*/ 128 h 153"/>
                  <a:gd name="T8" fmla="*/ 145 w 196"/>
                  <a:gd name="T9" fmla="*/ 109 h 153"/>
                  <a:gd name="T10" fmla="*/ 127 w 196"/>
                  <a:gd name="T11" fmla="*/ 99 h 153"/>
                  <a:gd name="T12" fmla="*/ 114 w 196"/>
                  <a:gd name="T13" fmla="*/ 85 h 153"/>
                  <a:gd name="T14" fmla="*/ 99 w 196"/>
                  <a:gd name="T15" fmla="*/ 72 h 153"/>
                  <a:gd name="T16" fmla="*/ 84 w 196"/>
                  <a:gd name="T17" fmla="*/ 61 h 153"/>
                  <a:gd name="T18" fmla="*/ 68 w 196"/>
                  <a:gd name="T19" fmla="*/ 51 h 153"/>
                  <a:gd name="T20" fmla="*/ 59 w 196"/>
                  <a:gd name="T21" fmla="*/ 45 h 153"/>
                  <a:gd name="T22" fmla="*/ 41 w 196"/>
                  <a:gd name="T23" fmla="*/ 35 h 153"/>
                  <a:gd name="T24" fmla="*/ 23 w 196"/>
                  <a:gd name="T25" fmla="*/ 15 h 153"/>
                  <a:gd name="T26" fmla="*/ 0 w 196"/>
                  <a:gd name="T27" fmla="*/ 0 h 153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96"/>
                  <a:gd name="T43" fmla="*/ 0 h 153"/>
                  <a:gd name="T44" fmla="*/ 196 w 196"/>
                  <a:gd name="T45" fmla="*/ 153 h 153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96" h="153">
                    <a:moveTo>
                      <a:pt x="195" y="152"/>
                    </a:moveTo>
                    <a:lnTo>
                      <a:pt x="187" y="141"/>
                    </a:lnTo>
                    <a:lnTo>
                      <a:pt x="180" y="134"/>
                    </a:lnTo>
                    <a:lnTo>
                      <a:pt x="173" y="128"/>
                    </a:lnTo>
                    <a:lnTo>
                      <a:pt x="145" y="109"/>
                    </a:lnTo>
                    <a:lnTo>
                      <a:pt x="127" y="99"/>
                    </a:lnTo>
                    <a:lnTo>
                      <a:pt x="114" y="85"/>
                    </a:lnTo>
                    <a:lnTo>
                      <a:pt x="99" y="72"/>
                    </a:lnTo>
                    <a:lnTo>
                      <a:pt x="84" y="61"/>
                    </a:lnTo>
                    <a:lnTo>
                      <a:pt x="68" y="51"/>
                    </a:lnTo>
                    <a:lnTo>
                      <a:pt x="59" y="45"/>
                    </a:lnTo>
                    <a:lnTo>
                      <a:pt x="41" y="35"/>
                    </a:lnTo>
                    <a:lnTo>
                      <a:pt x="23" y="15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3" name="Freeform 517">
                <a:extLst>
                  <a:ext uri="{FF2B5EF4-FFF2-40B4-BE49-F238E27FC236}">
                    <a16:creationId xmlns:a16="http://schemas.microsoft.com/office/drawing/2014/main" id="{A53F7D9F-89BB-43DA-8149-B9D3CC48D5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9" y="1008"/>
                <a:ext cx="8" cy="58"/>
              </a:xfrm>
              <a:custGeom>
                <a:avLst/>
                <a:gdLst>
                  <a:gd name="T0" fmla="*/ 4 w 8"/>
                  <a:gd name="T1" fmla="*/ 57 h 58"/>
                  <a:gd name="T2" fmla="*/ 1 w 8"/>
                  <a:gd name="T3" fmla="*/ 39 h 58"/>
                  <a:gd name="T4" fmla="*/ 0 w 8"/>
                  <a:gd name="T5" fmla="*/ 28 h 58"/>
                  <a:gd name="T6" fmla="*/ 3 w 8"/>
                  <a:gd name="T7" fmla="*/ 12 h 58"/>
                  <a:gd name="T8" fmla="*/ 7 w 8"/>
                  <a:gd name="T9" fmla="*/ 0 h 5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"/>
                  <a:gd name="T16" fmla="*/ 0 h 58"/>
                  <a:gd name="T17" fmla="*/ 8 w 8"/>
                  <a:gd name="T18" fmla="*/ 58 h 5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" h="58">
                    <a:moveTo>
                      <a:pt x="4" y="57"/>
                    </a:moveTo>
                    <a:lnTo>
                      <a:pt x="1" y="39"/>
                    </a:lnTo>
                    <a:lnTo>
                      <a:pt x="0" y="28"/>
                    </a:lnTo>
                    <a:lnTo>
                      <a:pt x="3" y="12"/>
                    </a:lnTo>
                    <a:lnTo>
                      <a:pt x="7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4" name="Freeform 518">
                <a:extLst>
                  <a:ext uri="{FF2B5EF4-FFF2-40B4-BE49-F238E27FC236}">
                    <a16:creationId xmlns:a16="http://schemas.microsoft.com/office/drawing/2014/main" id="{4B7BBFC3-8C4D-4709-831E-8935D19B96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9" y="1111"/>
                <a:ext cx="33" cy="34"/>
              </a:xfrm>
              <a:custGeom>
                <a:avLst/>
                <a:gdLst>
                  <a:gd name="T0" fmla="*/ 32 w 33"/>
                  <a:gd name="T1" fmla="*/ 0 h 34"/>
                  <a:gd name="T2" fmla="*/ 24 w 33"/>
                  <a:gd name="T3" fmla="*/ 2 h 34"/>
                  <a:gd name="T4" fmla="*/ 15 w 33"/>
                  <a:gd name="T5" fmla="*/ 6 h 34"/>
                  <a:gd name="T6" fmla="*/ 8 w 33"/>
                  <a:gd name="T7" fmla="*/ 14 h 34"/>
                  <a:gd name="T8" fmla="*/ 4 w 33"/>
                  <a:gd name="T9" fmla="*/ 20 h 34"/>
                  <a:gd name="T10" fmla="*/ 0 w 33"/>
                  <a:gd name="T11" fmla="*/ 33 h 3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3"/>
                  <a:gd name="T19" fmla="*/ 0 h 34"/>
                  <a:gd name="T20" fmla="*/ 33 w 33"/>
                  <a:gd name="T21" fmla="*/ 34 h 34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3" h="34">
                    <a:moveTo>
                      <a:pt x="32" y="0"/>
                    </a:moveTo>
                    <a:lnTo>
                      <a:pt x="24" y="2"/>
                    </a:lnTo>
                    <a:lnTo>
                      <a:pt x="15" y="6"/>
                    </a:lnTo>
                    <a:lnTo>
                      <a:pt x="8" y="14"/>
                    </a:lnTo>
                    <a:lnTo>
                      <a:pt x="4" y="20"/>
                    </a:lnTo>
                    <a:lnTo>
                      <a:pt x="0" y="33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5" name="Freeform 519">
                <a:extLst>
                  <a:ext uri="{FF2B5EF4-FFF2-40B4-BE49-F238E27FC236}">
                    <a16:creationId xmlns:a16="http://schemas.microsoft.com/office/drawing/2014/main" id="{7F9A7CB2-A6F5-49B2-A53F-12B4540F57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5" y="1161"/>
                <a:ext cx="52" cy="23"/>
              </a:xfrm>
              <a:custGeom>
                <a:avLst/>
                <a:gdLst>
                  <a:gd name="T0" fmla="*/ 51 w 52"/>
                  <a:gd name="T1" fmla="*/ 1 h 23"/>
                  <a:gd name="T2" fmla="*/ 41 w 52"/>
                  <a:gd name="T3" fmla="*/ 0 h 23"/>
                  <a:gd name="T4" fmla="*/ 29 w 52"/>
                  <a:gd name="T5" fmla="*/ 2 h 23"/>
                  <a:gd name="T6" fmla="*/ 16 w 52"/>
                  <a:gd name="T7" fmla="*/ 6 h 23"/>
                  <a:gd name="T8" fmla="*/ 9 w 52"/>
                  <a:gd name="T9" fmla="*/ 11 h 23"/>
                  <a:gd name="T10" fmla="*/ 0 w 52"/>
                  <a:gd name="T11" fmla="*/ 22 h 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52"/>
                  <a:gd name="T19" fmla="*/ 0 h 23"/>
                  <a:gd name="T20" fmla="*/ 52 w 52"/>
                  <a:gd name="T21" fmla="*/ 23 h 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52" h="23">
                    <a:moveTo>
                      <a:pt x="51" y="1"/>
                    </a:moveTo>
                    <a:lnTo>
                      <a:pt x="41" y="0"/>
                    </a:lnTo>
                    <a:lnTo>
                      <a:pt x="29" y="2"/>
                    </a:lnTo>
                    <a:lnTo>
                      <a:pt x="16" y="6"/>
                    </a:lnTo>
                    <a:lnTo>
                      <a:pt x="9" y="11"/>
                    </a:lnTo>
                    <a:lnTo>
                      <a:pt x="0" y="22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6" name="Freeform 520">
                <a:extLst>
                  <a:ext uri="{FF2B5EF4-FFF2-40B4-BE49-F238E27FC236}">
                    <a16:creationId xmlns:a16="http://schemas.microsoft.com/office/drawing/2014/main" id="{B36F4F87-3D82-4114-B9AF-BA34676DBC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4" y="1194"/>
                <a:ext cx="60" cy="13"/>
              </a:xfrm>
              <a:custGeom>
                <a:avLst/>
                <a:gdLst>
                  <a:gd name="T0" fmla="*/ 59 w 60"/>
                  <a:gd name="T1" fmla="*/ 1 h 13"/>
                  <a:gd name="T2" fmla="*/ 46 w 60"/>
                  <a:gd name="T3" fmla="*/ 0 h 13"/>
                  <a:gd name="T4" fmla="*/ 31 w 60"/>
                  <a:gd name="T5" fmla="*/ 1 h 13"/>
                  <a:gd name="T6" fmla="*/ 20 w 60"/>
                  <a:gd name="T7" fmla="*/ 4 h 13"/>
                  <a:gd name="T8" fmla="*/ 8 w 60"/>
                  <a:gd name="T9" fmla="*/ 8 h 13"/>
                  <a:gd name="T10" fmla="*/ 0 w 60"/>
                  <a:gd name="T11" fmla="*/ 12 h 1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0"/>
                  <a:gd name="T19" fmla="*/ 0 h 13"/>
                  <a:gd name="T20" fmla="*/ 60 w 60"/>
                  <a:gd name="T21" fmla="*/ 13 h 1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0" h="13">
                    <a:moveTo>
                      <a:pt x="59" y="1"/>
                    </a:moveTo>
                    <a:lnTo>
                      <a:pt x="46" y="0"/>
                    </a:lnTo>
                    <a:lnTo>
                      <a:pt x="31" y="1"/>
                    </a:lnTo>
                    <a:lnTo>
                      <a:pt x="20" y="4"/>
                    </a:lnTo>
                    <a:lnTo>
                      <a:pt x="8" y="8"/>
                    </a:lnTo>
                    <a:lnTo>
                      <a:pt x="0" y="12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7" name="Freeform 521">
                <a:extLst>
                  <a:ext uri="{FF2B5EF4-FFF2-40B4-BE49-F238E27FC236}">
                    <a16:creationId xmlns:a16="http://schemas.microsoft.com/office/drawing/2014/main" id="{3F685443-AC77-4496-BA04-51A51F015F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6" y="1152"/>
                <a:ext cx="28" cy="19"/>
              </a:xfrm>
              <a:custGeom>
                <a:avLst/>
                <a:gdLst>
                  <a:gd name="T0" fmla="*/ 27 w 28"/>
                  <a:gd name="T1" fmla="*/ 0 h 19"/>
                  <a:gd name="T2" fmla="*/ 18 w 28"/>
                  <a:gd name="T3" fmla="*/ 2 h 19"/>
                  <a:gd name="T4" fmla="*/ 9 w 28"/>
                  <a:gd name="T5" fmla="*/ 7 h 19"/>
                  <a:gd name="T6" fmla="*/ 0 w 28"/>
                  <a:gd name="T7" fmla="*/ 18 h 1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"/>
                  <a:gd name="T13" fmla="*/ 0 h 19"/>
                  <a:gd name="T14" fmla="*/ 28 w 28"/>
                  <a:gd name="T15" fmla="*/ 19 h 1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" h="19">
                    <a:moveTo>
                      <a:pt x="27" y="0"/>
                    </a:moveTo>
                    <a:lnTo>
                      <a:pt x="18" y="2"/>
                    </a:lnTo>
                    <a:lnTo>
                      <a:pt x="9" y="7"/>
                    </a:lnTo>
                    <a:lnTo>
                      <a:pt x="0" y="18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8" name="Freeform 522">
                <a:extLst>
                  <a:ext uri="{FF2B5EF4-FFF2-40B4-BE49-F238E27FC236}">
                    <a16:creationId xmlns:a16="http://schemas.microsoft.com/office/drawing/2014/main" id="{170DD528-86B1-4167-AD46-06DB48AD43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6" y="1191"/>
                <a:ext cx="46" cy="24"/>
              </a:xfrm>
              <a:custGeom>
                <a:avLst/>
                <a:gdLst>
                  <a:gd name="T0" fmla="*/ 45 w 46"/>
                  <a:gd name="T1" fmla="*/ 1 h 24"/>
                  <a:gd name="T2" fmla="*/ 31 w 46"/>
                  <a:gd name="T3" fmla="*/ 0 h 24"/>
                  <a:gd name="T4" fmla="*/ 21 w 46"/>
                  <a:gd name="T5" fmla="*/ 4 h 24"/>
                  <a:gd name="T6" fmla="*/ 11 w 46"/>
                  <a:gd name="T7" fmla="*/ 11 h 24"/>
                  <a:gd name="T8" fmla="*/ 0 w 46"/>
                  <a:gd name="T9" fmla="*/ 23 h 2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6"/>
                  <a:gd name="T16" fmla="*/ 0 h 24"/>
                  <a:gd name="T17" fmla="*/ 46 w 46"/>
                  <a:gd name="T18" fmla="*/ 24 h 2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6" h="24">
                    <a:moveTo>
                      <a:pt x="45" y="1"/>
                    </a:moveTo>
                    <a:lnTo>
                      <a:pt x="31" y="0"/>
                    </a:lnTo>
                    <a:lnTo>
                      <a:pt x="21" y="4"/>
                    </a:lnTo>
                    <a:lnTo>
                      <a:pt x="11" y="11"/>
                    </a:lnTo>
                    <a:lnTo>
                      <a:pt x="0" y="23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9" name="Freeform 523">
                <a:extLst>
                  <a:ext uri="{FF2B5EF4-FFF2-40B4-BE49-F238E27FC236}">
                    <a16:creationId xmlns:a16="http://schemas.microsoft.com/office/drawing/2014/main" id="{2103CC7E-27CF-45F0-8463-B003C72631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2" y="1238"/>
                <a:ext cx="38" cy="18"/>
              </a:xfrm>
              <a:custGeom>
                <a:avLst/>
                <a:gdLst>
                  <a:gd name="T0" fmla="*/ 37 w 38"/>
                  <a:gd name="T1" fmla="*/ 0 h 18"/>
                  <a:gd name="T2" fmla="*/ 28 w 38"/>
                  <a:gd name="T3" fmla="*/ 0 h 18"/>
                  <a:gd name="T4" fmla="*/ 18 w 38"/>
                  <a:gd name="T5" fmla="*/ 3 h 18"/>
                  <a:gd name="T6" fmla="*/ 8 w 38"/>
                  <a:gd name="T7" fmla="*/ 9 h 18"/>
                  <a:gd name="T8" fmla="*/ 0 w 38"/>
                  <a:gd name="T9" fmla="*/ 17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"/>
                  <a:gd name="T16" fmla="*/ 0 h 18"/>
                  <a:gd name="T17" fmla="*/ 38 w 38"/>
                  <a:gd name="T18" fmla="*/ 18 h 1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" h="18">
                    <a:moveTo>
                      <a:pt x="37" y="0"/>
                    </a:moveTo>
                    <a:lnTo>
                      <a:pt x="28" y="0"/>
                    </a:lnTo>
                    <a:lnTo>
                      <a:pt x="18" y="3"/>
                    </a:lnTo>
                    <a:lnTo>
                      <a:pt x="8" y="9"/>
                    </a:lnTo>
                    <a:lnTo>
                      <a:pt x="0" y="17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0" name="Freeform 524">
                <a:extLst>
                  <a:ext uri="{FF2B5EF4-FFF2-40B4-BE49-F238E27FC236}">
                    <a16:creationId xmlns:a16="http://schemas.microsoft.com/office/drawing/2014/main" id="{11DCBAF1-2C68-4751-8CEB-E4D87289EC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4" y="1267"/>
                <a:ext cx="38" cy="19"/>
              </a:xfrm>
              <a:custGeom>
                <a:avLst/>
                <a:gdLst>
                  <a:gd name="T0" fmla="*/ 37 w 38"/>
                  <a:gd name="T1" fmla="*/ 0 h 19"/>
                  <a:gd name="T2" fmla="*/ 24 w 38"/>
                  <a:gd name="T3" fmla="*/ 3 h 19"/>
                  <a:gd name="T4" fmla="*/ 15 w 38"/>
                  <a:gd name="T5" fmla="*/ 6 h 19"/>
                  <a:gd name="T6" fmla="*/ 7 w 38"/>
                  <a:gd name="T7" fmla="*/ 12 h 19"/>
                  <a:gd name="T8" fmla="*/ 0 w 38"/>
                  <a:gd name="T9" fmla="*/ 18 h 1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"/>
                  <a:gd name="T16" fmla="*/ 0 h 19"/>
                  <a:gd name="T17" fmla="*/ 38 w 38"/>
                  <a:gd name="T18" fmla="*/ 19 h 1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" h="19">
                    <a:moveTo>
                      <a:pt x="37" y="0"/>
                    </a:moveTo>
                    <a:lnTo>
                      <a:pt x="24" y="3"/>
                    </a:lnTo>
                    <a:lnTo>
                      <a:pt x="15" y="6"/>
                    </a:lnTo>
                    <a:lnTo>
                      <a:pt x="7" y="12"/>
                    </a:lnTo>
                    <a:lnTo>
                      <a:pt x="0" y="18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1" name="Freeform 525">
                <a:extLst>
                  <a:ext uri="{FF2B5EF4-FFF2-40B4-BE49-F238E27FC236}">
                    <a16:creationId xmlns:a16="http://schemas.microsoft.com/office/drawing/2014/main" id="{13C4E89A-4E98-44CC-82AB-F5053E0956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5" y="1071"/>
                <a:ext cx="55" cy="47"/>
              </a:xfrm>
              <a:custGeom>
                <a:avLst/>
                <a:gdLst>
                  <a:gd name="T0" fmla="*/ 0 w 55"/>
                  <a:gd name="T1" fmla="*/ 46 h 47"/>
                  <a:gd name="T2" fmla="*/ 12 w 55"/>
                  <a:gd name="T3" fmla="*/ 37 h 47"/>
                  <a:gd name="T4" fmla="*/ 26 w 55"/>
                  <a:gd name="T5" fmla="*/ 26 h 47"/>
                  <a:gd name="T6" fmla="*/ 42 w 55"/>
                  <a:gd name="T7" fmla="*/ 13 h 47"/>
                  <a:gd name="T8" fmla="*/ 54 w 55"/>
                  <a:gd name="T9" fmla="*/ 0 h 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5"/>
                  <a:gd name="T16" fmla="*/ 0 h 47"/>
                  <a:gd name="T17" fmla="*/ 55 w 55"/>
                  <a:gd name="T18" fmla="*/ 47 h 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5" h="47">
                    <a:moveTo>
                      <a:pt x="0" y="46"/>
                    </a:moveTo>
                    <a:lnTo>
                      <a:pt x="12" y="37"/>
                    </a:lnTo>
                    <a:lnTo>
                      <a:pt x="26" y="26"/>
                    </a:lnTo>
                    <a:lnTo>
                      <a:pt x="42" y="13"/>
                    </a:lnTo>
                    <a:lnTo>
                      <a:pt x="54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2" name="Freeform 526">
                <a:extLst>
                  <a:ext uri="{FF2B5EF4-FFF2-40B4-BE49-F238E27FC236}">
                    <a16:creationId xmlns:a16="http://schemas.microsoft.com/office/drawing/2014/main" id="{4113DECB-44EE-4767-8420-2DCB5EC07F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6" y="1221"/>
                <a:ext cx="45" cy="18"/>
              </a:xfrm>
              <a:custGeom>
                <a:avLst/>
                <a:gdLst>
                  <a:gd name="T0" fmla="*/ 44 w 45"/>
                  <a:gd name="T1" fmla="*/ 0 h 18"/>
                  <a:gd name="T2" fmla="*/ 28 w 45"/>
                  <a:gd name="T3" fmla="*/ 1 h 18"/>
                  <a:gd name="T4" fmla="*/ 17 w 45"/>
                  <a:gd name="T5" fmla="*/ 5 h 18"/>
                  <a:gd name="T6" fmla="*/ 8 w 45"/>
                  <a:gd name="T7" fmla="*/ 10 h 18"/>
                  <a:gd name="T8" fmla="*/ 0 w 45"/>
                  <a:gd name="T9" fmla="*/ 17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5"/>
                  <a:gd name="T16" fmla="*/ 0 h 18"/>
                  <a:gd name="T17" fmla="*/ 45 w 45"/>
                  <a:gd name="T18" fmla="*/ 18 h 1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5" h="18">
                    <a:moveTo>
                      <a:pt x="44" y="0"/>
                    </a:moveTo>
                    <a:lnTo>
                      <a:pt x="28" y="1"/>
                    </a:lnTo>
                    <a:lnTo>
                      <a:pt x="17" y="5"/>
                    </a:lnTo>
                    <a:lnTo>
                      <a:pt x="8" y="10"/>
                    </a:lnTo>
                    <a:lnTo>
                      <a:pt x="0" y="17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3" name="Freeform 527">
                <a:extLst>
                  <a:ext uri="{FF2B5EF4-FFF2-40B4-BE49-F238E27FC236}">
                    <a16:creationId xmlns:a16="http://schemas.microsoft.com/office/drawing/2014/main" id="{13BEB34A-7A9B-4C0C-A948-667A50BDB2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03" y="1191"/>
                <a:ext cx="38" cy="15"/>
              </a:xfrm>
              <a:custGeom>
                <a:avLst/>
                <a:gdLst>
                  <a:gd name="T0" fmla="*/ 37 w 38"/>
                  <a:gd name="T1" fmla="*/ 3 h 15"/>
                  <a:gd name="T2" fmla="*/ 27 w 38"/>
                  <a:gd name="T3" fmla="*/ 0 h 15"/>
                  <a:gd name="T4" fmla="*/ 18 w 38"/>
                  <a:gd name="T5" fmla="*/ 0 h 15"/>
                  <a:gd name="T6" fmla="*/ 9 w 38"/>
                  <a:gd name="T7" fmla="*/ 4 h 15"/>
                  <a:gd name="T8" fmla="*/ 3 w 38"/>
                  <a:gd name="T9" fmla="*/ 8 h 15"/>
                  <a:gd name="T10" fmla="*/ 0 w 38"/>
                  <a:gd name="T11" fmla="*/ 14 h 1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8"/>
                  <a:gd name="T19" fmla="*/ 0 h 15"/>
                  <a:gd name="T20" fmla="*/ 38 w 38"/>
                  <a:gd name="T21" fmla="*/ 15 h 1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8" h="15">
                    <a:moveTo>
                      <a:pt x="37" y="3"/>
                    </a:moveTo>
                    <a:lnTo>
                      <a:pt x="27" y="0"/>
                    </a:lnTo>
                    <a:lnTo>
                      <a:pt x="18" y="0"/>
                    </a:lnTo>
                    <a:lnTo>
                      <a:pt x="9" y="4"/>
                    </a:lnTo>
                    <a:lnTo>
                      <a:pt x="3" y="8"/>
                    </a:lnTo>
                    <a:lnTo>
                      <a:pt x="0" y="14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4" name="Freeform 528">
                <a:extLst>
                  <a:ext uri="{FF2B5EF4-FFF2-40B4-BE49-F238E27FC236}">
                    <a16:creationId xmlns:a16="http://schemas.microsoft.com/office/drawing/2014/main" id="{39971C93-EAAD-4631-9F60-A999083540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8" y="1241"/>
                <a:ext cx="36" cy="14"/>
              </a:xfrm>
              <a:custGeom>
                <a:avLst/>
                <a:gdLst>
                  <a:gd name="T0" fmla="*/ 35 w 36"/>
                  <a:gd name="T1" fmla="*/ 0 h 14"/>
                  <a:gd name="T2" fmla="*/ 29 w 36"/>
                  <a:gd name="T3" fmla="*/ 0 h 14"/>
                  <a:gd name="T4" fmla="*/ 20 w 36"/>
                  <a:gd name="T5" fmla="*/ 1 h 14"/>
                  <a:gd name="T6" fmla="*/ 12 w 36"/>
                  <a:gd name="T7" fmla="*/ 4 h 14"/>
                  <a:gd name="T8" fmla="*/ 7 w 36"/>
                  <a:gd name="T9" fmla="*/ 6 h 14"/>
                  <a:gd name="T10" fmla="*/ 3 w 36"/>
                  <a:gd name="T11" fmla="*/ 10 h 14"/>
                  <a:gd name="T12" fmla="*/ 0 w 36"/>
                  <a:gd name="T13" fmla="*/ 13 h 1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6"/>
                  <a:gd name="T22" fmla="*/ 0 h 14"/>
                  <a:gd name="T23" fmla="*/ 36 w 36"/>
                  <a:gd name="T24" fmla="*/ 14 h 1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6" h="14">
                    <a:moveTo>
                      <a:pt x="35" y="0"/>
                    </a:moveTo>
                    <a:lnTo>
                      <a:pt x="29" y="0"/>
                    </a:lnTo>
                    <a:lnTo>
                      <a:pt x="20" y="1"/>
                    </a:lnTo>
                    <a:lnTo>
                      <a:pt x="12" y="4"/>
                    </a:lnTo>
                    <a:lnTo>
                      <a:pt x="7" y="6"/>
                    </a:lnTo>
                    <a:lnTo>
                      <a:pt x="3" y="10"/>
                    </a:lnTo>
                    <a:lnTo>
                      <a:pt x="0" y="13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5" name="Freeform 529">
                <a:extLst>
                  <a:ext uri="{FF2B5EF4-FFF2-40B4-BE49-F238E27FC236}">
                    <a16:creationId xmlns:a16="http://schemas.microsoft.com/office/drawing/2014/main" id="{674B844F-C552-45C4-8355-1FE0C0FA3F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9" y="1175"/>
                <a:ext cx="9" cy="15"/>
              </a:xfrm>
              <a:custGeom>
                <a:avLst/>
                <a:gdLst>
                  <a:gd name="T0" fmla="*/ 0 w 9"/>
                  <a:gd name="T1" fmla="*/ 14 h 15"/>
                  <a:gd name="T2" fmla="*/ 2 w 9"/>
                  <a:gd name="T3" fmla="*/ 6 h 15"/>
                  <a:gd name="T4" fmla="*/ 6 w 9"/>
                  <a:gd name="T5" fmla="*/ 2 h 15"/>
                  <a:gd name="T6" fmla="*/ 8 w 9"/>
                  <a:gd name="T7" fmla="*/ 0 h 1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"/>
                  <a:gd name="T13" fmla="*/ 0 h 15"/>
                  <a:gd name="T14" fmla="*/ 9 w 9"/>
                  <a:gd name="T15" fmla="*/ 15 h 1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" h="15">
                    <a:moveTo>
                      <a:pt x="0" y="14"/>
                    </a:moveTo>
                    <a:lnTo>
                      <a:pt x="2" y="6"/>
                    </a:lnTo>
                    <a:lnTo>
                      <a:pt x="6" y="2"/>
                    </a:lnTo>
                    <a:lnTo>
                      <a:pt x="8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6" name="Freeform 530">
                <a:extLst>
                  <a:ext uri="{FF2B5EF4-FFF2-40B4-BE49-F238E27FC236}">
                    <a16:creationId xmlns:a16="http://schemas.microsoft.com/office/drawing/2014/main" id="{B25C9AAF-E5B4-40E2-AA0E-6CA1C24AB1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4" y="1003"/>
                <a:ext cx="190" cy="51"/>
              </a:xfrm>
              <a:custGeom>
                <a:avLst/>
                <a:gdLst>
                  <a:gd name="T0" fmla="*/ 0 w 190"/>
                  <a:gd name="T1" fmla="*/ 0 h 51"/>
                  <a:gd name="T2" fmla="*/ 29 w 190"/>
                  <a:gd name="T3" fmla="*/ 27 h 51"/>
                  <a:gd name="T4" fmla="*/ 50 w 190"/>
                  <a:gd name="T5" fmla="*/ 38 h 51"/>
                  <a:gd name="T6" fmla="*/ 70 w 190"/>
                  <a:gd name="T7" fmla="*/ 47 h 51"/>
                  <a:gd name="T8" fmla="*/ 134 w 190"/>
                  <a:gd name="T9" fmla="*/ 50 h 51"/>
                  <a:gd name="T10" fmla="*/ 160 w 190"/>
                  <a:gd name="T11" fmla="*/ 45 h 51"/>
                  <a:gd name="T12" fmla="*/ 174 w 190"/>
                  <a:gd name="T13" fmla="*/ 38 h 51"/>
                  <a:gd name="T14" fmla="*/ 189 w 190"/>
                  <a:gd name="T15" fmla="*/ 38 h 5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90"/>
                  <a:gd name="T25" fmla="*/ 0 h 51"/>
                  <a:gd name="T26" fmla="*/ 190 w 190"/>
                  <a:gd name="T27" fmla="*/ 51 h 5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90" h="51">
                    <a:moveTo>
                      <a:pt x="0" y="0"/>
                    </a:moveTo>
                    <a:lnTo>
                      <a:pt x="29" y="27"/>
                    </a:lnTo>
                    <a:lnTo>
                      <a:pt x="50" y="38"/>
                    </a:lnTo>
                    <a:lnTo>
                      <a:pt x="70" y="47"/>
                    </a:lnTo>
                    <a:lnTo>
                      <a:pt x="134" y="50"/>
                    </a:lnTo>
                    <a:lnTo>
                      <a:pt x="160" y="45"/>
                    </a:lnTo>
                    <a:lnTo>
                      <a:pt x="174" y="38"/>
                    </a:lnTo>
                    <a:lnTo>
                      <a:pt x="189" y="38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7" name="Freeform 531">
                <a:extLst>
                  <a:ext uri="{FF2B5EF4-FFF2-40B4-BE49-F238E27FC236}">
                    <a16:creationId xmlns:a16="http://schemas.microsoft.com/office/drawing/2014/main" id="{66AC521C-49B6-4D6F-BC6B-3030FD34B7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4" y="1015"/>
                <a:ext cx="32" cy="74"/>
              </a:xfrm>
              <a:custGeom>
                <a:avLst/>
                <a:gdLst>
                  <a:gd name="T0" fmla="*/ 0 w 32"/>
                  <a:gd name="T1" fmla="*/ 0 h 74"/>
                  <a:gd name="T2" fmla="*/ 14 w 32"/>
                  <a:gd name="T3" fmla="*/ 21 h 74"/>
                  <a:gd name="T4" fmla="*/ 23 w 32"/>
                  <a:gd name="T5" fmla="*/ 41 h 74"/>
                  <a:gd name="T6" fmla="*/ 26 w 32"/>
                  <a:gd name="T7" fmla="*/ 52 h 74"/>
                  <a:gd name="T8" fmla="*/ 31 w 32"/>
                  <a:gd name="T9" fmla="*/ 73 h 7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"/>
                  <a:gd name="T16" fmla="*/ 0 h 74"/>
                  <a:gd name="T17" fmla="*/ 32 w 32"/>
                  <a:gd name="T18" fmla="*/ 74 h 7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" h="74">
                    <a:moveTo>
                      <a:pt x="0" y="0"/>
                    </a:moveTo>
                    <a:lnTo>
                      <a:pt x="14" y="21"/>
                    </a:lnTo>
                    <a:lnTo>
                      <a:pt x="23" y="41"/>
                    </a:lnTo>
                    <a:lnTo>
                      <a:pt x="26" y="52"/>
                    </a:lnTo>
                    <a:lnTo>
                      <a:pt x="31" y="73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8" name="Freeform 532">
                <a:extLst>
                  <a:ext uri="{FF2B5EF4-FFF2-40B4-BE49-F238E27FC236}">
                    <a16:creationId xmlns:a16="http://schemas.microsoft.com/office/drawing/2014/main" id="{413007C4-F54D-47C6-87B0-C3F016B8F6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7" y="1105"/>
                <a:ext cx="183" cy="78"/>
              </a:xfrm>
              <a:custGeom>
                <a:avLst/>
                <a:gdLst>
                  <a:gd name="T0" fmla="*/ 182 w 183"/>
                  <a:gd name="T1" fmla="*/ 0 h 78"/>
                  <a:gd name="T2" fmla="*/ 147 w 183"/>
                  <a:gd name="T3" fmla="*/ 20 h 78"/>
                  <a:gd name="T4" fmla="*/ 124 w 183"/>
                  <a:gd name="T5" fmla="*/ 25 h 78"/>
                  <a:gd name="T6" fmla="*/ 93 w 183"/>
                  <a:gd name="T7" fmla="*/ 37 h 78"/>
                  <a:gd name="T8" fmla="*/ 61 w 183"/>
                  <a:gd name="T9" fmla="*/ 46 h 78"/>
                  <a:gd name="T10" fmla="*/ 32 w 183"/>
                  <a:gd name="T11" fmla="*/ 57 h 78"/>
                  <a:gd name="T12" fmla="*/ 3 w 183"/>
                  <a:gd name="T13" fmla="*/ 71 h 78"/>
                  <a:gd name="T14" fmla="*/ 0 w 183"/>
                  <a:gd name="T15" fmla="*/ 77 h 7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3"/>
                  <a:gd name="T25" fmla="*/ 0 h 78"/>
                  <a:gd name="T26" fmla="*/ 183 w 183"/>
                  <a:gd name="T27" fmla="*/ 78 h 7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3" h="78">
                    <a:moveTo>
                      <a:pt x="182" y="0"/>
                    </a:moveTo>
                    <a:lnTo>
                      <a:pt x="147" y="20"/>
                    </a:lnTo>
                    <a:lnTo>
                      <a:pt x="124" y="25"/>
                    </a:lnTo>
                    <a:lnTo>
                      <a:pt x="93" y="37"/>
                    </a:lnTo>
                    <a:lnTo>
                      <a:pt x="61" y="46"/>
                    </a:lnTo>
                    <a:lnTo>
                      <a:pt x="32" y="57"/>
                    </a:lnTo>
                    <a:lnTo>
                      <a:pt x="3" y="71"/>
                    </a:lnTo>
                    <a:lnTo>
                      <a:pt x="0" y="77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9" name="Freeform 533">
                <a:extLst>
                  <a:ext uri="{FF2B5EF4-FFF2-40B4-BE49-F238E27FC236}">
                    <a16:creationId xmlns:a16="http://schemas.microsoft.com/office/drawing/2014/main" id="{A8FF24B7-EE22-4785-B8C3-D32DFB7AE9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4" y="1112"/>
                <a:ext cx="6" cy="23"/>
              </a:xfrm>
              <a:custGeom>
                <a:avLst/>
                <a:gdLst>
                  <a:gd name="T0" fmla="*/ 3 w 6"/>
                  <a:gd name="T1" fmla="*/ 22 h 23"/>
                  <a:gd name="T2" fmla="*/ 5 w 6"/>
                  <a:gd name="T3" fmla="*/ 16 h 23"/>
                  <a:gd name="T4" fmla="*/ 0 w 6"/>
                  <a:gd name="T5" fmla="*/ 6 h 23"/>
                  <a:gd name="T6" fmla="*/ 0 w 6"/>
                  <a:gd name="T7" fmla="*/ 0 h 2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"/>
                  <a:gd name="T13" fmla="*/ 0 h 23"/>
                  <a:gd name="T14" fmla="*/ 6 w 6"/>
                  <a:gd name="T15" fmla="*/ 23 h 2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" h="23">
                    <a:moveTo>
                      <a:pt x="3" y="22"/>
                    </a:moveTo>
                    <a:lnTo>
                      <a:pt x="5" y="16"/>
                    </a:lnTo>
                    <a:lnTo>
                      <a:pt x="0" y="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0" name="Freeform 534">
                <a:extLst>
                  <a:ext uri="{FF2B5EF4-FFF2-40B4-BE49-F238E27FC236}">
                    <a16:creationId xmlns:a16="http://schemas.microsoft.com/office/drawing/2014/main" id="{C259F175-1729-4894-9D3B-EAB88F0F13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2" y="1043"/>
                <a:ext cx="37" cy="29"/>
              </a:xfrm>
              <a:custGeom>
                <a:avLst/>
                <a:gdLst>
                  <a:gd name="T0" fmla="*/ 0 w 37"/>
                  <a:gd name="T1" fmla="*/ 0 h 29"/>
                  <a:gd name="T2" fmla="*/ 9 w 37"/>
                  <a:gd name="T3" fmla="*/ 9 h 29"/>
                  <a:gd name="T4" fmla="*/ 19 w 37"/>
                  <a:gd name="T5" fmla="*/ 16 h 29"/>
                  <a:gd name="T6" fmla="*/ 36 w 37"/>
                  <a:gd name="T7" fmla="*/ 28 h 2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7"/>
                  <a:gd name="T13" fmla="*/ 0 h 29"/>
                  <a:gd name="T14" fmla="*/ 37 w 37"/>
                  <a:gd name="T15" fmla="*/ 29 h 2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7" h="29">
                    <a:moveTo>
                      <a:pt x="0" y="0"/>
                    </a:moveTo>
                    <a:lnTo>
                      <a:pt x="9" y="9"/>
                    </a:lnTo>
                    <a:lnTo>
                      <a:pt x="19" y="16"/>
                    </a:lnTo>
                    <a:lnTo>
                      <a:pt x="36" y="28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1" name="Freeform 535">
                <a:extLst>
                  <a:ext uri="{FF2B5EF4-FFF2-40B4-BE49-F238E27FC236}">
                    <a16:creationId xmlns:a16="http://schemas.microsoft.com/office/drawing/2014/main" id="{945B45EB-BBA4-4A8E-9630-2620671661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0" y="858"/>
                <a:ext cx="313" cy="262"/>
              </a:xfrm>
              <a:custGeom>
                <a:avLst/>
                <a:gdLst>
                  <a:gd name="T0" fmla="*/ 173 w 313"/>
                  <a:gd name="T1" fmla="*/ 9 h 262"/>
                  <a:gd name="T2" fmla="*/ 312 w 313"/>
                  <a:gd name="T3" fmla="*/ 78 h 262"/>
                  <a:gd name="T4" fmla="*/ 286 w 313"/>
                  <a:gd name="T5" fmla="*/ 84 h 262"/>
                  <a:gd name="T6" fmla="*/ 246 w 313"/>
                  <a:gd name="T7" fmla="*/ 98 h 262"/>
                  <a:gd name="T8" fmla="*/ 219 w 313"/>
                  <a:gd name="T9" fmla="*/ 115 h 262"/>
                  <a:gd name="T10" fmla="*/ 202 w 313"/>
                  <a:gd name="T11" fmla="*/ 138 h 262"/>
                  <a:gd name="T12" fmla="*/ 190 w 313"/>
                  <a:gd name="T13" fmla="*/ 170 h 262"/>
                  <a:gd name="T14" fmla="*/ 190 w 313"/>
                  <a:gd name="T15" fmla="*/ 208 h 262"/>
                  <a:gd name="T16" fmla="*/ 199 w 313"/>
                  <a:gd name="T17" fmla="*/ 261 h 262"/>
                  <a:gd name="T18" fmla="*/ 9 w 313"/>
                  <a:gd name="T19" fmla="*/ 182 h 262"/>
                  <a:gd name="T20" fmla="*/ 0 w 313"/>
                  <a:gd name="T21" fmla="*/ 144 h 262"/>
                  <a:gd name="T22" fmla="*/ 9 w 313"/>
                  <a:gd name="T23" fmla="*/ 101 h 262"/>
                  <a:gd name="T24" fmla="*/ 23 w 313"/>
                  <a:gd name="T25" fmla="*/ 61 h 262"/>
                  <a:gd name="T26" fmla="*/ 46 w 313"/>
                  <a:gd name="T27" fmla="*/ 32 h 262"/>
                  <a:gd name="T28" fmla="*/ 86 w 313"/>
                  <a:gd name="T29" fmla="*/ 9 h 262"/>
                  <a:gd name="T30" fmla="*/ 118 w 313"/>
                  <a:gd name="T31" fmla="*/ 0 h 262"/>
                  <a:gd name="T32" fmla="*/ 173 w 313"/>
                  <a:gd name="T33" fmla="*/ 9 h 262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13"/>
                  <a:gd name="T52" fmla="*/ 0 h 262"/>
                  <a:gd name="T53" fmla="*/ 313 w 313"/>
                  <a:gd name="T54" fmla="*/ 262 h 262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13" h="262">
                    <a:moveTo>
                      <a:pt x="173" y="9"/>
                    </a:moveTo>
                    <a:lnTo>
                      <a:pt x="312" y="78"/>
                    </a:lnTo>
                    <a:lnTo>
                      <a:pt x="286" y="84"/>
                    </a:lnTo>
                    <a:lnTo>
                      <a:pt x="246" y="98"/>
                    </a:lnTo>
                    <a:lnTo>
                      <a:pt x="219" y="115"/>
                    </a:lnTo>
                    <a:lnTo>
                      <a:pt x="202" y="138"/>
                    </a:lnTo>
                    <a:lnTo>
                      <a:pt x="190" y="170"/>
                    </a:lnTo>
                    <a:lnTo>
                      <a:pt x="190" y="208"/>
                    </a:lnTo>
                    <a:lnTo>
                      <a:pt x="199" y="261"/>
                    </a:lnTo>
                    <a:lnTo>
                      <a:pt x="9" y="182"/>
                    </a:lnTo>
                    <a:lnTo>
                      <a:pt x="0" y="144"/>
                    </a:lnTo>
                    <a:lnTo>
                      <a:pt x="9" y="101"/>
                    </a:lnTo>
                    <a:lnTo>
                      <a:pt x="23" y="61"/>
                    </a:lnTo>
                    <a:lnTo>
                      <a:pt x="46" y="32"/>
                    </a:lnTo>
                    <a:lnTo>
                      <a:pt x="86" y="9"/>
                    </a:lnTo>
                    <a:lnTo>
                      <a:pt x="118" y="0"/>
                    </a:lnTo>
                    <a:lnTo>
                      <a:pt x="173" y="9"/>
                    </a:lnTo>
                  </a:path>
                </a:pathLst>
              </a:custGeom>
              <a:solidFill>
                <a:srgbClr val="9FBFFF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295" name="Group 536">
              <a:extLst>
                <a:ext uri="{FF2B5EF4-FFF2-40B4-BE49-F238E27FC236}">
                  <a16:creationId xmlns:a16="http://schemas.microsoft.com/office/drawing/2014/main" id="{86554E54-1DAF-48CF-BA9F-72B40B2683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28" y="2379"/>
              <a:ext cx="390" cy="108"/>
              <a:chOff x="3456" y="957"/>
              <a:chExt cx="390" cy="108"/>
            </a:xfrm>
          </p:grpSpPr>
          <p:sp>
            <p:nvSpPr>
              <p:cNvPr id="12326" name="Freeform 537">
                <a:extLst>
                  <a:ext uri="{FF2B5EF4-FFF2-40B4-BE49-F238E27FC236}">
                    <a16:creationId xmlns:a16="http://schemas.microsoft.com/office/drawing/2014/main" id="{8E758BD6-2E86-46B0-A912-E3719CE1E7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973"/>
                <a:ext cx="387" cy="92"/>
              </a:xfrm>
              <a:custGeom>
                <a:avLst/>
                <a:gdLst>
                  <a:gd name="T0" fmla="*/ 247 w 387"/>
                  <a:gd name="T1" fmla="*/ 2 h 92"/>
                  <a:gd name="T2" fmla="*/ 262 w 387"/>
                  <a:gd name="T3" fmla="*/ 1 h 92"/>
                  <a:gd name="T4" fmla="*/ 279 w 387"/>
                  <a:gd name="T5" fmla="*/ 0 h 92"/>
                  <a:gd name="T6" fmla="*/ 299 w 387"/>
                  <a:gd name="T7" fmla="*/ 1 h 92"/>
                  <a:gd name="T8" fmla="*/ 317 w 387"/>
                  <a:gd name="T9" fmla="*/ 2 h 92"/>
                  <a:gd name="T10" fmla="*/ 334 w 387"/>
                  <a:gd name="T11" fmla="*/ 4 h 92"/>
                  <a:gd name="T12" fmla="*/ 350 w 387"/>
                  <a:gd name="T13" fmla="*/ 7 h 92"/>
                  <a:gd name="T14" fmla="*/ 362 w 387"/>
                  <a:gd name="T15" fmla="*/ 11 h 92"/>
                  <a:gd name="T16" fmla="*/ 373 w 387"/>
                  <a:gd name="T17" fmla="*/ 15 h 92"/>
                  <a:gd name="T18" fmla="*/ 380 w 387"/>
                  <a:gd name="T19" fmla="*/ 20 h 92"/>
                  <a:gd name="T20" fmla="*/ 385 w 387"/>
                  <a:gd name="T21" fmla="*/ 25 h 92"/>
                  <a:gd name="T22" fmla="*/ 386 w 387"/>
                  <a:gd name="T23" fmla="*/ 31 h 92"/>
                  <a:gd name="T24" fmla="*/ 385 w 387"/>
                  <a:gd name="T25" fmla="*/ 39 h 92"/>
                  <a:gd name="T26" fmla="*/ 381 w 387"/>
                  <a:gd name="T27" fmla="*/ 46 h 92"/>
                  <a:gd name="T28" fmla="*/ 375 w 387"/>
                  <a:gd name="T29" fmla="*/ 51 h 92"/>
                  <a:gd name="T30" fmla="*/ 368 w 387"/>
                  <a:gd name="T31" fmla="*/ 56 h 92"/>
                  <a:gd name="T32" fmla="*/ 358 w 387"/>
                  <a:gd name="T33" fmla="*/ 63 h 92"/>
                  <a:gd name="T34" fmla="*/ 346 w 387"/>
                  <a:gd name="T35" fmla="*/ 68 h 92"/>
                  <a:gd name="T36" fmla="*/ 333 w 387"/>
                  <a:gd name="T37" fmla="*/ 72 h 92"/>
                  <a:gd name="T38" fmla="*/ 316 w 387"/>
                  <a:gd name="T39" fmla="*/ 77 h 92"/>
                  <a:gd name="T40" fmla="*/ 294 w 387"/>
                  <a:gd name="T41" fmla="*/ 81 h 92"/>
                  <a:gd name="T42" fmla="*/ 269 w 387"/>
                  <a:gd name="T43" fmla="*/ 85 h 92"/>
                  <a:gd name="T44" fmla="*/ 244 w 387"/>
                  <a:gd name="T45" fmla="*/ 88 h 92"/>
                  <a:gd name="T46" fmla="*/ 209 w 387"/>
                  <a:gd name="T47" fmla="*/ 91 h 92"/>
                  <a:gd name="T48" fmla="*/ 192 w 387"/>
                  <a:gd name="T49" fmla="*/ 91 h 92"/>
                  <a:gd name="T50" fmla="*/ 170 w 387"/>
                  <a:gd name="T51" fmla="*/ 91 h 92"/>
                  <a:gd name="T52" fmla="*/ 150 w 387"/>
                  <a:gd name="T53" fmla="*/ 89 h 92"/>
                  <a:gd name="T54" fmla="*/ 124 w 387"/>
                  <a:gd name="T55" fmla="*/ 86 h 92"/>
                  <a:gd name="T56" fmla="*/ 89 w 387"/>
                  <a:gd name="T57" fmla="*/ 80 h 92"/>
                  <a:gd name="T58" fmla="*/ 70 w 387"/>
                  <a:gd name="T59" fmla="*/ 75 h 92"/>
                  <a:gd name="T60" fmla="*/ 55 w 387"/>
                  <a:gd name="T61" fmla="*/ 71 h 92"/>
                  <a:gd name="T62" fmla="*/ 39 w 387"/>
                  <a:gd name="T63" fmla="*/ 66 h 92"/>
                  <a:gd name="T64" fmla="*/ 23 w 387"/>
                  <a:gd name="T65" fmla="*/ 59 h 92"/>
                  <a:gd name="T66" fmla="*/ 16 w 387"/>
                  <a:gd name="T67" fmla="*/ 55 h 92"/>
                  <a:gd name="T68" fmla="*/ 7 w 387"/>
                  <a:gd name="T69" fmla="*/ 48 h 92"/>
                  <a:gd name="T70" fmla="*/ 2 w 387"/>
                  <a:gd name="T71" fmla="*/ 43 h 92"/>
                  <a:gd name="T72" fmla="*/ 0 w 387"/>
                  <a:gd name="T73" fmla="*/ 37 h 92"/>
                  <a:gd name="T74" fmla="*/ 1 w 387"/>
                  <a:gd name="T75" fmla="*/ 31 h 92"/>
                  <a:gd name="T76" fmla="*/ 5 w 387"/>
                  <a:gd name="T77" fmla="*/ 24 h 92"/>
                  <a:gd name="T78" fmla="*/ 11 w 387"/>
                  <a:gd name="T79" fmla="*/ 19 h 92"/>
                  <a:gd name="T80" fmla="*/ 22 w 387"/>
                  <a:gd name="T81" fmla="*/ 14 h 92"/>
                  <a:gd name="T82" fmla="*/ 38 w 387"/>
                  <a:gd name="T83" fmla="*/ 9 h 92"/>
                  <a:gd name="T84" fmla="*/ 54 w 387"/>
                  <a:gd name="T85" fmla="*/ 6 h 92"/>
                  <a:gd name="T86" fmla="*/ 75 w 387"/>
                  <a:gd name="T87" fmla="*/ 3 h 92"/>
                  <a:gd name="T88" fmla="*/ 97 w 387"/>
                  <a:gd name="T89" fmla="*/ 1 h 92"/>
                  <a:gd name="T90" fmla="*/ 118 w 387"/>
                  <a:gd name="T91" fmla="*/ 0 h 92"/>
                  <a:gd name="T92" fmla="*/ 140 w 387"/>
                  <a:gd name="T93" fmla="*/ 0 h 92"/>
                  <a:gd name="T94" fmla="*/ 161 w 387"/>
                  <a:gd name="T95" fmla="*/ 1 h 92"/>
                  <a:gd name="T96" fmla="*/ 181 w 387"/>
                  <a:gd name="T97" fmla="*/ 2 h 92"/>
                  <a:gd name="T98" fmla="*/ 213 w 387"/>
                  <a:gd name="T99" fmla="*/ 3 h 92"/>
                  <a:gd name="T100" fmla="*/ 236 w 387"/>
                  <a:gd name="T101" fmla="*/ 2 h 92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387"/>
                  <a:gd name="T154" fmla="*/ 0 h 92"/>
                  <a:gd name="T155" fmla="*/ 387 w 387"/>
                  <a:gd name="T156" fmla="*/ 92 h 92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387" h="92">
                    <a:moveTo>
                      <a:pt x="236" y="2"/>
                    </a:moveTo>
                    <a:lnTo>
                      <a:pt x="247" y="2"/>
                    </a:lnTo>
                    <a:lnTo>
                      <a:pt x="255" y="2"/>
                    </a:lnTo>
                    <a:lnTo>
                      <a:pt x="262" y="1"/>
                    </a:lnTo>
                    <a:lnTo>
                      <a:pt x="270" y="1"/>
                    </a:lnTo>
                    <a:lnTo>
                      <a:pt x="279" y="0"/>
                    </a:lnTo>
                    <a:lnTo>
                      <a:pt x="288" y="0"/>
                    </a:lnTo>
                    <a:lnTo>
                      <a:pt x="299" y="1"/>
                    </a:lnTo>
                    <a:lnTo>
                      <a:pt x="308" y="1"/>
                    </a:lnTo>
                    <a:lnTo>
                      <a:pt x="317" y="2"/>
                    </a:lnTo>
                    <a:lnTo>
                      <a:pt x="326" y="3"/>
                    </a:lnTo>
                    <a:lnTo>
                      <a:pt x="334" y="4"/>
                    </a:lnTo>
                    <a:lnTo>
                      <a:pt x="344" y="6"/>
                    </a:lnTo>
                    <a:lnTo>
                      <a:pt x="350" y="7"/>
                    </a:lnTo>
                    <a:lnTo>
                      <a:pt x="356" y="9"/>
                    </a:lnTo>
                    <a:lnTo>
                      <a:pt x="362" y="11"/>
                    </a:lnTo>
                    <a:lnTo>
                      <a:pt x="368" y="13"/>
                    </a:lnTo>
                    <a:lnTo>
                      <a:pt x="373" y="15"/>
                    </a:lnTo>
                    <a:lnTo>
                      <a:pt x="378" y="18"/>
                    </a:lnTo>
                    <a:lnTo>
                      <a:pt x="380" y="20"/>
                    </a:lnTo>
                    <a:lnTo>
                      <a:pt x="383" y="23"/>
                    </a:lnTo>
                    <a:lnTo>
                      <a:pt x="385" y="25"/>
                    </a:lnTo>
                    <a:lnTo>
                      <a:pt x="386" y="29"/>
                    </a:lnTo>
                    <a:lnTo>
                      <a:pt x="386" y="31"/>
                    </a:lnTo>
                    <a:lnTo>
                      <a:pt x="386" y="35"/>
                    </a:lnTo>
                    <a:lnTo>
                      <a:pt x="385" y="39"/>
                    </a:lnTo>
                    <a:lnTo>
                      <a:pt x="383" y="42"/>
                    </a:lnTo>
                    <a:lnTo>
                      <a:pt x="381" y="46"/>
                    </a:lnTo>
                    <a:lnTo>
                      <a:pt x="378" y="49"/>
                    </a:lnTo>
                    <a:lnTo>
                      <a:pt x="375" y="51"/>
                    </a:lnTo>
                    <a:lnTo>
                      <a:pt x="372" y="54"/>
                    </a:lnTo>
                    <a:lnTo>
                      <a:pt x="368" y="56"/>
                    </a:lnTo>
                    <a:lnTo>
                      <a:pt x="364" y="59"/>
                    </a:lnTo>
                    <a:lnTo>
                      <a:pt x="358" y="63"/>
                    </a:lnTo>
                    <a:lnTo>
                      <a:pt x="352" y="65"/>
                    </a:lnTo>
                    <a:lnTo>
                      <a:pt x="346" y="68"/>
                    </a:lnTo>
                    <a:lnTo>
                      <a:pt x="340" y="70"/>
                    </a:lnTo>
                    <a:lnTo>
                      <a:pt x="333" y="72"/>
                    </a:lnTo>
                    <a:lnTo>
                      <a:pt x="324" y="74"/>
                    </a:lnTo>
                    <a:lnTo>
                      <a:pt x="316" y="77"/>
                    </a:lnTo>
                    <a:lnTo>
                      <a:pt x="307" y="79"/>
                    </a:lnTo>
                    <a:lnTo>
                      <a:pt x="294" y="81"/>
                    </a:lnTo>
                    <a:lnTo>
                      <a:pt x="282" y="83"/>
                    </a:lnTo>
                    <a:lnTo>
                      <a:pt x="269" y="85"/>
                    </a:lnTo>
                    <a:lnTo>
                      <a:pt x="256" y="87"/>
                    </a:lnTo>
                    <a:lnTo>
                      <a:pt x="244" y="88"/>
                    </a:lnTo>
                    <a:lnTo>
                      <a:pt x="224" y="90"/>
                    </a:lnTo>
                    <a:lnTo>
                      <a:pt x="209" y="91"/>
                    </a:lnTo>
                    <a:lnTo>
                      <a:pt x="200" y="91"/>
                    </a:lnTo>
                    <a:lnTo>
                      <a:pt x="192" y="91"/>
                    </a:lnTo>
                    <a:lnTo>
                      <a:pt x="181" y="91"/>
                    </a:lnTo>
                    <a:lnTo>
                      <a:pt x="170" y="91"/>
                    </a:lnTo>
                    <a:lnTo>
                      <a:pt x="161" y="90"/>
                    </a:lnTo>
                    <a:lnTo>
                      <a:pt x="150" y="89"/>
                    </a:lnTo>
                    <a:lnTo>
                      <a:pt x="137" y="88"/>
                    </a:lnTo>
                    <a:lnTo>
                      <a:pt x="124" y="86"/>
                    </a:lnTo>
                    <a:lnTo>
                      <a:pt x="105" y="83"/>
                    </a:lnTo>
                    <a:lnTo>
                      <a:pt x="89" y="80"/>
                    </a:lnTo>
                    <a:lnTo>
                      <a:pt x="79" y="78"/>
                    </a:lnTo>
                    <a:lnTo>
                      <a:pt x="70" y="75"/>
                    </a:lnTo>
                    <a:lnTo>
                      <a:pt x="62" y="73"/>
                    </a:lnTo>
                    <a:lnTo>
                      <a:pt x="55" y="71"/>
                    </a:lnTo>
                    <a:lnTo>
                      <a:pt x="47" y="68"/>
                    </a:lnTo>
                    <a:lnTo>
                      <a:pt x="39" y="66"/>
                    </a:lnTo>
                    <a:lnTo>
                      <a:pt x="30" y="62"/>
                    </a:lnTo>
                    <a:lnTo>
                      <a:pt x="23" y="59"/>
                    </a:lnTo>
                    <a:lnTo>
                      <a:pt x="19" y="57"/>
                    </a:lnTo>
                    <a:lnTo>
                      <a:pt x="16" y="55"/>
                    </a:lnTo>
                    <a:lnTo>
                      <a:pt x="10" y="51"/>
                    </a:lnTo>
                    <a:lnTo>
                      <a:pt x="7" y="48"/>
                    </a:lnTo>
                    <a:lnTo>
                      <a:pt x="4" y="45"/>
                    </a:lnTo>
                    <a:lnTo>
                      <a:pt x="2" y="43"/>
                    </a:lnTo>
                    <a:lnTo>
                      <a:pt x="0" y="40"/>
                    </a:lnTo>
                    <a:lnTo>
                      <a:pt x="0" y="37"/>
                    </a:lnTo>
                    <a:lnTo>
                      <a:pt x="0" y="33"/>
                    </a:lnTo>
                    <a:lnTo>
                      <a:pt x="1" y="31"/>
                    </a:lnTo>
                    <a:lnTo>
                      <a:pt x="3" y="28"/>
                    </a:lnTo>
                    <a:lnTo>
                      <a:pt x="5" y="24"/>
                    </a:lnTo>
                    <a:lnTo>
                      <a:pt x="8" y="22"/>
                    </a:lnTo>
                    <a:lnTo>
                      <a:pt x="11" y="19"/>
                    </a:lnTo>
                    <a:lnTo>
                      <a:pt x="16" y="17"/>
                    </a:lnTo>
                    <a:lnTo>
                      <a:pt x="22" y="14"/>
                    </a:lnTo>
                    <a:lnTo>
                      <a:pt x="29" y="12"/>
                    </a:lnTo>
                    <a:lnTo>
                      <a:pt x="38" y="9"/>
                    </a:lnTo>
                    <a:lnTo>
                      <a:pt x="45" y="8"/>
                    </a:lnTo>
                    <a:lnTo>
                      <a:pt x="54" y="6"/>
                    </a:lnTo>
                    <a:lnTo>
                      <a:pt x="65" y="4"/>
                    </a:lnTo>
                    <a:lnTo>
                      <a:pt x="75" y="3"/>
                    </a:lnTo>
                    <a:lnTo>
                      <a:pt x="87" y="1"/>
                    </a:lnTo>
                    <a:lnTo>
                      <a:pt x="97" y="1"/>
                    </a:lnTo>
                    <a:lnTo>
                      <a:pt x="106" y="0"/>
                    </a:lnTo>
                    <a:lnTo>
                      <a:pt x="118" y="0"/>
                    </a:lnTo>
                    <a:lnTo>
                      <a:pt x="129" y="0"/>
                    </a:lnTo>
                    <a:lnTo>
                      <a:pt x="140" y="0"/>
                    </a:lnTo>
                    <a:lnTo>
                      <a:pt x="153" y="1"/>
                    </a:lnTo>
                    <a:lnTo>
                      <a:pt x="161" y="1"/>
                    </a:lnTo>
                    <a:lnTo>
                      <a:pt x="172" y="2"/>
                    </a:lnTo>
                    <a:lnTo>
                      <a:pt x="181" y="2"/>
                    </a:lnTo>
                    <a:lnTo>
                      <a:pt x="197" y="3"/>
                    </a:lnTo>
                    <a:lnTo>
                      <a:pt x="213" y="3"/>
                    </a:lnTo>
                    <a:lnTo>
                      <a:pt x="226" y="3"/>
                    </a:lnTo>
                    <a:lnTo>
                      <a:pt x="236" y="2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rgbClr val="790015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7" name="Freeform 538">
                <a:extLst>
                  <a:ext uri="{FF2B5EF4-FFF2-40B4-BE49-F238E27FC236}">
                    <a16:creationId xmlns:a16="http://schemas.microsoft.com/office/drawing/2014/main" id="{70A26487-1178-4FD2-9767-09DF00A162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3" y="973"/>
                <a:ext cx="366" cy="91"/>
              </a:xfrm>
              <a:custGeom>
                <a:avLst/>
                <a:gdLst>
                  <a:gd name="T0" fmla="*/ 233 w 366"/>
                  <a:gd name="T1" fmla="*/ 2 h 91"/>
                  <a:gd name="T2" fmla="*/ 248 w 366"/>
                  <a:gd name="T3" fmla="*/ 1 h 91"/>
                  <a:gd name="T4" fmla="*/ 264 w 366"/>
                  <a:gd name="T5" fmla="*/ 0 h 91"/>
                  <a:gd name="T6" fmla="*/ 282 w 366"/>
                  <a:gd name="T7" fmla="*/ 1 h 91"/>
                  <a:gd name="T8" fmla="*/ 300 w 366"/>
                  <a:gd name="T9" fmla="*/ 2 h 91"/>
                  <a:gd name="T10" fmla="*/ 316 w 366"/>
                  <a:gd name="T11" fmla="*/ 4 h 91"/>
                  <a:gd name="T12" fmla="*/ 331 w 366"/>
                  <a:gd name="T13" fmla="*/ 7 h 91"/>
                  <a:gd name="T14" fmla="*/ 343 w 366"/>
                  <a:gd name="T15" fmla="*/ 11 h 91"/>
                  <a:gd name="T16" fmla="*/ 353 w 366"/>
                  <a:gd name="T17" fmla="*/ 15 h 91"/>
                  <a:gd name="T18" fmla="*/ 360 w 366"/>
                  <a:gd name="T19" fmla="*/ 20 h 91"/>
                  <a:gd name="T20" fmla="*/ 364 w 366"/>
                  <a:gd name="T21" fmla="*/ 25 h 91"/>
                  <a:gd name="T22" fmla="*/ 365 w 366"/>
                  <a:gd name="T23" fmla="*/ 31 h 91"/>
                  <a:gd name="T24" fmla="*/ 364 w 366"/>
                  <a:gd name="T25" fmla="*/ 39 h 91"/>
                  <a:gd name="T26" fmla="*/ 361 w 366"/>
                  <a:gd name="T27" fmla="*/ 45 h 91"/>
                  <a:gd name="T28" fmla="*/ 355 w 366"/>
                  <a:gd name="T29" fmla="*/ 51 h 91"/>
                  <a:gd name="T30" fmla="*/ 348 w 366"/>
                  <a:gd name="T31" fmla="*/ 56 h 91"/>
                  <a:gd name="T32" fmla="*/ 339 w 366"/>
                  <a:gd name="T33" fmla="*/ 62 h 91"/>
                  <a:gd name="T34" fmla="*/ 327 w 366"/>
                  <a:gd name="T35" fmla="*/ 67 h 91"/>
                  <a:gd name="T36" fmla="*/ 315 w 366"/>
                  <a:gd name="T37" fmla="*/ 71 h 91"/>
                  <a:gd name="T38" fmla="*/ 299 w 366"/>
                  <a:gd name="T39" fmla="*/ 76 h 91"/>
                  <a:gd name="T40" fmla="*/ 278 w 366"/>
                  <a:gd name="T41" fmla="*/ 80 h 91"/>
                  <a:gd name="T42" fmla="*/ 255 w 366"/>
                  <a:gd name="T43" fmla="*/ 84 h 91"/>
                  <a:gd name="T44" fmla="*/ 231 w 366"/>
                  <a:gd name="T45" fmla="*/ 87 h 91"/>
                  <a:gd name="T46" fmla="*/ 198 w 366"/>
                  <a:gd name="T47" fmla="*/ 90 h 91"/>
                  <a:gd name="T48" fmla="*/ 182 w 366"/>
                  <a:gd name="T49" fmla="*/ 90 h 91"/>
                  <a:gd name="T50" fmla="*/ 160 w 366"/>
                  <a:gd name="T51" fmla="*/ 90 h 91"/>
                  <a:gd name="T52" fmla="*/ 142 w 366"/>
                  <a:gd name="T53" fmla="*/ 89 h 91"/>
                  <a:gd name="T54" fmla="*/ 117 w 366"/>
                  <a:gd name="T55" fmla="*/ 85 h 91"/>
                  <a:gd name="T56" fmla="*/ 85 w 366"/>
                  <a:gd name="T57" fmla="*/ 79 h 91"/>
                  <a:gd name="T58" fmla="*/ 66 w 366"/>
                  <a:gd name="T59" fmla="*/ 75 h 91"/>
                  <a:gd name="T60" fmla="*/ 52 w 366"/>
                  <a:gd name="T61" fmla="*/ 70 h 91"/>
                  <a:gd name="T62" fmla="*/ 37 w 366"/>
                  <a:gd name="T63" fmla="*/ 65 h 91"/>
                  <a:gd name="T64" fmla="*/ 22 w 366"/>
                  <a:gd name="T65" fmla="*/ 59 h 91"/>
                  <a:gd name="T66" fmla="*/ 15 w 366"/>
                  <a:gd name="T67" fmla="*/ 54 h 91"/>
                  <a:gd name="T68" fmla="*/ 6 w 366"/>
                  <a:gd name="T69" fmla="*/ 47 h 91"/>
                  <a:gd name="T70" fmla="*/ 1 w 366"/>
                  <a:gd name="T71" fmla="*/ 42 h 91"/>
                  <a:gd name="T72" fmla="*/ 0 w 366"/>
                  <a:gd name="T73" fmla="*/ 37 h 91"/>
                  <a:gd name="T74" fmla="*/ 1 w 366"/>
                  <a:gd name="T75" fmla="*/ 30 h 91"/>
                  <a:gd name="T76" fmla="*/ 5 w 366"/>
                  <a:gd name="T77" fmla="*/ 24 h 91"/>
                  <a:gd name="T78" fmla="*/ 10 w 366"/>
                  <a:gd name="T79" fmla="*/ 19 h 91"/>
                  <a:gd name="T80" fmla="*/ 20 w 366"/>
                  <a:gd name="T81" fmla="*/ 14 h 91"/>
                  <a:gd name="T82" fmla="*/ 35 w 366"/>
                  <a:gd name="T83" fmla="*/ 9 h 91"/>
                  <a:gd name="T84" fmla="*/ 51 w 366"/>
                  <a:gd name="T85" fmla="*/ 6 h 91"/>
                  <a:gd name="T86" fmla="*/ 71 w 366"/>
                  <a:gd name="T87" fmla="*/ 2 h 91"/>
                  <a:gd name="T88" fmla="*/ 91 w 366"/>
                  <a:gd name="T89" fmla="*/ 1 h 91"/>
                  <a:gd name="T90" fmla="*/ 111 w 366"/>
                  <a:gd name="T91" fmla="*/ 0 h 91"/>
                  <a:gd name="T92" fmla="*/ 132 w 366"/>
                  <a:gd name="T93" fmla="*/ 0 h 91"/>
                  <a:gd name="T94" fmla="*/ 153 w 366"/>
                  <a:gd name="T95" fmla="*/ 1 h 91"/>
                  <a:gd name="T96" fmla="*/ 171 w 366"/>
                  <a:gd name="T97" fmla="*/ 2 h 91"/>
                  <a:gd name="T98" fmla="*/ 201 w 366"/>
                  <a:gd name="T99" fmla="*/ 3 h 91"/>
                  <a:gd name="T100" fmla="*/ 223 w 366"/>
                  <a:gd name="T101" fmla="*/ 2 h 91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366"/>
                  <a:gd name="T154" fmla="*/ 0 h 91"/>
                  <a:gd name="T155" fmla="*/ 366 w 366"/>
                  <a:gd name="T156" fmla="*/ 91 h 91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366" h="91">
                    <a:moveTo>
                      <a:pt x="223" y="2"/>
                    </a:moveTo>
                    <a:lnTo>
                      <a:pt x="233" y="2"/>
                    </a:lnTo>
                    <a:lnTo>
                      <a:pt x="241" y="1"/>
                    </a:lnTo>
                    <a:lnTo>
                      <a:pt x="248" y="1"/>
                    </a:lnTo>
                    <a:lnTo>
                      <a:pt x="255" y="0"/>
                    </a:lnTo>
                    <a:lnTo>
                      <a:pt x="264" y="0"/>
                    </a:lnTo>
                    <a:lnTo>
                      <a:pt x="272" y="0"/>
                    </a:lnTo>
                    <a:lnTo>
                      <a:pt x="282" y="1"/>
                    </a:lnTo>
                    <a:lnTo>
                      <a:pt x="292" y="1"/>
                    </a:lnTo>
                    <a:lnTo>
                      <a:pt x="300" y="2"/>
                    </a:lnTo>
                    <a:lnTo>
                      <a:pt x="308" y="3"/>
                    </a:lnTo>
                    <a:lnTo>
                      <a:pt x="316" y="4"/>
                    </a:lnTo>
                    <a:lnTo>
                      <a:pt x="325" y="5"/>
                    </a:lnTo>
                    <a:lnTo>
                      <a:pt x="331" y="7"/>
                    </a:lnTo>
                    <a:lnTo>
                      <a:pt x="337" y="9"/>
                    </a:lnTo>
                    <a:lnTo>
                      <a:pt x="343" y="11"/>
                    </a:lnTo>
                    <a:lnTo>
                      <a:pt x="348" y="13"/>
                    </a:lnTo>
                    <a:lnTo>
                      <a:pt x="353" y="15"/>
                    </a:lnTo>
                    <a:lnTo>
                      <a:pt x="357" y="18"/>
                    </a:lnTo>
                    <a:lnTo>
                      <a:pt x="360" y="20"/>
                    </a:lnTo>
                    <a:lnTo>
                      <a:pt x="362" y="23"/>
                    </a:lnTo>
                    <a:lnTo>
                      <a:pt x="364" y="25"/>
                    </a:lnTo>
                    <a:lnTo>
                      <a:pt x="365" y="29"/>
                    </a:lnTo>
                    <a:lnTo>
                      <a:pt x="365" y="31"/>
                    </a:lnTo>
                    <a:lnTo>
                      <a:pt x="365" y="35"/>
                    </a:lnTo>
                    <a:lnTo>
                      <a:pt x="364" y="39"/>
                    </a:lnTo>
                    <a:lnTo>
                      <a:pt x="362" y="42"/>
                    </a:lnTo>
                    <a:lnTo>
                      <a:pt x="361" y="45"/>
                    </a:lnTo>
                    <a:lnTo>
                      <a:pt x="358" y="48"/>
                    </a:lnTo>
                    <a:lnTo>
                      <a:pt x="355" y="51"/>
                    </a:lnTo>
                    <a:lnTo>
                      <a:pt x="352" y="53"/>
                    </a:lnTo>
                    <a:lnTo>
                      <a:pt x="348" y="56"/>
                    </a:lnTo>
                    <a:lnTo>
                      <a:pt x="344" y="59"/>
                    </a:lnTo>
                    <a:lnTo>
                      <a:pt x="339" y="62"/>
                    </a:lnTo>
                    <a:lnTo>
                      <a:pt x="333" y="64"/>
                    </a:lnTo>
                    <a:lnTo>
                      <a:pt x="327" y="67"/>
                    </a:lnTo>
                    <a:lnTo>
                      <a:pt x="321" y="69"/>
                    </a:lnTo>
                    <a:lnTo>
                      <a:pt x="315" y="71"/>
                    </a:lnTo>
                    <a:lnTo>
                      <a:pt x="307" y="74"/>
                    </a:lnTo>
                    <a:lnTo>
                      <a:pt x="299" y="76"/>
                    </a:lnTo>
                    <a:lnTo>
                      <a:pt x="290" y="78"/>
                    </a:lnTo>
                    <a:lnTo>
                      <a:pt x="278" y="80"/>
                    </a:lnTo>
                    <a:lnTo>
                      <a:pt x="266" y="83"/>
                    </a:lnTo>
                    <a:lnTo>
                      <a:pt x="255" y="84"/>
                    </a:lnTo>
                    <a:lnTo>
                      <a:pt x="242" y="86"/>
                    </a:lnTo>
                    <a:lnTo>
                      <a:pt x="231" y="87"/>
                    </a:lnTo>
                    <a:lnTo>
                      <a:pt x="212" y="89"/>
                    </a:lnTo>
                    <a:lnTo>
                      <a:pt x="198" y="90"/>
                    </a:lnTo>
                    <a:lnTo>
                      <a:pt x="189" y="90"/>
                    </a:lnTo>
                    <a:lnTo>
                      <a:pt x="182" y="90"/>
                    </a:lnTo>
                    <a:lnTo>
                      <a:pt x="171" y="90"/>
                    </a:lnTo>
                    <a:lnTo>
                      <a:pt x="160" y="90"/>
                    </a:lnTo>
                    <a:lnTo>
                      <a:pt x="152" y="89"/>
                    </a:lnTo>
                    <a:lnTo>
                      <a:pt x="142" y="89"/>
                    </a:lnTo>
                    <a:lnTo>
                      <a:pt x="129" y="87"/>
                    </a:lnTo>
                    <a:lnTo>
                      <a:pt x="117" y="85"/>
                    </a:lnTo>
                    <a:lnTo>
                      <a:pt x="99" y="83"/>
                    </a:lnTo>
                    <a:lnTo>
                      <a:pt x="85" y="79"/>
                    </a:lnTo>
                    <a:lnTo>
                      <a:pt x="75" y="77"/>
                    </a:lnTo>
                    <a:lnTo>
                      <a:pt x="66" y="75"/>
                    </a:lnTo>
                    <a:lnTo>
                      <a:pt x="59" y="73"/>
                    </a:lnTo>
                    <a:lnTo>
                      <a:pt x="52" y="70"/>
                    </a:lnTo>
                    <a:lnTo>
                      <a:pt x="44" y="68"/>
                    </a:lnTo>
                    <a:lnTo>
                      <a:pt x="37" y="65"/>
                    </a:lnTo>
                    <a:lnTo>
                      <a:pt x="28" y="61"/>
                    </a:lnTo>
                    <a:lnTo>
                      <a:pt x="22" y="59"/>
                    </a:lnTo>
                    <a:lnTo>
                      <a:pt x="17" y="57"/>
                    </a:lnTo>
                    <a:lnTo>
                      <a:pt x="15" y="54"/>
                    </a:lnTo>
                    <a:lnTo>
                      <a:pt x="9" y="51"/>
                    </a:lnTo>
                    <a:lnTo>
                      <a:pt x="6" y="47"/>
                    </a:lnTo>
                    <a:lnTo>
                      <a:pt x="4" y="45"/>
                    </a:lnTo>
                    <a:lnTo>
                      <a:pt x="1" y="42"/>
                    </a:lnTo>
                    <a:lnTo>
                      <a:pt x="0" y="39"/>
                    </a:lnTo>
                    <a:lnTo>
                      <a:pt x="0" y="37"/>
                    </a:lnTo>
                    <a:lnTo>
                      <a:pt x="0" y="33"/>
                    </a:lnTo>
                    <a:lnTo>
                      <a:pt x="1" y="30"/>
                    </a:lnTo>
                    <a:lnTo>
                      <a:pt x="3" y="27"/>
                    </a:lnTo>
                    <a:lnTo>
                      <a:pt x="5" y="24"/>
                    </a:lnTo>
                    <a:lnTo>
                      <a:pt x="7" y="21"/>
                    </a:lnTo>
                    <a:lnTo>
                      <a:pt x="10" y="19"/>
                    </a:lnTo>
                    <a:lnTo>
                      <a:pt x="15" y="16"/>
                    </a:lnTo>
                    <a:lnTo>
                      <a:pt x="20" y="14"/>
                    </a:lnTo>
                    <a:lnTo>
                      <a:pt x="27" y="12"/>
                    </a:lnTo>
                    <a:lnTo>
                      <a:pt x="35" y="9"/>
                    </a:lnTo>
                    <a:lnTo>
                      <a:pt x="42" y="8"/>
                    </a:lnTo>
                    <a:lnTo>
                      <a:pt x="51" y="6"/>
                    </a:lnTo>
                    <a:lnTo>
                      <a:pt x="61" y="4"/>
                    </a:lnTo>
                    <a:lnTo>
                      <a:pt x="71" y="2"/>
                    </a:lnTo>
                    <a:lnTo>
                      <a:pt x="82" y="1"/>
                    </a:lnTo>
                    <a:lnTo>
                      <a:pt x="91" y="1"/>
                    </a:lnTo>
                    <a:lnTo>
                      <a:pt x="100" y="0"/>
                    </a:lnTo>
                    <a:lnTo>
                      <a:pt x="111" y="0"/>
                    </a:lnTo>
                    <a:lnTo>
                      <a:pt x="122" y="0"/>
                    </a:lnTo>
                    <a:lnTo>
                      <a:pt x="132" y="0"/>
                    </a:lnTo>
                    <a:lnTo>
                      <a:pt x="144" y="1"/>
                    </a:lnTo>
                    <a:lnTo>
                      <a:pt x="153" y="1"/>
                    </a:lnTo>
                    <a:lnTo>
                      <a:pt x="163" y="2"/>
                    </a:lnTo>
                    <a:lnTo>
                      <a:pt x="171" y="2"/>
                    </a:lnTo>
                    <a:lnTo>
                      <a:pt x="187" y="3"/>
                    </a:lnTo>
                    <a:lnTo>
                      <a:pt x="201" y="3"/>
                    </a:lnTo>
                    <a:lnTo>
                      <a:pt x="213" y="2"/>
                    </a:lnTo>
                    <a:lnTo>
                      <a:pt x="223" y="2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rgbClr val="790015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8" name="Freeform 539">
                <a:extLst>
                  <a:ext uri="{FF2B5EF4-FFF2-40B4-BE49-F238E27FC236}">
                    <a16:creationId xmlns:a16="http://schemas.microsoft.com/office/drawing/2014/main" id="{5D2BF8A5-D93F-471D-AE50-6765DF0B07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2" y="976"/>
                <a:ext cx="368" cy="87"/>
              </a:xfrm>
              <a:custGeom>
                <a:avLst/>
                <a:gdLst>
                  <a:gd name="T0" fmla="*/ 235 w 368"/>
                  <a:gd name="T1" fmla="*/ 2 h 87"/>
                  <a:gd name="T2" fmla="*/ 250 w 368"/>
                  <a:gd name="T3" fmla="*/ 1 h 87"/>
                  <a:gd name="T4" fmla="*/ 265 w 368"/>
                  <a:gd name="T5" fmla="*/ 0 h 87"/>
                  <a:gd name="T6" fmla="*/ 284 w 368"/>
                  <a:gd name="T7" fmla="*/ 1 h 87"/>
                  <a:gd name="T8" fmla="*/ 302 w 368"/>
                  <a:gd name="T9" fmla="*/ 2 h 87"/>
                  <a:gd name="T10" fmla="*/ 318 w 368"/>
                  <a:gd name="T11" fmla="*/ 4 h 87"/>
                  <a:gd name="T12" fmla="*/ 333 w 368"/>
                  <a:gd name="T13" fmla="*/ 7 h 87"/>
                  <a:gd name="T14" fmla="*/ 345 w 368"/>
                  <a:gd name="T15" fmla="*/ 10 h 87"/>
                  <a:gd name="T16" fmla="*/ 355 w 368"/>
                  <a:gd name="T17" fmla="*/ 15 h 87"/>
                  <a:gd name="T18" fmla="*/ 362 w 368"/>
                  <a:gd name="T19" fmla="*/ 19 h 87"/>
                  <a:gd name="T20" fmla="*/ 366 w 368"/>
                  <a:gd name="T21" fmla="*/ 24 h 87"/>
                  <a:gd name="T22" fmla="*/ 367 w 368"/>
                  <a:gd name="T23" fmla="*/ 29 h 87"/>
                  <a:gd name="T24" fmla="*/ 366 w 368"/>
                  <a:gd name="T25" fmla="*/ 37 h 87"/>
                  <a:gd name="T26" fmla="*/ 363 w 368"/>
                  <a:gd name="T27" fmla="*/ 43 h 87"/>
                  <a:gd name="T28" fmla="*/ 357 w 368"/>
                  <a:gd name="T29" fmla="*/ 48 h 87"/>
                  <a:gd name="T30" fmla="*/ 350 w 368"/>
                  <a:gd name="T31" fmla="*/ 53 h 87"/>
                  <a:gd name="T32" fmla="*/ 341 w 368"/>
                  <a:gd name="T33" fmla="*/ 59 h 87"/>
                  <a:gd name="T34" fmla="*/ 329 w 368"/>
                  <a:gd name="T35" fmla="*/ 64 h 87"/>
                  <a:gd name="T36" fmla="*/ 317 w 368"/>
                  <a:gd name="T37" fmla="*/ 68 h 87"/>
                  <a:gd name="T38" fmla="*/ 301 w 368"/>
                  <a:gd name="T39" fmla="*/ 73 h 87"/>
                  <a:gd name="T40" fmla="*/ 280 w 368"/>
                  <a:gd name="T41" fmla="*/ 77 h 87"/>
                  <a:gd name="T42" fmla="*/ 256 w 368"/>
                  <a:gd name="T43" fmla="*/ 81 h 87"/>
                  <a:gd name="T44" fmla="*/ 232 w 368"/>
                  <a:gd name="T45" fmla="*/ 83 h 87"/>
                  <a:gd name="T46" fmla="*/ 199 w 368"/>
                  <a:gd name="T47" fmla="*/ 86 h 87"/>
                  <a:gd name="T48" fmla="*/ 183 w 368"/>
                  <a:gd name="T49" fmla="*/ 86 h 87"/>
                  <a:gd name="T50" fmla="*/ 161 w 368"/>
                  <a:gd name="T51" fmla="*/ 86 h 87"/>
                  <a:gd name="T52" fmla="*/ 143 w 368"/>
                  <a:gd name="T53" fmla="*/ 85 h 87"/>
                  <a:gd name="T54" fmla="*/ 117 w 368"/>
                  <a:gd name="T55" fmla="*/ 82 h 87"/>
                  <a:gd name="T56" fmla="*/ 85 w 368"/>
                  <a:gd name="T57" fmla="*/ 76 h 87"/>
                  <a:gd name="T58" fmla="*/ 66 w 368"/>
                  <a:gd name="T59" fmla="*/ 71 h 87"/>
                  <a:gd name="T60" fmla="*/ 52 w 368"/>
                  <a:gd name="T61" fmla="*/ 67 h 87"/>
                  <a:gd name="T62" fmla="*/ 37 w 368"/>
                  <a:gd name="T63" fmla="*/ 62 h 87"/>
                  <a:gd name="T64" fmla="*/ 22 w 368"/>
                  <a:gd name="T65" fmla="*/ 56 h 87"/>
                  <a:gd name="T66" fmla="*/ 15 w 368"/>
                  <a:gd name="T67" fmla="*/ 52 h 87"/>
                  <a:gd name="T68" fmla="*/ 6 w 368"/>
                  <a:gd name="T69" fmla="*/ 45 h 87"/>
                  <a:gd name="T70" fmla="*/ 1 w 368"/>
                  <a:gd name="T71" fmla="*/ 40 h 87"/>
                  <a:gd name="T72" fmla="*/ 0 w 368"/>
                  <a:gd name="T73" fmla="*/ 35 h 87"/>
                  <a:gd name="T74" fmla="*/ 1 w 368"/>
                  <a:gd name="T75" fmla="*/ 29 h 87"/>
                  <a:gd name="T76" fmla="*/ 5 w 368"/>
                  <a:gd name="T77" fmla="*/ 23 h 87"/>
                  <a:gd name="T78" fmla="*/ 10 w 368"/>
                  <a:gd name="T79" fmla="*/ 18 h 87"/>
                  <a:gd name="T80" fmla="*/ 20 w 368"/>
                  <a:gd name="T81" fmla="*/ 13 h 87"/>
                  <a:gd name="T82" fmla="*/ 35 w 368"/>
                  <a:gd name="T83" fmla="*/ 9 h 87"/>
                  <a:gd name="T84" fmla="*/ 51 w 368"/>
                  <a:gd name="T85" fmla="*/ 6 h 87"/>
                  <a:gd name="T86" fmla="*/ 71 w 368"/>
                  <a:gd name="T87" fmla="*/ 2 h 87"/>
                  <a:gd name="T88" fmla="*/ 92 w 368"/>
                  <a:gd name="T89" fmla="*/ 1 h 87"/>
                  <a:gd name="T90" fmla="*/ 112 w 368"/>
                  <a:gd name="T91" fmla="*/ 0 h 87"/>
                  <a:gd name="T92" fmla="*/ 133 w 368"/>
                  <a:gd name="T93" fmla="*/ 0 h 87"/>
                  <a:gd name="T94" fmla="*/ 153 w 368"/>
                  <a:gd name="T95" fmla="*/ 1 h 87"/>
                  <a:gd name="T96" fmla="*/ 172 w 368"/>
                  <a:gd name="T97" fmla="*/ 2 h 87"/>
                  <a:gd name="T98" fmla="*/ 202 w 368"/>
                  <a:gd name="T99" fmla="*/ 2 h 87"/>
                  <a:gd name="T100" fmla="*/ 224 w 368"/>
                  <a:gd name="T101" fmla="*/ 2 h 87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368"/>
                  <a:gd name="T154" fmla="*/ 0 h 87"/>
                  <a:gd name="T155" fmla="*/ 368 w 368"/>
                  <a:gd name="T156" fmla="*/ 87 h 87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368" h="87">
                    <a:moveTo>
                      <a:pt x="224" y="2"/>
                    </a:moveTo>
                    <a:lnTo>
                      <a:pt x="235" y="2"/>
                    </a:lnTo>
                    <a:lnTo>
                      <a:pt x="242" y="1"/>
                    </a:lnTo>
                    <a:lnTo>
                      <a:pt x="250" y="1"/>
                    </a:lnTo>
                    <a:lnTo>
                      <a:pt x="256" y="0"/>
                    </a:lnTo>
                    <a:lnTo>
                      <a:pt x="265" y="0"/>
                    </a:lnTo>
                    <a:lnTo>
                      <a:pt x="274" y="0"/>
                    </a:lnTo>
                    <a:lnTo>
                      <a:pt x="284" y="1"/>
                    </a:lnTo>
                    <a:lnTo>
                      <a:pt x="293" y="1"/>
                    </a:lnTo>
                    <a:lnTo>
                      <a:pt x="302" y="2"/>
                    </a:lnTo>
                    <a:lnTo>
                      <a:pt x="310" y="3"/>
                    </a:lnTo>
                    <a:lnTo>
                      <a:pt x="318" y="4"/>
                    </a:lnTo>
                    <a:lnTo>
                      <a:pt x="327" y="5"/>
                    </a:lnTo>
                    <a:lnTo>
                      <a:pt x="333" y="7"/>
                    </a:lnTo>
                    <a:lnTo>
                      <a:pt x="339" y="8"/>
                    </a:lnTo>
                    <a:lnTo>
                      <a:pt x="345" y="10"/>
                    </a:lnTo>
                    <a:lnTo>
                      <a:pt x="351" y="12"/>
                    </a:lnTo>
                    <a:lnTo>
                      <a:pt x="355" y="15"/>
                    </a:lnTo>
                    <a:lnTo>
                      <a:pt x="359" y="17"/>
                    </a:lnTo>
                    <a:lnTo>
                      <a:pt x="362" y="19"/>
                    </a:lnTo>
                    <a:lnTo>
                      <a:pt x="364" y="22"/>
                    </a:lnTo>
                    <a:lnTo>
                      <a:pt x="366" y="24"/>
                    </a:lnTo>
                    <a:lnTo>
                      <a:pt x="367" y="27"/>
                    </a:lnTo>
                    <a:lnTo>
                      <a:pt x="367" y="29"/>
                    </a:lnTo>
                    <a:lnTo>
                      <a:pt x="367" y="33"/>
                    </a:lnTo>
                    <a:lnTo>
                      <a:pt x="366" y="37"/>
                    </a:lnTo>
                    <a:lnTo>
                      <a:pt x="364" y="40"/>
                    </a:lnTo>
                    <a:lnTo>
                      <a:pt x="363" y="43"/>
                    </a:lnTo>
                    <a:lnTo>
                      <a:pt x="360" y="46"/>
                    </a:lnTo>
                    <a:lnTo>
                      <a:pt x="357" y="48"/>
                    </a:lnTo>
                    <a:lnTo>
                      <a:pt x="354" y="51"/>
                    </a:lnTo>
                    <a:lnTo>
                      <a:pt x="350" y="53"/>
                    </a:lnTo>
                    <a:lnTo>
                      <a:pt x="346" y="56"/>
                    </a:lnTo>
                    <a:lnTo>
                      <a:pt x="341" y="59"/>
                    </a:lnTo>
                    <a:lnTo>
                      <a:pt x="335" y="62"/>
                    </a:lnTo>
                    <a:lnTo>
                      <a:pt x="329" y="64"/>
                    </a:lnTo>
                    <a:lnTo>
                      <a:pt x="323" y="66"/>
                    </a:lnTo>
                    <a:lnTo>
                      <a:pt x="317" y="68"/>
                    </a:lnTo>
                    <a:lnTo>
                      <a:pt x="308" y="70"/>
                    </a:lnTo>
                    <a:lnTo>
                      <a:pt x="301" y="73"/>
                    </a:lnTo>
                    <a:lnTo>
                      <a:pt x="292" y="74"/>
                    </a:lnTo>
                    <a:lnTo>
                      <a:pt x="280" y="77"/>
                    </a:lnTo>
                    <a:lnTo>
                      <a:pt x="268" y="79"/>
                    </a:lnTo>
                    <a:lnTo>
                      <a:pt x="256" y="81"/>
                    </a:lnTo>
                    <a:lnTo>
                      <a:pt x="244" y="82"/>
                    </a:lnTo>
                    <a:lnTo>
                      <a:pt x="232" y="83"/>
                    </a:lnTo>
                    <a:lnTo>
                      <a:pt x="213" y="85"/>
                    </a:lnTo>
                    <a:lnTo>
                      <a:pt x="199" y="86"/>
                    </a:lnTo>
                    <a:lnTo>
                      <a:pt x="190" y="86"/>
                    </a:lnTo>
                    <a:lnTo>
                      <a:pt x="183" y="86"/>
                    </a:lnTo>
                    <a:lnTo>
                      <a:pt x="172" y="86"/>
                    </a:lnTo>
                    <a:lnTo>
                      <a:pt x="161" y="86"/>
                    </a:lnTo>
                    <a:lnTo>
                      <a:pt x="153" y="85"/>
                    </a:lnTo>
                    <a:lnTo>
                      <a:pt x="143" y="85"/>
                    </a:lnTo>
                    <a:lnTo>
                      <a:pt x="130" y="83"/>
                    </a:lnTo>
                    <a:lnTo>
                      <a:pt x="117" y="82"/>
                    </a:lnTo>
                    <a:lnTo>
                      <a:pt x="100" y="79"/>
                    </a:lnTo>
                    <a:lnTo>
                      <a:pt x="85" y="76"/>
                    </a:lnTo>
                    <a:lnTo>
                      <a:pt x="75" y="74"/>
                    </a:lnTo>
                    <a:lnTo>
                      <a:pt x="66" y="71"/>
                    </a:lnTo>
                    <a:lnTo>
                      <a:pt x="59" y="69"/>
                    </a:lnTo>
                    <a:lnTo>
                      <a:pt x="52" y="67"/>
                    </a:lnTo>
                    <a:lnTo>
                      <a:pt x="45" y="65"/>
                    </a:lnTo>
                    <a:lnTo>
                      <a:pt x="37" y="62"/>
                    </a:lnTo>
                    <a:lnTo>
                      <a:pt x="28" y="58"/>
                    </a:lnTo>
                    <a:lnTo>
                      <a:pt x="22" y="56"/>
                    </a:lnTo>
                    <a:lnTo>
                      <a:pt x="18" y="54"/>
                    </a:lnTo>
                    <a:lnTo>
                      <a:pt x="15" y="52"/>
                    </a:lnTo>
                    <a:lnTo>
                      <a:pt x="9" y="49"/>
                    </a:lnTo>
                    <a:lnTo>
                      <a:pt x="6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lnTo>
                      <a:pt x="0" y="35"/>
                    </a:lnTo>
                    <a:lnTo>
                      <a:pt x="0" y="32"/>
                    </a:lnTo>
                    <a:lnTo>
                      <a:pt x="1" y="29"/>
                    </a:lnTo>
                    <a:lnTo>
                      <a:pt x="3" y="26"/>
                    </a:lnTo>
                    <a:lnTo>
                      <a:pt x="5" y="23"/>
                    </a:lnTo>
                    <a:lnTo>
                      <a:pt x="7" y="21"/>
                    </a:lnTo>
                    <a:lnTo>
                      <a:pt x="10" y="18"/>
                    </a:lnTo>
                    <a:lnTo>
                      <a:pt x="15" y="16"/>
                    </a:lnTo>
                    <a:lnTo>
                      <a:pt x="20" y="13"/>
                    </a:lnTo>
                    <a:lnTo>
                      <a:pt x="27" y="11"/>
                    </a:lnTo>
                    <a:lnTo>
                      <a:pt x="35" y="9"/>
                    </a:lnTo>
                    <a:lnTo>
                      <a:pt x="42" y="7"/>
                    </a:lnTo>
                    <a:lnTo>
                      <a:pt x="51" y="6"/>
                    </a:lnTo>
                    <a:lnTo>
                      <a:pt x="61" y="4"/>
                    </a:lnTo>
                    <a:lnTo>
                      <a:pt x="71" y="2"/>
                    </a:lnTo>
                    <a:lnTo>
                      <a:pt x="82" y="1"/>
                    </a:lnTo>
                    <a:lnTo>
                      <a:pt x="92" y="1"/>
                    </a:lnTo>
                    <a:lnTo>
                      <a:pt x="101" y="0"/>
                    </a:lnTo>
                    <a:lnTo>
                      <a:pt x="112" y="0"/>
                    </a:lnTo>
                    <a:lnTo>
                      <a:pt x="123" y="0"/>
                    </a:lnTo>
                    <a:lnTo>
                      <a:pt x="133" y="0"/>
                    </a:lnTo>
                    <a:lnTo>
                      <a:pt x="145" y="1"/>
                    </a:lnTo>
                    <a:lnTo>
                      <a:pt x="153" y="1"/>
                    </a:lnTo>
                    <a:lnTo>
                      <a:pt x="163" y="2"/>
                    </a:lnTo>
                    <a:lnTo>
                      <a:pt x="172" y="2"/>
                    </a:lnTo>
                    <a:lnTo>
                      <a:pt x="188" y="2"/>
                    </a:lnTo>
                    <a:lnTo>
                      <a:pt x="202" y="2"/>
                    </a:lnTo>
                    <a:lnTo>
                      <a:pt x="215" y="2"/>
                    </a:lnTo>
                    <a:lnTo>
                      <a:pt x="224" y="2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rgbClr val="790015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9" name="Oval 540">
                <a:extLst>
                  <a:ext uri="{FF2B5EF4-FFF2-40B4-BE49-F238E27FC236}">
                    <a16:creationId xmlns:a16="http://schemas.microsoft.com/office/drawing/2014/main" id="{057C3EFE-E10C-46D6-BA34-863E5C89B1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3" y="980"/>
                <a:ext cx="183" cy="66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790015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12330" name="Oval 541">
                <a:extLst>
                  <a:ext uri="{FF2B5EF4-FFF2-40B4-BE49-F238E27FC236}">
                    <a16:creationId xmlns:a16="http://schemas.microsoft.com/office/drawing/2014/main" id="{DBF92AA8-1DE2-4D83-B9C3-3A9EB671EB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3" y="980"/>
                <a:ext cx="208" cy="7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790015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 sz="1400">
                  <a:latin typeface="Arial" panose="020B0604020202020204" pitchFamily="34" charset="0"/>
                </a:endParaRPr>
              </a:p>
            </p:txBody>
          </p:sp>
          <p:sp>
            <p:nvSpPr>
              <p:cNvPr id="12331" name="Freeform 542">
                <a:extLst>
                  <a:ext uri="{FF2B5EF4-FFF2-40B4-BE49-F238E27FC236}">
                    <a16:creationId xmlns:a16="http://schemas.microsoft.com/office/drawing/2014/main" id="{4CEA115F-22B4-4C12-A9CB-2AD87BC167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973"/>
                <a:ext cx="390" cy="88"/>
              </a:xfrm>
              <a:custGeom>
                <a:avLst/>
                <a:gdLst>
                  <a:gd name="T0" fmla="*/ 249 w 390"/>
                  <a:gd name="T1" fmla="*/ 2 h 88"/>
                  <a:gd name="T2" fmla="*/ 264 w 390"/>
                  <a:gd name="T3" fmla="*/ 1 h 88"/>
                  <a:gd name="T4" fmla="*/ 281 w 390"/>
                  <a:gd name="T5" fmla="*/ 0 h 88"/>
                  <a:gd name="T6" fmla="*/ 301 w 390"/>
                  <a:gd name="T7" fmla="*/ 1 h 88"/>
                  <a:gd name="T8" fmla="*/ 319 w 390"/>
                  <a:gd name="T9" fmla="*/ 2 h 88"/>
                  <a:gd name="T10" fmla="*/ 337 w 390"/>
                  <a:gd name="T11" fmla="*/ 4 h 88"/>
                  <a:gd name="T12" fmla="*/ 353 w 390"/>
                  <a:gd name="T13" fmla="*/ 7 h 88"/>
                  <a:gd name="T14" fmla="*/ 365 w 390"/>
                  <a:gd name="T15" fmla="*/ 10 h 88"/>
                  <a:gd name="T16" fmla="*/ 376 w 390"/>
                  <a:gd name="T17" fmla="*/ 15 h 88"/>
                  <a:gd name="T18" fmla="*/ 383 w 390"/>
                  <a:gd name="T19" fmla="*/ 19 h 88"/>
                  <a:gd name="T20" fmla="*/ 388 w 390"/>
                  <a:gd name="T21" fmla="*/ 24 h 88"/>
                  <a:gd name="T22" fmla="*/ 389 w 390"/>
                  <a:gd name="T23" fmla="*/ 30 h 88"/>
                  <a:gd name="T24" fmla="*/ 388 w 390"/>
                  <a:gd name="T25" fmla="*/ 37 h 88"/>
                  <a:gd name="T26" fmla="*/ 384 w 390"/>
                  <a:gd name="T27" fmla="*/ 44 h 88"/>
                  <a:gd name="T28" fmla="*/ 378 w 390"/>
                  <a:gd name="T29" fmla="*/ 49 h 88"/>
                  <a:gd name="T30" fmla="*/ 371 w 390"/>
                  <a:gd name="T31" fmla="*/ 54 h 88"/>
                  <a:gd name="T32" fmla="*/ 361 w 390"/>
                  <a:gd name="T33" fmla="*/ 60 h 88"/>
                  <a:gd name="T34" fmla="*/ 349 w 390"/>
                  <a:gd name="T35" fmla="*/ 65 h 88"/>
                  <a:gd name="T36" fmla="*/ 336 w 390"/>
                  <a:gd name="T37" fmla="*/ 69 h 88"/>
                  <a:gd name="T38" fmla="*/ 319 w 390"/>
                  <a:gd name="T39" fmla="*/ 73 h 88"/>
                  <a:gd name="T40" fmla="*/ 297 w 390"/>
                  <a:gd name="T41" fmla="*/ 78 h 88"/>
                  <a:gd name="T42" fmla="*/ 271 w 390"/>
                  <a:gd name="T43" fmla="*/ 81 h 88"/>
                  <a:gd name="T44" fmla="*/ 246 w 390"/>
                  <a:gd name="T45" fmla="*/ 84 h 88"/>
                  <a:gd name="T46" fmla="*/ 211 w 390"/>
                  <a:gd name="T47" fmla="*/ 87 h 88"/>
                  <a:gd name="T48" fmla="*/ 194 w 390"/>
                  <a:gd name="T49" fmla="*/ 87 h 88"/>
                  <a:gd name="T50" fmla="*/ 171 w 390"/>
                  <a:gd name="T51" fmla="*/ 87 h 88"/>
                  <a:gd name="T52" fmla="*/ 151 w 390"/>
                  <a:gd name="T53" fmla="*/ 85 h 88"/>
                  <a:gd name="T54" fmla="*/ 125 w 390"/>
                  <a:gd name="T55" fmla="*/ 83 h 88"/>
                  <a:gd name="T56" fmla="*/ 90 w 390"/>
                  <a:gd name="T57" fmla="*/ 77 h 88"/>
                  <a:gd name="T58" fmla="*/ 71 w 390"/>
                  <a:gd name="T59" fmla="*/ 72 h 88"/>
                  <a:gd name="T60" fmla="*/ 55 w 390"/>
                  <a:gd name="T61" fmla="*/ 68 h 88"/>
                  <a:gd name="T62" fmla="*/ 40 w 390"/>
                  <a:gd name="T63" fmla="*/ 63 h 88"/>
                  <a:gd name="T64" fmla="*/ 23 w 390"/>
                  <a:gd name="T65" fmla="*/ 57 h 88"/>
                  <a:gd name="T66" fmla="*/ 16 w 390"/>
                  <a:gd name="T67" fmla="*/ 52 h 88"/>
                  <a:gd name="T68" fmla="*/ 7 w 390"/>
                  <a:gd name="T69" fmla="*/ 46 h 88"/>
                  <a:gd name="T70" fmla="*/ 2 w 390"/>
                  <a:gd name="T71" fmla="*/ 41 h 88"/>
                  <a:gd name="T72" fmla="*/ 0 w 390"/>
                  <a:gd name="T73" fmla="*/ 36 h 88"/>
                  <a:gd name="T74" fmla="*/ 1 w 390"/>
                  <a:gd name="T75" fmla="*/ 29 h 88"/>
                  <a:gd name="T76" fmla="*/ 6 w 390"/>
                  <a:gd name="T77" fmla="*/ 23 h 88"/>
                  <a:gd name="T78" fmla="*/ 11 w 390"/>
                  <a:gd name="T79" fmla="*/ 18 h 88"/>
                  <a:gd name="T80" fmla="*/ 22 w 390"/>
                  <a:gd name="T81" fmla="*/ 14 h 88"/>
                  <a:gd name="T82" fmla="*/ 38 w 390"/>
                  <a:gd name="T83" fmla="*/ 9 h 88"/>
                  <a:gd name="T84" fmla="*/ 54 w 390"/>
                  <a:gd name="T85" fmla="*/ 6 h 88"/>
                  <a:gd name="T86" fmla="*/ 75 w 390"/>
                  <a:gd name="T87" fmla="*/ 2 h 88"/>
                  <a:gd name="T88" fmla="*/ 98 w 390"/>
                  <a:gd name="T89" fmla="*/ 1 h 88"/>
                  <a:gd name="T90" fmla="*/ 119 w 390"/>
                  <a:gd name="T91" fmla="*/ 0 h 88"/>
                  <a:gd name="T92" fmla="*/ 141 w 390"/>
                  <a:gd name="T93" fmla="*/ 0 h 88"/>
                  <a:gd name="T94" fmla="*/ 163 w 390"/>
                  <a:gd name="T95" fmla="*/ 1 h 88"/>
                  <a:gd name="T96" fmla="*/ 182 w 390"/>
                  <a:gd name="T97" fmla="*/ 2 h 88"/>
                  <a:gd name="T98" fmla="*/ 214 w 390"/>
                  <a:gd name="T99" fmla="*/ 3 h 88"/>
                  <a:gd name="T100" fmla="*/ 238 w 390"/>
                  <a:gd name="T101" fmla="*/ 2 h 8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390"/>
                  <a:gd name="T154" fmla="*/ 0 h 88"/>
                  <a:gd name="T155" fmla="*/ 390 w 390"/>
                  <a:gd name="T156" fmla="*/ 88 h 88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390" h="88">
                    <a:moveTo>
                      <a:pt x="238" y="2"/>
                    </a:moveTo>
                    <a:lnTo>
                      <a:pt x="249" y="2"/>
                    </a:lnTo>
                    <a:lnTo>
                      <a:pt x="257" y="1"/>
                    </a:lnTo>
                    <a:lnTo>
                      <a:pt x="264" y="1"/>
                    </a:lnTo>
                    <a:lnTo>
                      <a:pt x="272" y="0"/>
                    </a:lnTo>
                    <a:lnTo>
                      <a:pt x="281" y="0"/>
                    </a:lnTo>
                    <a:lnTo>
                      <a:pt x="290" y="0"/>
                    </a:lnTo>
                    <a:lnTo>
                      <a:pt x="301" y="1"/>
                    </a:lnTo>
                    <a:lnTo>
                      <a:pt x="311" y="1"/>
                    </a:lnTo>
                    <a:lnTo>
                      <a:pt x="319" y="2"/>
                    </a:lnTo>
                    <a:lnTo>
                      <a:pt x="329" y="3"/>
                    </a:lnTo>
                    <a:lnTo>
                      <a:pt x="337" y="4"/>
                    </a:lnTo>
                    <a:lnTo>
                      <a:pt x="346" y="5"/>
                    </a:lnTo>
                    <a:lnTo>
                      <a:pt x="353" y="7"/>
                    </a:lnTo>
                    <a:lnTo>
                      <a:pt x="359" y="8"/>
                    </a:lnTo>
                    <a:lnTo>
                      <a:pt x="365" y="10"/>
                    </a:lnTo>
                    <a:lnTo>
                      <a:pt x="371" y="13"/>
                    </a:lnTo>
                    <a:lnTo>
                      <a:pt x="376" y="15"/>
                    </a:lnTo>
                    <a:lnTo>
                      <a:pt x="381" y="17"/>
                    </a:lnTo>
                    <a:lnTo>
                      <a:pt x="383" y="19"/>
                    </a:lnTo>
                    <a:lnTo>
                      <a:pt x="386" y="22"/>
                    </a:lnTo>
                    <a:lnTo>
                      <a:pt x="388" y="24"/>
                    </a:lnTo>
                    <a:lnTo>
                      <a:pt x="389" y="28"/>
                    </a:lnTo>
                    <a:lnTo>
                      <a:pt x="389" y="30"/>
                    </a:lnTo>
                    <a:lnTo>
                      <a:pt x="389" y="34"/>
                    </a:lnTo>
                    <a:lnTo>
                      <a:pt x="388" y="37"/>
                    </a:lnTo>
                    <a:lnTo>
                      <a:pt x="386" y="40"/>
                    </a:lnTo>
                    <a:lnTo>
                      <a:pt x="384" y="44"/>
                    </a:lnTo>
                    <a:lnTo>
                      <a:pt x="381" y="46"/>
                    </a:lnTo>
                    <a:lnTo>
                      <a:pt x="378" y="49"/>
                    </a:lnTo>
                    <a:lnTo>
                      <a:pt x="375" y="51"/>
                    </a:lnTo>
                    <a:lnTo>
                      <a:pt x="371" y="54"/>
                    </a:lnTo>
                    <a:lnTo>
                      <a:pt x="367" y="57"/>
                    </a:lnTo>
                    <a:lnTo>
                      <a:pt x="361" y="60"/>
                    </a:lnTo>
                    <a:lnTo>
                      <a:pt x="355" y="62"/>
                    </a:lnTo>
                    <a:lnTo>
                      <a:pt x="349" y="65"/>
                    </a:lnTo>
                    <a:lnTo>
                      <a:pt x="342" y="67"/>
                    </a:lnTo>
                    <a:lnTo>
                      <a:pt x="336" y="69"/>
                    </a:lnTo>
                    <a:lnTo>
                      <a:pt x="326" y="71"/>
                    </a:lnTo>
                    <a:lnTo>
                      <a:pt x="319" y="73"/>
                    </a:lnTo>
                    <a:lnTo>
                      <a:pt x="310" y="75"/>
                    </a:lnTo>
                    <a:lnTo>
                      <a:pt x="297" y="78"/>
                    </a:lnTo>
                    <a:lnTo>
                      <a:pt x="284" y="80"/>
                    </a:lnTo>
                    <a:lnTo>
                      <a:pt x="271" y="81"/>
                    </a:lnTo>
                    <a:lnTo>
                      <a:pt x="258" y="83"/>
                    </a:lnTo>
                    <a:lnTo>
                      <a:pt x="246" y="84"/>
                    </a:lnTo>
                    <a:lnTo>
                      <a:pt x="226" y="86"/>
                    </a:lnTo>
                    <a:lnTo>
                      <a:pt x="211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2" y="87"/>
                    </a:lnTo>
                    <a:lnTo>
                      <a:pt x="171" y="87"/>
                    </a:lnTo>
                    <a:lnTo>
                      <a:pt x="162" y="86"/>
                    </a:lnTo>
                    <a:lnTo>
                      <a:pt x="151" y="85"/>
                    </a:lnTo>
                    <a:lnTo>
                      <a:pt x="138" y="84"/>
                    </a:lnTo>
                    <a:lnTo>
                      <a:pt x="125" y="83"/>
                    </a:lnTo>
                    <a:lnTo>
                      <a:pt x="106" y="80"/>
                    </a:lnTo>
                    <a:lnTo>
                      <a:pt x="90" y="77"/>
                    </a:lnTo>
                    <a:lnTo>
                      <a:pt x="79" y="74"/>
                    </a:lnTo>
                    <a:lnTo>
                      <a:pt x="71" y="72"/>
                    </a:lnTo>
                    <a:lnTo>
                      <a:pt x="63" y="70"/>
                    </a:lnTo>
                    <a:lnTo>
                      <a:pt x="55" y="68"/>
                    </a:lnTo>
                    <a:lnTo>
                      <a:pt x="47" y="65"/>
                    </a:lnTo>
                    <a:lnTo>
                      <a:pt x="40" y="63"/>
                    </a:lnTo>
                    <a:lnTo>
                      <a:pt x="30" y="59"/>
                    </a:lnTo>
                    <a:lnTo>
                      <a:pt x="23" y="57"/>
                    </a:lnTo>
                    <a:lnTo>
                      <a:pt x="19" y="55"/>
                    </a:lnTo>
                    <a:lnTo>
                      <a:pt x="16" y="52"/>
                    </a:lnTo>
                    <a:lnTo>
                      <a:pt x="10" y="49"/>
                    </a:lnTo>
                    <a:lnTo>
                      <a:pt x="7" y="46"/>
                    </a:lnTo>
                    <a:lnTo>
                      <a:pt x="4" y="43"/>
                    </a:lnTo>
                    <a:lnTo>
                      <a:pt x="2" y="41"/>
                    </a:lnTo>
                    <a:lnTo>
                      <a:pt x="0" y="38"/>
                    </a:lnTo>
                    <a:lnTo>
                      <a:pt x="0" y="36"/>
                    </a:lnTo>
                    <a:lnTo>
                      <a:pt x="0" y="32"/>
                    </a:lnTo>
                    <a:lnTo>
                      <a:pt x="1" y="29"/>
                    </a:lnTo>
                    <a:lnTo>
                      <a:pt x="3" y="26"/>
                    </a:lnTo>
                    <a:lnTo>
                      <a:pt x="6" y="23"/>
                    </a:lnTo>
                    <a:lnTo>
                      <a:pt x="8" y="21"/>
                    </a:lnTo>
                    <a:lnTo>
                      <a:pt x="11" y="18"/>
                    </a:lnTo>
                    <a:lnTo>
                      <a:pt x="17" y="16"/>
                    </a:lnTo>
                    <a:lnTo>
                      <a:pt x="22" y="14"/>
                    </a:lnTo>
                    <a:lnTo>
                      <a:pt x="29" y="11"/>
                    </a:lnTo>
                    <a:lnTo>
                      <a:pt x="38" y="9"/>
                    </a:lnTo>
                    <a:lnTo>
                      <a:pt x="45" y="7"/>
                    </a:lnTo>
                    <a:lnTo>
                      <a:pt x="54" y="6"/>
                    </a:lnTo>
                    <a:lnTo>
                      <a:pt x="66" y="4"/>
                    </a:lnTo>
                    <a:lnTo>
                      <a:pt x="75" y="2"/>
                    </a:lnTo>
                    <a:lnTo>
                      <a:pt x="87" y="1"/>
                    </a:lnTo>
                    <a:lnTo>
                      <a:pt x="98" y="1"/>
                    </a:lnTo>
                    <a:lnTo>
                      <a:pt x="107" y="0"/>
                    </a:lnTo>
                    <a:lnTo>
                      <a:pt x="119" y="0"/>
                    </a:lnTo>
                    <a:lnTo>
                      <a:pt x="130" y="0"/>
                    </a:lnTo>
                    <a:lnTo>
                      <a:pt x="141" y="0"/>
                    </a:lnTo>
                    <a:lnTo>
                      <a:pt x="154" y="1"/>
                    </a:lnTo>
                    <a:lnTo>
                      <a:pt x="163" y="1"/>
                    </a:lnTo>
                    <a:lnTo>
                      <a:pt x="174" y="2"/>
                    </a:lnTo>
                    <a:lnTo>
                      <a:pt x="182" y="2"/>
                    </a:lnTo>
                    <a:lnTo>
                      <a:pt x="199" y="3"/>
                    </a:lnTo>
                    <a:lnTo>
                      <a:pt x="214" y="3"/>
                    </a:lnTo>
                    <a:lnTo>
                      <a:pt x="227" y="2"/>
                    </a:lnTo>
                    <a:lnTo>
                      <a:pt x="238" y="2"/>
                    </a:lnTo>
                  </a:path>
                </a:pathLst>
              </a:custGeom>
              <a:solidFill>
                <a:srgbClr val="FF0000"/>
              </a:solidFill>
              <a:ln w="12700" cap="rnd" cmpd="sng">
                <a:solidFill>
                  <a:srgbClr val="790015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2332" name="Group 543">
                <a:extLst>
                  <a:ext uri="{FF2B5EF4-FFF2-40B4-BE49-F238E27FC236}">
                    <a16:creationId xmlns:a16="http://schemas.microsoft.com/office/drawing/2014/main" id="{A9D66888-5636-4DCD-BE60-42B31A37254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10" y="979"/>
                <a:ext cx="84" cy="18"/>
                <a:chOff x="3710" y="979"/>
                <a:chExt cx="84" cy="18"/>
              </a:xfrm>
            </p:grpSpPr>
            <p:sp>
              <p:nvSpPr>
                <p:cNvPr id="12336" name="Oval 544">
                  <a:extLst>
                    <a:ext uri="{FF2B5EF4-FFF2-40B4-BE49-F238E27FC236}">
                      <a16:creationId xmlns:a16="http://schemas.microsoft.com/office/drawing/2014/main" id="{822932D9-D564-437D-9B1E-45DB35EA91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10" y="981"/>
                  <a:ext cx="84" cy="16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rgbClr val="790015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337" name="Oval 545">
                  <a:extLst>
                    <a:ext uri="{FF2B5EF4-FFF2-40B4-BE49-F238E27FC236}">
                      <a16:creationId xmlns:a16="http://schemas.microsoft.com/office/drawing/2014/main" id="{6D082BF5-A13A-4766-9278-3A59703780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7" y="980"/>
                  <a:ext cx="35" cy="2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rgbClr val="790015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 sz="140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338" name="Oval 546">
                  <a:extLst>
                    <a:ext uri="{FF2B5EF4-FFF2-40B4-BE49-F238E27FC236}">
                      <a16:creationId xmlns:a16="http://schemas.microsoft.com/office/drawing/2014/main" id="{9096F634-5F6F-4B27-95FC-7856D67181F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37" y="979"/>
                  <a:ext cx="31" cy="1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rgbClr val="790015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 sz="140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12333" name="Group 547">
                <a:extLst>
                  <a:ext uri="{FF2B5EF4-FFF2-40B4-BE49-F238E27FC236}">
                    <a16:creationId xmlns:a16="http://schemas.microsoft.com/office/drawing/2014/main" id="{DDDCEFA6-28D9-42EE-ABFF-7CD4EABE960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19" y="957"/>
                <a:ext cx="95" cy="25"/>
                <a:chOff x="3619" y="957"/>
                <a:chExt cx="95" cy="25"/>
              </a:xfrm>
            </p:grpSpPr>
            <p:sp>
              <p:nvSpPr>
                <p:cNvPr id="12334" name="Freeform 548">
                  <a:extLst>
                    <a:ext uri="{FF2B5EF4-FFF2-40B4-BE49-F238E27FC236}">
                      <a16:creationId xmlns:a16="http://schemas.microsoft.com/office/drawing/2014/main" id="{2018F171-8909-4F0D-B337-4B6BD01B587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42" y="957"/>
                  <a:ext cx="72" cy="25"/>
                </a:xfrm>
                <a:custGeom>
                  <a:avLst/>
                  <a:gdLst>
                    <a:gd name="T0" fmla="*/ 1 w 72"/>
                    <a:gd name="T1" fmla="*/ 23 h 25"/>
                    <a:gd name="T2" fmla="*/ 2 w 72"/>
                    <a:gd name="T3" fmla="*/ 18 h 25"/>
                    <a:gd name="T4" fmla="*/ 1 w 72"/>
                    <a:gd name="T5" fmla="*/ 13 h 25"/>
                    <a:gd name="T6" fmla="*/ 0 w 72"/>
                    <a:gd name="T7" fmla="*/ 10 h 25"/>
                    <a:gd name="T8" fmla="*/ 2 w 72"/>
                    <a:gd name="T9" fmla="*/ 9 h 25"/>
                    <a:gd name="T10" fmla="*/ 7 w 72"/>
                    <a:gd name="T11" fmla="*/ 8 h 25"/>
                    <a:gd name="T12" fmla="*/ 13 w 72"/>
                    <a:gd name="T13" fmla="*/ 8 h 25"/>
                    <a:gd name="T14" fmla="*/ 17 w 72"/>
                    <a:gd name="T15" fmla="*/ 8 h 25"/>
                    <a:gd name="T16" fmla="*/ 22 w 72"/>
                    <a:gd name="T17" fmla="*/ 10 h 25"/>
                    <a:gd name="T18" fmla="*/ 23 w 72"/>
                    <a:gd name="T19" fmla="*/ 13 h 25"/>
                    <a:gd name="T20" fmla="*/ 38 w 72"/>
                    <a:gd name="T21" fmla="*/ 10 h 25"/>
                    <a:gd name="T22" fmla="*/ 52 w 72"/>
                    <a:gd name="T23" fmla="*/ 6 h 25"/>
                    <a:gd name="T24" fmla="*/ 71 w 72"/>
                    <a:gd name="T25" fmla="*/ 0 h 25"/>
                    <a:gd name="T26" fmla="*/ 59 w 72"/>
                    <a:gd name="T27" fmla="*/ 5 h 25"/>
                    <a:gd name="T28" fmla="*/ 46 w 72"/>
                    <a:gd name="T29" fmla="*/ 9 h 25"/>
                    <a:gd name="T30" fmla="*/ 30 w 72"/>
                    <a:gd name="T31" fmla="*/ 14 h 25"/>
                    <a:gd name="T32" fmla="*/ 26 w 72"/>
                    <a:gd name="T33" fmla="*/ 15 h 25"/>
                    <a:gd name="T34" fmla="*/ 23 w 72"/>
                    <a:gd name="T35" fmla="*/ 15 h 25"/>
                    <a:gd name="T36" fmla="*/ 24 w 72"/>
                    <a:gd name="T37" fmla="*/ 22 h 25"/>
                    <a:gd name="T38" fmla="*/ 19 w 72"/>
                    <a:gd name="T39" fmla="*/ 24 h 25"/>
                    <a:gd name="T40" fmla="*/ 1 w 72"/>
                    <a:gd name="T41" fmla="*/ 23 h 25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72"/>
                    <a:gd name="T64" fmla="*/ 0 h 25"/>
                    <a:gd name="T65" fmla="*/ 72 w 72"/>
                    <a:gd name="T66" fmla="*/ 25 h 25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72" h="25">
                      <a:moveTo>
                        <a:pt x="1" y="23"/>
                      </a:moveTo>
                      <a:lnTo>
                        <a:pt x="2" y="18"/>
                      </a:lnTo>
                      <a:lnTo>
                        <a:pt x="1" y="13"/>
                      </a:lnTo>
                      <a:lnTo>
                        <a:pt x="0" y="10"/>
                      </a:lnTo>
                      <a:lnTo>
                        <a:pt x="2" y="9"/>
                      </a:lnTo>
                      <a:lnTo>
                        <a:pt x="7" y="8"/>
                      </a:lnTo>
                      <a:lnTo>
                        <a:pt x="13" y="8"/>
                      </a:lnTo>
                      <a:lnTo>
                        <a:pt x="17" y="8"/>
                      </a:lnTo>
                      <a:lnTo>
                        <a:pt x="22" y="10"/>
                      </a:lnTo>
                      <a:lnTo>
                        <a:pt x="23" y="13"/>
                      </a:lnTo>
                      <a:lnTo>
                        <a:pt x="38" y="10"/>
                      </a:lnTo>
                      <a:lnTo>
                        <a:pt x="52" y="6"/>
                      </a:lnTo>
                      <a:lnTo>
                        <a:pt x="71" y="0"/>
                      </a:lnTo>
                      <a:lnTo>
                        <a:pt x="59" y="5"/>
                      </a:lnTo>
                      <a:lnTo>
                        <a:pt x="46" y="9"/>
                      </a:lnTo>
                      <a:lnTo>
                        <a:pt x="30" y="14"/>
                      </a:lnTo>
                      <a:lnTo>
                        <a:pt x="26" y="15"/>
                      </a:lnTo>
                      <a:lnTo>
                        <a:pt x="23" y="15"/>
                      </a:lnTo>
                      <a:lnTo>
                        <a:pt x="24" y="22"/>
                      </a:lnTo>
                      <a:lnTo>
                        <a:pt x="19" y="24"/>
                      </a:lnTo>
                      <a:lnTo>
                        <a:pt x="1" y="23"/>
                      </a:lnTo>
                    </a:path>
                  </a:pathLst>
                </a:custGeom>
                <a:solidFill>
                  <a:srgbClr val="FF0000"/>
                </a:solidFill>
                <a:ln w="12700" cap="rnd" cmpd="sng">
                  <a:solidFill>
                    <a:srgbClr val="790015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35" name="Freeform 549">
                  <a:extLst>
                    <a:ext uri="{FF2B5EF4-FFF2-40B4-BE49-F238E27FC236}">
                      <a16:creationId xmlns:a16="http://schemas.microsoft.com/office/drawing/2014/main" id="{12589409-856A-46BF-86C3-03550D43EEB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19" y="977"/>
                  <a:ext cx="67" cy="5"/>
                </a:xfrm>
                <a:custGeom>
                  <a:avLst/>
                  <a:gdLst>
                    <a:gd name="T0" fmla="*/ 40 w 67"/>
                    <a:gd name="T1" fmla="*/ 1 h 5"/>
                    <a:gd name="T2" fmla="*/ 49 w 67"/>
                    <a:gd name="T3" fmla="*/ 1 h 5"/>
                    <a:gd name="T4" fmla="*/ 56 w 67"/>
                    <a:gd name="T5" fmla="*/ 1 h 5"/>
                    <a:gd name="T6" fmla="*/ 66 w 67"/>
                    <a:gd name="T7" fmla="*/ 0 h 5"/>
                    <a:gd name="T8" fmla="*/ 52 w 67"/>
                    <a:gd name="T9" fmla="*/ 3 h 5"/>
                    <a:gd name="T10" fmla="*/ 44 w 67"/>
                    <a:gd name="T11" fmla="*/ 4 h 5"/>
                    <a:gd name="T12" fmla="*/ 34 w 67"/>
                    <a:gd name="T13" fmla="*/ 4 h 5"/>
                    <a:gd name="T14" fmla="*/ 25 w 67"/>
                    <a:gd name="T15" fmla="*/ 4 h 5"/>
                    <a:gd name="T16" fmla="*/ 15 w 67"/>
                    <a:gd name="T17" fmla="*/ 3 h 5"/>
                    <a:gd name="T18" fmla="*/ 6 w 67"/>
                    <a:gd name="T19" fmla="*/ 1 h 5"/>
                    <a:gd name="T20" fmla="*/ 0 w 67"/>
                    <a:gd name="T21" fmla="*/ 0 h 5"/>
                    <a:gd name="T22" fmla="*/ 14 w 67"/>
                    <a:gd name="T23" fmla="*/ 2 h 5"/>
                    <a:gd name="T24" fmla="*/ 23 w 67"/>
                    <a:gd name="T25" fmla="*/ 2 h 5"/>
                    <a:gd name="T26" fmla="*/ 31 w 67"/>
                    <a:gd name="T27" fmla="*/ 2 h 5"/>
                    <a:gd name="T28" fmla="*/ 40 w 67"/>
                    <a:gd name="T29" fmla="*/ 1 h 5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67"/>
                    <a:gd name="T46" fmla="*/ 0 h 5"/>
                    <a:gd name="T47" fmla="*/ 67 w 67"/>
                    <a:gd name="T48" fmla="*/ 5 h 5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67" h="5">
                      <a:moveTo>
                        <a:pt x="40" y="1"/>
                      </a:moveTo>
                      <a:lnTo>
                        <a:pt x="49" y="1"/>
                      </a:lnTo>
                      <a:lnTo>
                        <a:pt x="56" y="1"/>
                      </a:lnTo>
                      <a:lnTo>
                        <a:pt x="66" y="0"/>
                      </a:lnTo>
                      <a:lnTo>
                        <a:pt x="52" y="3"/>
                      </a:lnTo>
                      <a:lnTo>
                        <a:pt x="44" y="4"/>
                      </a:lnTo>
                      <a:lnTo>
                        <a:pt x="34" y="4"/>
                      </a:lnTo>
                      <a:lnTo>
                        <a:pt x="25" y="4"/>
                      </a:lnTo>
                      <a:lnTo>
                        <a:pt x="15" y="3"/>
                      </a:lnTo>
                      <a:lnTo>
                        <a:pt x="6" y="1"/>
                      </a:lnTo>
                      <a:lnTo>
                        <a:pt x="0" y="0"/>
                      </a:lnTo>
                      <a:lnTo>
                        <a:pt x="14" y="2"/>
                      </a:lnTo>
                      <a:lnTo>
                        <a:pt x="23" y="2"/>
                      </a:lnTo>
                      <a:lnTo>
                        <a:pt x="31" y="2"/>
                      </a:lnTo>
                      <a:lnTo>
                        <a:pt x="40" y="1"/>
                      </a:lnTo>
                    </a:path>
                  </a:pathLst>
                </a:custGeom>
                <a:solidFill>
                  <a:srgbClr val="FF0000"/>
                </a:solidFill>
                <a:ln w="12700" cap="rnd" cmpd="sng">
                  <a:solidFill>
                    <a:srgbClr val="790015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2296" name="Freeform 550">
              <a:extLst>
                <a:ext uri="{FF2B5EF4-FFF2-40B4-BE49-F238E27FC236}">
                  <a16:creationId xmlns:a16="http://schemas.microsoft.com/office/drawing/2014/main" id="{F3EE1432-F881-42B3-8F18-FF44327E8A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5" y="2435"/>
              <a:ext cx="124" cy="154"/>
            </a:xfrm>
            <a:custGeom>
              <a:avLst/>
              <a:gdLst>
                <a:gd name="T0" fmla="*/ 92 w 124"/>
                <a:gd name="T1" fmla="*/ 3 h 154"/>
                <a:gd name="T2" fmla="*/ 82 w 124"/>
                <a:gd name="T3" fmla="*/ 7 h 154"/>
                <a:gd name="T4" fmla="*/ 72 w 124"/>
                <a:gd name="T5" fmla="*/ 7 h 154"/>
                <a:gd name="T6" fmla="*/ 62 w 124"/>
                <a:gd name="T7" fmla="*/ 3 h 154"/>
                <a:gd name="T8" fmla="*/ 51 w 124"/>
                <a:gd name="T9" fmla="*/ 0 h 154"/>
                <a:gd name="T10" fmla="*/ 41 w 124"/>
                <a:gd name="T11" fmla="*/ 3 h 154"/>
                <a:gd name="T12" fmla="*/ 31 w 124"/>
                <a:gd name="T13" fmla="*/ 7 h 154"/>
                <a:gd name="T14" fmla="*/ 24 w 124"/>
                <a:gd name="T15" fmla="*/ 17 h 154"/>
                <a:gd name="T16" fmla="*/ 14 w 124"/>
                <a:gd name="T17" fmla="*/ 20 h 154"/>
                <a:gd name="T18" fmla="*/ 10 w 124"/>
                <a:gd name="T19" fmla="*/ 31 h 154"/>
                <a:gd name="T20" fmla="*/ 7 w 124"/>
                <a:gd name="T21" fmla="*/ 41 h 154"/>
                <a:gd name="T22" fmla="*/ 7 w 124"/>
                <a:gd name="T23" fmla="*/ 51 h 154"/>
                <a:gd name="T24" fmla="*/ 3 w 124"/>
                <a:gd name="T25" fmla="*/ 61 h 154"/>
                <a:gd name="T26" fmla="*/ 3 w 124"/>
                <a:gd name="T27" fmla="*/ 71 h 154"/>
                <a:gd name="T28" fmla="*/ 0 w 124"/>
                <a:gd name="T29" fmla="*/ 82 h 154"/>
                <a:gd name="T30" fmla="*/ 0 w 124"/>
                <a:gd name="T31" fmla="*/ 92 h 154"/>
                <a:gd name="T32" fmla="*/ 10 w 124"/>
                <a:gd name="T33" fmla="*/ 102 h 154"/>
                <a:gd name="T34" fmla="*/ 21 w 124"/>
                <a:gd name="T35" fmla="*/ 112 h 154"/>
                <a:gd name="T36" fmla="*/ 27 w 124"/>
                <a:gd name="T37" fmla="*/ 122 h 154"/>
                <a:gd name="T38" fmla="*/ 31 w 124"/>
                <a:gd name="T39" fmla="*/ 133 h 154"/>
                <a:gd name="T40" fmla="*/ 34 w 124"/>
                <a:gd name="T41" fmla="*/ 143 h 154"/>
                <a:gd name="T42" fmla="*/ 41 w 124"/>
                <a:gd name="T43" fmla="*/ 153 h 154"/>
                <a:gd name="T44" fmla="*/ 51 w 124"/>
                <a:gd name="T45" fmla="*/ 153 h 154"/>
                <a:gd name="T46" fmla="*/ 58 w 124"/>
                <a:gd name="T47" fmla="*/ 143 h 154"/>
                <a:gd name="T48" fmla="*/ 58 w 124"/>
                <a:gd name="T49" fmla="*/ 129 h 154"/>
                <a:gd name="T50" fmla="*/ 55 w 124"/>
                <a:gd name="T51" fmla="*/ 116 h 154"/>
                <a:gd name="T52" fmla="*/ 55 w 124"/>
                <a:gd name="T53" fmla="*/ 105 h 154"/>
                <a:gd name="T54" fmla="*/ 58 w 124"/>
                <a:gd name="T55" fmla="*/ 95 h 154"/>
                <a:gd name="T56" fmla="*/ 62 w 124"/>
                <a:gd name="T57" fmla="*/ 85 h 154"/>
                <a:gd name="T58" fmla="*/ 65 w 124"/>
                <a:gd name="T59" fmla="*/ 75 h 154"/>
                <a:gd name="T60" fmla="*/ 75 w 124"/>
                <a:gd name="T61" fmla="*/ 71 h 154"/>
                <a:gd name="T62" fmla="*/ 85 w 124"/>
                <a:gd name="T63" fmla="*/ 68 h 154"/>
                <a:gd name="T64" fmla="*/ 96 w 124"/>
                <a:gd name="T65" fmla="*/ 68 h 154"/>
                <a:gd name="T66" fmla="*/ 106 w 124"/>
                <a:gd name="T67" fmla="*/ 61 h 154"/>
                <a:gd name="T68" fmla="*/ 113 w 124"/>
                <a:gd name="T69" fmla="*/ 51 h 154"/>
                <a:gd name="T70" fmla="*/ 120 w 124"/>
                <a:gd name="T71" fmla="*/ 41 h 154"/>
                <a:gd name="T72" fmla="*/ 123 w 124"/>
                <a:gd name="T73" fmla="*/ 31 h 154"/>
                <a:gd name="T74" fmla="*/ 123 w 124"/>
                <a:gd name="T75" fmla="*/ 17 h 154"/>
                <a:gd name="T76" fmla="*/ 116 w 124"/>
                <a:gd name="T77" fmla="*/ 7 h 154"/>
                <a:gd name="T78" fmla="*/ 106 w 124"/>
                <a:gd name="T79" fmla="*/ 7 h 154"/>
                <a:gd name="T80" fmla="*/ 96 w 124"/>
                <a:gd name="T81" fmla="*/ 0 h 154"/>
                <a:gd name="T82" fmla="*/ 85 w 124"/>
                <a:gd name="T83" fmla="*/ 7 h 154"/>
                <a:gd name="T84" fmla="*/ 92 w 124"/>
                <a:gd name="T85" fmla="*/ 3 h 15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24"/>
                <a:gd name="T130" fmla="*/ 0 h 154"/>
                <a:gd name="T131" fmla="*/ 124 w 124"/>
                <a:gd name="T132" fmla="*/ 154 h 15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24" h="154">
                  <a:moveTo>
                    <a:pt x="92" y="3"/>
                  </a:moveTo>
                  <a:lnTo>
                    <a:pt x="82" y="7"/>
                  </a:lnTo>
                  <a:lnTo>
                    <a:pt x="72" y="7"/>
                  </a:lnTo>
                  <a:lnTo>
                    <a:pt x="62" y="3"/>
                  </a:lnTo>
                  <a:lnTo>
                    <a:pt x="51" y="0"/>
                  </a:lnTo>
                  <a:lnTo>
                    <a:pt x="41" y="3"/>
                  </a:lnTo>
                  <a:lnTo>
                    <a:pt x="31" y="7"/>
                  </a:lnTo>
                  <a:lnTo>
                    <a:pt x="24" y="17"/>
                  </a:lnTo>
                  <a:lnTo>
                    <a:pt x="14" y="20"/>
                  </a:lnTo>
                  <a:lnTo>
                    <a:pt x="10" y="31"/>
                  </a:lnTo>
                  <a:lnTo>
                    <a:pt x="7" y="41"/>
                  </a:lnTo>
                  <a:lnTo>
                    <a:pt x="7" y="51"/>
                  </a:lnTo>
                  <a:lnTo>
                    <a:pt x="3" y="61"/>
                  </a:lnTo>
                  <a:lnTo>
                    <a:pt x="3" y="71"/>
                  </a:lnTo>
                  <a:lnTo>
                    <a:pt x="0" y="82"/>
                  </a:lnTo>
                  <a:lnTo>
                    <a:pt x="0" y="92"/>
                  </a:lnTo>
                  <a:lnTo>
                    <a:pt x="10" y="102"/>
                  </a:lnTo>
                  <a:lnTo>
                    <a:pt x="21" y="112"/>
                  </a:lnTo>
                  <a:lnTo>
                    <a:pt x="27" y="122"/>
                  </a:lnTo>
                  <a:lnTo>
                    <a:pt x="31" y="133"/>
                  </a:lnTo>
                  <a:lnTo>
                    <a:pt x="34" y="143"/>
                  </a:lnTo>
                  <a:lnTo>
                    <a:pt x="41" y="153"/>
                  </a:lnTo>
                  <a:lnTo>
                    <a:pt x="51" y="153"/>
                  </a:lnTo>
                  <a:lnTo>
                    <a:pt x="58" y="143"/>
                  </a:lnTo>
                  <a:lnTo>
                    <a:pt x="58" y="129"/>
                  </a:lnTo>
                  <a:lnTo>
                    <a:pt x="55" y="116"/>
                  </a:lnTo>
                  <a:lnTo>
                    <a:pt x="55" y="105"/>
                  </a:lnTo>
                  <a:lnTo>
                    <a:pt x="58" y="95"/>
                  </a:lnTo>
                  <a:lnTo>
                    <a:pt x="62" y="85"/>
                  </a:lnTo>
                  <a:lnTo>
                    <a:pt x="65" y="75"/>
                  </a:lnTo>
                  <a:lnTo>
                    <a:pt x="75" y="71"/>
                  </a:lnTo>
                  <a:lnTo>
                    <a:pt x="85" y="68"/>
                  </a:lnTo>
                  <a:lnTo>
                    <a:pt x="96" y="68"/>
                  </a:lnTo>
                  <a:lnTo>
                    <a:pt x="106" y="61"/>
                  </a:lnTo>
                  <a:lnTo>
                    <a:pt x="113" y="51"/>
                  </a:lnTo>
                  <a:lnTo>
                    <a:pt x="120" y="41"/>
                  </a:lnTo>
                  <a:lnTo>
                    <a:pt x="123" y="31"/>
                  </a:lnTo>
                  <a:lnTo>
                    <a:pt x="123" y="17"/>
                  </a:lnTo>
                  <a:lnTo>
                    <a:pt x="116" y="7"/>
                  </a:lnTo>
                  <a:lnTo>
                    <a:pt x="106" y="7"/>
                  </a:lnTo>
                  <a:lnTo>
                    <a:pt x="96" y="0"/>
                  </a:lnTo>
                  <a:lnTo>
                    <a:pt x="85" y="7"/>
                  </a:lnTo>
                  <a:lnTo>
                    <a:pt x="92" y="3"/>
                  </a:lnTo>
                </a:path>
              </a:pathLst>
            </a:custGeom>
            <a:solidFill>
              <a:schemeClr val="hlink"/>
            </a:solidFill>
            <a:ln w="12700" cap="rnd" cmpd="sng">
              <a:solidFill>
                <a:srgbClr val="9234DB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97" name="Freeform 551">
              <a:extLst>
                <a:ext uri="{FF2B5EF4-FFF2-40B4-BE49-F238E27FC236}">
                  <a16:creationId xmlns:a16="http://schemas.microsoft.com/office/drawing/2014/main" id="{A7807DC5-C681-4D31-ADC5-B133893DE0B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4" y="2435"/>
              <a:ext cx="148" cy="151"/>
            </a:xfrm>
            <a:custGeom>
              <a:avLst/>
              <a:gdLst>
                <a:gd name="T0" fmla="*/ 38 w 148"/>
                <a:gd name="T1" fmla="*/ 0 h 151"/>
                <a:gd name="T2" fmla="*/ 48 w 148"/>
                <a:gd name="T3" fmla="*/ 7 h 151"/>
                <a:gd name="T4" fmla="*/ 58 w 148"/>
                <a:gd name="T5" fmla="*/ 10 h 151"/>
                <a:gd name="T6" fmla="*/ 68 w 148"/>
                <a:gd name="T7" fmla="*/ 14 h 151"/>
                <a:gd name="T8" fmla="*/ 79 w 148"/>
                <a:gd name="T9" fmla="*/ 20 h 151"/>
                <a:gd name="T10" fmla="*/ 85 w 148"/>
                <a:gd name="T11" fmla="*/ 31 h 151"/>
                <a:gd name="T12" fmla="*/ 82 w 148"/>
                <a:gd name="T13" fmla="*/ 41 h 151"/>
                <a:gd name="T14" fmla="*/ 82 w 148"/>
                <a:gd name="T15" fmla="*/ 51 h 151"/>
                <a:gd name="T16" fmla="*/ 85 w 148"/>
                <a:gd name="T17" fmla="*/ 61 h 151"/>
                <a:gd name="T18" fmla="*/ 99 w 148"/>
                <a:gd name="T19" fmla="*/ 68 h 151"/>
                <a:gd name="T20" fmla="*/ 113 w 148"/>
                <a:gd name="T21" fmla="*/ 68 h 151"/>
                <a:gd name="T22" fmla="*/ 123 w 148"/>
                <a:gd name="T23" fmla="*/ 75 h 151"/>
                <a:gd name="T24" fmla="*/ 130 w 148"/>
                <a:gd name="T25" fmla="*/ 85 h 151"/>
                <a:gd name="T26" fmla="*/ 137 w 148"/>
                <a:gd name="T27" fmla="*/ 95 h 151"/>
                <a:gd name="T28" fmla="*/ 140 w 148"/>
                <a:gd name="T29" fmla="*/ 109 h 151"/>
                <a:gd name="T30" fmla="*/ 140 w 148"/>
                <a:gd name="T31" fmla="*/ 119 h 151"/>
                <a:gd name="T32" fmla="*/ 147 w 148"/>
                <a:gd name="T33" fmla="*/ 130 h 151"/>
                <a:gd name="T34" fmla="*/ 144 w 148"/>
                <a:gd name="T35" fmla="*/ 140 h 151"/>
                <a:gd name="T36" fmla="*/ 137 w 148"/>
                <a:gd name="T37" fmla="*/ 150 h 151"/>
                <a:gd name="T38" fmla="*/ 126 w 148"/>
                <a:gd name="T39" fmla="*/ 150 h 151"/>
                <a:gd name="T40" fmla="*/ 120 w 148"/>
                <a:gd name="T41" fmla="*/ 140 h 151"/>
                <a:gd name="T42" fmla="*/ 109 w 148"/>
                <a:gd name="T43" fmla="*/ 136 h 151"/>
                <a:gd name="T44" fmla="*/ 99 w 148"/>
                <a:gd name="T45" fmla="*/ 133 h 151"/>
                <a:gd name="T46" fmla="*/ 96 w 148"/>
                <a:gd name="T47" fmla="*/ 123 h 151"/>
                <a:gd name="T48" fmla="*/ 89 w 148"/>
                <a:gd name="T49" fmla="*/ 113 h 151"/>
                <a:gd name="T50" fmla="*/ 79 w 148"/>
                <a:gd name="T51" fmla="*/ 109 h 151"/>
                <a:gd name="T52" fmla="*/ 58 w 148"/>
                <a:gd name="T53" fmla="*/ 113 h 151"/>
                <a:gd name="T54" fmla="*/ 44 w 148"/>
                <a:gd name="T55" fmla="*/ 126 h 151"/>
                <a:gd name="T56" fmla="*/ 34 w 148"/>
                <a:gd name="T57" fmla="*/ 133 h 151"/>
                <a:gd name="T58" fmla="*/ 24 w 148"/>
                <a:gd name="T59" fmla="*/ 130 h 151"/>
                <a:gd name="T60" fmla="*/ 14 w 148"/>
                <a:gd name="T61" fmla="*/ 119 h 151"/>
                <a:gd name="T62" fmla="*/ 10 w 148"/>
                <a:gd name="T63" fmla="*/ 109 h 151"/>
                <a:gd name="T64" fmla="*/ 7 w 148"/>
                <a:gd name="T65" fmla="*/ 99 h 151"/>
                <a:gd name="T66" fmla="*/ 7 w 148"/>
                <a:gd name="T67" fmla="*/ 89 h 151"/>
                <a:gd name="T68" fmla="*/ 10 w 148"/>
                <a:gd name="T69" fmla="*/ 78 h 151"/>
                <a:gd name="T70" fmla="*/ 10 w 148"/>
                <a:gd name="T71" fmla="*/ 68 h 151"/>
                <a:gd name="T72" fmla="*/ 3 w 148"/>
                <a:gd name="T73" fmla="*/ 58 h 151"/>
                <a:gd name="T74" fmla="*/ 0 w 148"/>
                <a:gd name="T75" fmla="*/ 48 h 151"/>
                <a:gd name="T76" fmla="*/ 0 w 148"/>
                <a:gd name="T77" fmla="*/ 38 h 151"/>
                <a:gd name="T78" fmla="*/ 10 w 148"/>
                <a:gd name="T79" fmla="*/ 27 h 151"/>
                <a:gd name="T80" fmla="*/ 21 w 148"/>
                <a:gd name="T81" fmla="*/ 24 h 151"/>
                <a:gd name="T82" fmla="*/ 31 w 148"/>
                <a:gd name="T83" fmla="*/ 17 h 151"/>
                <a:gd name="T84" fmla="*/ 34 w 148"/>
                <a:gd name="T85" fmla="*/ 7 h 151"/>
                <a:gd name="T86" fmla="*/ 38 w 148"/>
                <a:gd name="T87" fmla="*/ 0 h 151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48"/>
                <a:gd name="T133" fmla="*/ 0 h 151"/>
                <a:gd name="T134" fmla="*/ 148 w 148"/>
                <a:gd name="T135" fmla="*/ 151 h 151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48" h="151">
                  <a:moveTo>
                    <a:pt x="38" y="0"/>
                  </a:moveTo>
                  <a:lnTo>
                    <a:pt x="48" y="7"/>
                  </a:lnTo>
                  <a:lnTo>
                    <a:pt x="58" y="10"/>
                  </a:lnTo>
                  <a:lnTo>
                    <a:pt x="68" y="14"/>
                  </a:lnTo>
                  <a:lnTo>
                    <a:pt x="79" y="20"/>
                  </a:lnTo>
                  <a:lnTo>
                    <a:pt x="85" y="31"/>
                  </a:lnTo>
                  <a:lnTo>
                    <a:pt x="82" y="41"/>
                  </a:lnTo>
                  <a:lnTo>
                    <a:pt x="82" y="51"/>
                  </a:lnTo>
                  <a:lnTo>
                    <a:pt x="85" y="61"/>
                  </a:lnTo>
                  <a:lnTo>
                    <a:pt x="99" y="68"/>
                  </a:lnTo>
                  <a:lnTo>
                    <a:pt x="113" y="68"/>
                  </a:lnTo>
                  <a:lnTo>
                    <a:pt x="123" y="75"/>
                  </a:lnTo>
                  <a:lnTo>
                    <a:pt x="130" y="85"/>
                  </a:lnTo>
                  <a:lnTo>
                    <a:pt x="137" y="95"/>
                  </a:lnTo>
                  <a:lnTo>
                    <a:pt x="140" y="109"/>
                  </a:lnTo>
                  <a:lnTo>
                    <a:pt x="140" y="119"/>
                  </a:lnTo>
                  <a:lnTo>
                    <a:pt x="147" y="130"/>
                  </a:lnTo>
                  <a:lnTo>
                    <a:pt x="144" y="140"/>
                  </a:lnTo>
                  <a:lnTo>
                    <a:pt x="137" y="150"/>
                  </a:lnTo>
                  <a:lnTo>
                    <a:pt x="126" y="150"/>
                  </a:lnTo>
                  <a:lnTo>
                    <a:pt x="120" y="140"/>
                  </a:lnTo>
                  <a:lnTo>
                    <a:pt x="109" y="136"/>
                  </a:lnTo>
                  <a:lnTo>
                    <a:pt x="99" y="133"/>
                  </a:lnTo>
                  <a:lnTo>
                    <a:pt x="96" y="123"/>
                  </a:lnTo>
                  <a:lnTo>
                    <a:pt x="89" y="113"/>
                  </a:lnTo>
                  <a:lnTo>
                    <a:pt x="79" y="109"/>
                  </a:lnTo>
                  <a:lnTo>
                    <a:pt x="58" y="113"/>
                  </a:lnTo>
                  <a:lnTo>
                    <a:pt x="44" y="126"/>
                  </a:lnTo>
                  <a:lnTo>
                    <a:pt x="34" y="133"/>
                  </a:lnTo>
                  <a:lnTo>
                    <a:pt x="24" y="130"/>
                  </a:lnTo>
                  <a:lnTo>
                    <a:pt x="14" y="119"/>
                  </a:lnTo>
                  <a:lnTo>
                    <a:pt x="10" y="109"/>
                  </a:lnTo>
                  <a:lnTo>
                    <a:pt x="7" y="99"/>
                  </a:lnTo>
                  <a:lnTo>
                    <a:pt x="7" y="89"/>
                  </a:lnTo>
                  <a:lnTo>
                    <a:pt x="10" y="78"/>
                  </a:lnTo>
                  <a:lnTo>
                    <a:pt x="10" y="68"/>
                  </a:lnTo>
                  <a:lnTo>
                    <a:pt x="3" y="5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10" y="27"/>
                  </a:lnTo>
                  <a:lnTo>
                    <a:pt x="21" y="24"/>
                  </a:lnTo>
                  <a:lnTo>
                    <a:pt x="31" y="17"/>
                  </a:lnTo>
                  <a:lnTo>
                    <a:pt x="34" y="7"/>
                  </a:lnTo>
                  <a:lnTo>
                    <a:pt x="38" y="0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79001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98" name="Freeform 552">
              <a:extLst>
                <a:ext uri="{FF2B5EF4-FFF2-40B4-BE49-F238E27FC236}">
                  <a16:creationId xmlns:a16="http://schemas.microsoft.com/office/drawing/2014/main" id="{8C413A53-48AD-4DB3-B744-6E566AF17B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4" y="2493"/>
              <a:ext cx="107" cy="178"/>
            </a:xfrm>
            <a:custGeom>
              <a:avLst/>
              <a:gdLst>
                <a:gd name="T0" fmla="*/ 24 w 107"/>
                <a:gd name="T1" fmla="*/ 17 h 178"/>
                <a:gd name="T2" fmla="*/ 21 w 107"/>
                <a:gd name="T3" fmla="*/ 27 h 178"/>
                <a:gd name="T4" fmla="*/ 17 w 107"/>
                <a:gd name="T5" fmla="*/ 48 h 178"/>
                <a:gd name="T6" fmla="*/ 7 w 107"/>
                <a:gd name="T7" fmla="*/ 51 h 178"/>
                <a:gd name="T8" fmla="*/ 3 w 107"/>
                <a:gd name="T9" fmla="*/ 61 h 178"/>
                <a:gd name="T10" fmla="*/ 0 w 107"/>
                <a:gd name="T11" fmla="*/ 71 h 178"/>
                <a:gd name="T12" fmla="*/ 0 w 107"/>
                <a:gd name="T13" fmla="*/ 82 h 178"/>
                <a:gd name="T14" fmla="*/ 3 w 107"/>
                <a:gd name="T15" fmla="*/ 92 h 178"/>
                <a:gd name="T16" fmla="*/ 10 w 107"/>
                <a:gd name="T17" fmla="*/ 102 h 178"/>
                <a:gd name="T18" fmla="*/ 21 w 107"/>
                <a:gd name="T19" fmla="*/ 106 h 178"/>
                <a:gd name="T20" fmla="*/ 31 w 107"/>
                <a:gd name="T21" fmla="*/ 109 h 178"/>
                <a:gd name="T22" fmla="*/ 41 w 107"/>
                <a:gd name="T23" fmla="*/ 116 h 178"/>
                <a:gd name="T24" fmla="*/ 55 w 107"/>
                <a:gd name="T25" fmla="*/ 126 h 178"/>
                <a:gd name="T26" fmla="*/ 58 w 107"/>
                <a:gd name="T27" fmla="*/ 136 h 178"/>
                <a:gd name="T28" fmla="*/ 51 w 107"/>
                <a:gd name="T29" fmla="*/ 150 h 178"/>
                <a:gd name="T30" fmla="*/ 48 w 107"/>
                <a:gd name="T31" fmla="*/ 163 h 178"/>
                <a:gd name="T32" fmla="*/ 41 w 107"/>
                <a:gd name="T33" fmla="*/ 174 h 178"/>
                <a:gd name="T34" fmla="*/ 51 w 107"/>
                <a:gd name="T35" fmla="*/ 177 h 178"/>
                <a:gd name="T36" fmla="*/ 62 w 107"/>
                <a:gd name="T37" fmla="*/ 177 h 178"/>
                <a:gd name="T38" fmla="*/ 68 w 107"/>
                <a:gd name="T39" fmla="*/ 167 h 178"/>
                <a:gd name="T40" fmla="*/ 72 w 107"/>
                <a:gd name="T41" fmla="*/ 153 h 178"/>
                <a:gd name="T42" fmla="*/ 75 w 107"/>
                <a:gd name="T43" fmla="*/ 126 h 178"/>
                <a:gd name="T44" fmla="*/ 75 w 107"/>
                <a:gd name="T45" fmla="*/ 112 h 178"/>
                <a:gd name="T46" fmla="*/ 92 w 107"/>
                <a:gd name="T47" fmla="*/ 99 h 178"/>
                <a:gd name="T48" fmla="*/ 99 w 107"/>
                <a:gd name="T49" fmla="*/ 89 h 178"/>
                <a:gd name="T50" fmla="*/ 106 w 107"/>
                <a:gd name="T51" fmla="*/ 78 h 178"/>
                <a:gd name="T52" fmla="*/ 103 w 107"/>
                <a:gd name="T53" fmla="*/ 51 h 178"/>
                <a:gd name="T54" fmla="*/ 99 w 107"/>
                <a:gd name="T55" fmla="*/ 41 h 178"/>
                <a:gd name="T56" fmla="*/ 96 w 107"/>
                <a:gd name="T57" fmla="*/ 31 h 178"/>
                <a:gd name="T58" fmla="*/ 89 w 107"/>
                <a:gd name="T59" fmla="*/ 20 h 178"/>
                <a:gd name="T60" fmla="*/ 75 w 107"/>
                <a:gd name="T61" fmla="*/ 20 h 178"/>
                <a:gd name="T62" fmla="*/ 65 w 107"/>
                <a:gd name="T63" fmla="*/ 20 h 178"/>
                <a:gd name="T64" fmla="*/ 58 w 107"/>
                <a:gd name="T65" fmla="*/ 10 h 178"/>
                <a:gd name="T66" fmla="*/ 55 w 107"/>
                <a:gd name="T67" fmla="*/ 0 h 178"/>
                <a:gd name="T68" fmla="*/ 44 w 107"/>
                <a:gd name="T69" fmla="*/ 0 h 178"/>
                <a:gd name="T70" fmla="*/ 34 w 107"/>
                <a:gd name="T71" fmla="*/ 7 h 178"/>
                <a:gd name="T72" fmla="*/ 24 w 107"/>
                <a:gd name="T73" fmla="*/ 14 h 178"/>
                <a:gd name="T74" fmla="*/ 14 w 107"/>
                <a:gd name="T75" fmla="*/ 24 h 178"/>
                <a:gd name="T76" fmla="*/ 14 w 107"/>
                <a:gd name="T77" fmla="*/ 34 h 178"/>
                <a:gd name="T78" fmla="*/ 10 w 107"/>
                <a:gd name="T79" fmla="*/ 44 h 178"/>
                <a:gd name="T80" fmla="*/ 7 w 107"/>
                <a:gd name="T81" fmla="*/ 44 h 17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07"/>
                <a:gd name="T124" fmla="*/ 0 h 178"/>
                <a:gd name="T125" fmla="*/ 107 w 107"/>
                <a:gd name="T126" fmla="*/ 178 h 17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07" h="178">
                  <a:moveTo>
                    <a:pt x="24" y="17"/>
                  </a:moveTo>
                  <a:lnTo>
                    <a:pt x="21" y="27"/>
                  </a:lnTo>
                  <a:lnTo>
                    <a:pt x="17" y="48"/>
                  </a:lnTo>
                  <a:lnTo>
                    <a:pt x="7" y="51"/>
                  </a:lnTo>
                  <a:lnTo>
                    <a:pt x="3" y="61"/>
                  </a:lnTo>
                  <a:lnTo>
                    <a:pt x="0" y="71"/>
                  </a:lnTo>
                  <a:lnTo>
                    <a:pt x="0" y="82"/>
                  </a:lnTo>
                  <a:lnTo>
                    <a:pt x="3" y="92"/>
                  </a:lnTo>
                  <a:lnTo>
                    <a:pt x="10" y="102"/>
                  </a:lnTo>
                  <a:lnTo>
                    <a:pt x="21" y="106"/>
                  </a:lnTo>
                  <a:lnTo>
                    <a:pt x="31" y="109"/>
                  </a:lnTo>
                  <a:lnTo>
                    <a:pt x="41" y="116"/>
                  </a:lnTo>
                  <a:lnTo>
                    <a:pt x="55" y="126"/>
                  </a:lnTo>
                  <a:lnTo>
                    <a:pt x="58" y="136"/>
                  </a:lnTo>
                  <a:lnTo>
                    <a:pt x="51" y="150"/>
                  </a:lnTo>
                  <a:lnTo>
                    <a:pt x="48" y="163"/>
                  </a:lnTo>
                  <a:lnTo>
                    <a:pt x="41" y="174"/>
                  </a:lnTo>
                  <a:lnTo>
                    <a:pt x="51" y="177"/>
                  </a:lnTo>
                  <a:lnTo>
                    <a:pt x="62" y="177"/>
                  </a:lnTo>
                  <a:lnTo>
                    <a:pt x="68" y="167"/>
                  </a:lnTo>
                  <a:lnTo>
                    <a:pt x="72" y="153"/>
                  </a:lnTo>
                  <a:lnTo>
                    <a:pt x="75" y="126"/>
                  </a:lnTo>
                  <a:lnTo>
                    <a:pt x="75" y="112"/>
                  </a:lnTo>
                  <a:lnTo>
                    <a:pt x="92" y="99"/>
                  </a:lnTo>
                  <a:lnTo>
                    <a:pt x="99" y="89"/>
                  </a:lnTo>
                  <a:lnTo>
                    <a:pt x="106" y="78"/>
                  </a:lnTo>
                  <a:lnTo>
                    <a:pt x="103" y="51"/>
                  </a:lnTo>
                  <a:lnTo>
                    <a:pt x="99" y="41"/>
                  </a:lnTo>
                  <a:lnTo>
                    <a:pt x="96" y="31"/>
                  </a:lnTo>
                  <a:lnTo>
                    <a:pt x="89" y="20"/>
                  </a:lnTo>
                  <a:lnTo>
                    <a:pt x="75" y="20"/>
                  </a:lnTo>
                  <a:lnTo>
                    <a:pt x="65" y="20"/>
                  </a:lnTo>
                  <a:lnTo>
                    <a:pt x="58" y="10"/>
                  </a:lnTo>
                  <a:lnTo>
                    <a:pt x="55" y="0"/>
                  </a:lnTo>
                  <a:lnTo>
                    <a:pt x="44" y="0"/>
                  </a:lnTo>
                  <a:lnTo>
                    <a:pt x="34" y="7"/>
                  </a:lnTo>
                  <a:lnTo>
                    <a:pt x="24" y="14"/>
                  </a:lnTo>
                  <a:lnTo>
                    <a:pt x="14" y="24"/>
                  </a:lnTo>
                  <a:lnTo>
                    <a:pt x="14" y="34"/>
                  </a:lnTo>
                  <a:lnTo>
                    <a:pt x="10" y="44"/>
                  </a:lnTo>
                  <a:lnTo>
                    <a:pt x="7" y="44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79001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299" name="Group 553">
              <a:extLst>
                <a:ext uri="{FF2B5EF4-FFF2-40B4-BE49-F238E27FC236}">
                  <a16:creationId xmlns:a16="http://schemas.microsoft.com/office/drawing/2014/main" id="{435105C4-5439-4D74-B27D-568D279014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16" y="2208"/>
              <a:ext cx="623" cy="448"/>
              <a:chOff x="3244" y="786"/>
              <a:chExt cx="623" cy="448"/>
            </a:xfrm>
          </p:grpSpPr>
          <p:grpSp>
            <p:nvGrpSpPr>
              <p:cNvPr id="12305" name="Group 554">
                <a:extLst>
                  <a:ext uri="{FF2B5EF4-FFF2-40B4-BE49-F238E27FC236}">
                    <a16:creationId xmlns:a16="http://schemas.microsoft.com/office/drawing/2014/main" id="{087F4030-5503-4627-B6F9-52CE131D4F9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91" y="786"/>
                <a:ext cx="476" cy="365"/>
                <a:chOff x="3391" y="786"/>
                <a:chExt cx="476" cy="365"/>
              </a:xfrm>
            </p:grpSpPr>
            <p:sp>
              <p:nvSpPr>
                <p:cNvPr id="12309" name="Freeform 555">
                  <a:extLst>
                    <a:ext uri="{FF2B5EF4-FFF2-40B4-BE49-F238E27FC236}">
                      <a16:creationId xmlns:a16="http://schemas.microsoft.com/office/drawing/2014/main" id="{4759694B-E9B6-4607-AFDD-2227068494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91" y="786"/>
                  <a:ext cx="476" cy="365"/>
                </a:xfrm>
                <a:custGeom>
                  <a:avLst/>
                  <a:gdLst>
                    <a:gd name="T0" fmla="*/ 78 w 476"/>
                    <a:gd name="T1" fmla="*/ 364 h 365"/>
                    <a:gd name="T2" fmla="*/ 118 w 476"/>
                    <a:gd name="T3" fmla="*/ 362 h 365"/>
                    <a:gd name="T4" fmla="*/ 152 w 476"/>
                    <a:gd name="T5" fmla="*/ 357 h 365"/>
                    <a:gd name="T6" fmla="*/ 182 w 476"/>
                    <a:gd name="T7" fmla="*/ 350 h 365"/>
                    <a:gd name="T8" fmla="*/ 214 w 476"/>
                    <a:gd name="T9" fmla="*/ 337 h 365"/>
                    <a:gd name="T10" fmla="*/ 240 w 476"/>
                    <a:gd name="T11" fmla="*/ 324 h 365"/>
                    <a:gd name="T12" fmla="*/ 275 w 476"/>
                    <a:gd name="T13" fmla="*/ 301 h 365"/>
                    <a:gd name="T14" fmla="*/ 312 w 476"/>
                    <a:gd name="T15" fmla="*/ 263 h 365"/>
                    <a:gd name="T16" fmla="*/ 350 w 476"/>
                    <a:gd name="T17" fmla="*/ 226 h 365"/>
                    <a:gd name="T18" fmla="*/ 385 w 476"/>
                    <a:gd name="T19" fmla="*/ 174 h 365"/>
                    <a:gd name="T20" fmla="*/ 415 w 476"/>
                    <a:gd name="T21" fmla="*/ 145 h 365"/>
                    <a:gd name="T22" fmla="*/ 444 w 476"/>
                    <a:gd name="T23" fmla="*/ 120 h 365"/>
                    <a:gd name="T24" fmla="*/ 453 w 476"/>
                    <a:gd name="T25" fmla="*/ 114 h 365"/>
                    <a:gd name="T26" fmla="*/ 456 w 476"/>
                    <a:gd name="T27" fmla="*/ 109 h 365"/>
                    <a:gd name="T28" fmla="*/ 460 w 476"/>
                    <a:gd name="T29" fmla="*/ 105 h 365"/>
                    <a:gd name="T30" fmla="*/ 462 w 476"/>
                    <a:gd name="T31" fmla="*/ 99 h 365"/>
                    <a:gd name="T32" fmla="*/ 463 w 476"/>
                    <a:gd name="T33" fmla="*/ 93 h 365"/>
                    <a:gd name="T34" fmla="*/ 462 w 476"/>
                    <a:gd name="T35" fmla="*/ 87 h 365"/>
                    <a:gd name="T36" fmla="*/ 459 w 476"/>
                    <a:gd name="T37" fmla="*/ 80 h 365"/>
                    <a:gd name="T38" fmla="*/ 454 w 476"/>
                    <a:gd name="T39" fmla="*/ 77 h 365"/>
                    <a:gd name="T40" fmla="*/ 446 w 476"/>
                    <a:gd name="T41" fmla="*/ 77 h 365"/>
                    <a:gd name="T42" fmla="*/ 458 w 476"/>
                    <a:gd name="T43" fmla="*/ 70 h 365"/>
                    <a:gd name="T44" fmla="*/ 463 w 476"/>
                    <a:gd name="T45" fmla="*/ 65 h 365"/>
                    <a:gd name="T46" fmla="*/ 467 w 476"/>
                    <a:gd name="T47" fmla="*/ 60 h 365"/>
                    <a:gd name="T48" fmla="*/ 471 w 476"/>
                    <a:gd name="T49" fmla="*/ 53 h 365"/>
                    <a:gd name="T50" fmla="*/ 473 w 476"/>
                    <a:gd name="T51" fmla="*/ 48 h 365"/>
                    <a:gd name="T52" fmla="*/ 475 w 476"/>
                    <a:gd name="T53" fmla="*/ 42 h 365"/>
                    <a:gd name="T54" fmla="*/ 474 w 476"/>
                    <a:gd name="T55" fmla="*/ 37 h 365"/>
                    <a:gd name="T56" fmla="*/ 472 w 476"/>
                    <a:gd name="T57" fmla="*/ 33 h 365"/>
                    <a:gd name="T58" fmla="*/ 470 w 476"/>
                    <a:gd name="T59" fmla="*/ 27 h 365"/>
                    <a:gd name="T60" fmla="*/ 466 w 476"/>
                    <a:gd name="T61" fmla="*/ 24 h 365"/>
                    <a:gd name="T62" fmla="*/ 462 w 476"/>
                    <a:gd name="T63" fmla="*/ 23 h 365"/>
                    <a:gd name="T64" fmla="*/ 456 w 476"/>
                    <a:gd name="T65" fmla="*/ 22 h 365"/>
                    <a:gd name="T66" fmla="*/ 449 w 476"/>
                    <a:gd name="T67" fmla="*/ 22 h 365"/>
                    <a:gd name="T68" fmla="*/ 448 w 476"/>
                    <a:gd name="T69" fmla="*/ 15 h 365"/>
                    <a:gd name="T70" fmla="*/ 445 w 476"/>
                    <a:gd name="T71" fmla="*/ 8 h 365"/>
                    <a:gd name="T72" fmla="*/ 441 w 476"/>
                    <a:gd name="T73" fmla="*/ 5 h 365"/>
                    <a:gd name="T74" fmla="*/ 435 w 476"/>
                    <a:gd name="T75" fmla="*/ 2 h 365"/>
                    <a:gd name="T76" fmla="*/ 429 w 476"/>
                    <a:gd name="T77" fmla="*/ 0 h 365"/>
                    <a:gd name="T78" fmla="*/ 421 w 476"/>
                    <a:gd name="T79" fmla="*/ 0 h 365"/>
                    <a:gd name="T80" fmla="*/ 414 w 476"/>
                    <a:gd name="T81" fmla="*/ 1 h 365"/>
                    <a:gd name="T82" fmla="*/ 402 w 476"/>
                    <a:gd name="T83" fmla="*/ 4 h 365"/>
                    <a:gd name="T84" fmla="*/ 376 w 476"/>
                    <a:gd name="T85" fmla="*/ 4 h 365"/>
                    <a:gd name="T86" fmla="*/ 346 w 476"/>
                    <a:gd name="T87" fmla="*/ 0 h 365"/>
                    <a:gd name="T88" fmla="*/ 314 w 476"/>
                    <a:gd name="T89" fmla="*/ 3 h 365"/>
                    <a:gd name="T90" fmla="*/ 304 w 476"/>
                    <a:gd name="T91" fmla="*/ 3 h 365"/>
                    <a:gd name="T92" fmla="*/ 277 w 476"/>
                    <a:gd name="T93" fmla="*/ 1 h 365"/>
                    <a:gd name="T94" fmla="*/ 266 w 476"/>
                    <a:gd name="T95" fmla="*/ 3 h 365"/>
                    <a:gd name="T96" fmla="*/ 243 w 476"/>
                    <a:gd name="T97" fmla="*/ 10 h 365"/>
                    <a:gd name="T98" fmla="*/ 212 w 476"/>
                    <a:gd name="T99" fmla="*/ 20 h 365"/>
                    <a:gd name="T100" fmla="*/ 182 w 476"/>
                    <a:gd name="T101" fmla="*/ 27 h 365"/>
                    <a:gd name="T102" fmla="*/ 168 w 476"/>
                    <a:gd name="T103" fmla="*/ 30 h 365"/>
                    <a:gd name="T104" fmla="*/ 133 w 476"/>
                    <a:gd name="T105" fmla="*/ 41 h 365"/>
                    <a:gd name="T106" fmla="*/ 116 w 476"/>
                    <a:gd name="T107" fmla="*/ 39 h 365"/>
                    <a:gd name="T108" fmla="*/ 102 w 476"/>
                    <a:gd name="T109" fmla="*/ 41 h 365"/>
                    <a:gd name="T110" fmla="*/ 90 w 476"/>
                    <a:gd name="T111" fmla="*/ 52 h 365"/>
                    <a:gd name="T112" fmla="*/ 84 w 476"/>
                    <a:gd name="T113" fmla="*/ 64 h 365"/>
                    <a:gd name="T114" fmla="*/ 64 w 476"/>
                    <a:gd name="T115" fmla="*/ 107 h 365"/>
                    <a:gd name="T116" fmla="*/ 52 w 476"/>
                    <a:gd name="T117" fmla="*/ 128 h 365"/>
                    <a:gd name="T118" fmla="*/ 47 w 476"/>
                    <a:gd name="T119" fmla="*/ 148 h 365"/>
                    <a:gd name="T120" fmla="*/ 38 w 476"/>
                    <a:gd name="T121" fmla="*/ 171 h 365"/>
                    <a:gd name="T122" fmla="*/ 0 w 476"/>
                    <a:gd name="T123" fmla="*/ 212 h 365"/>
                    <a:gd name="T124" fmla="*/ 78 w 476"/>
                    <a:gd name="T125" fmla="*/ 364 h 365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476"/>
                    <a:gd name="T190" fmla="*/ 0 h 365"/>
                    <a:gd name="T191" fmla="*/ 476 w 476"/>
                    <a:gd name="T192" fmla="*/ 365 h 365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476" h="365">
                      <a:moveTo>
                        <a:pt x="78" y="364"/>
                      </a:moveTo>
                      <a:lnTo>
                        <a:pt x="118" y="362"/>
                      </a:lnTo>
                      <a:lnTo>
                        <a:pt x="152" y="357"/>
                      </a:lnTo>
                      <a:lnTo>
                        <a:pt x="182" y="350"/>
                      </a:lnTo>
                      <a:lnTo>
                        <a:pt x="214" y="337"/>
                      </a:lnTo>
                      <a:lnTo>
                        <a:pt x="240" y="324"/>
                      </a:lnTo>
                      <a:lnTo>
                        <a:pt x="275" y="301"/>
                      </a:lnTo>
                      <a:lnTo>
                        <a:pt x="312" y="263"/>
                      </a:lnTo>
                      <a:lnTo>
                        <a:pt x="350" y="226"/>
                      </a:lnTo>
                      <a:lnTo>
                        <a:pt x="385" y="174"/>
                      </a:lnTo>
                      <a:lnTo>
                        <a:pt x="415" y="145"/>
                      </a:lnTo>
                      <a:lnTo>
                        <a:pt x="444" y="120"/>
                      </a:lnTo>
                      <a:lnTo>
                        <a:pt x="453" y="114"/>
                      </a:lnTo>
                      <a:lnTo>
                        <a:pt x="456" y="109"/>
                      </a:lnTo>
                      <a:lnTo>
                        <a:pt x="460" y="105"/>
                      </a:lnTo>
                      <a:lnTo>
                        <a:pt x="462" y="99"/>
                      </a:lnTo>
                      <a:lnTo>
                        <a:pt x="463" y="93"/>
                      </a:lnTo>
                      <a:lnTo>
                        <a:pt x="462" y="87"/>
                      </a:lnTo>
                      <a:lnTo>
                        <a:pt x="459" y="80"/>
                      </a:lnTo>
                      <a:lnTo>
                        <a:pt x="454" y="77"/>
                      </a:lnTo>
                      <a:lnTo>
                        <a:pt x="446" y="77"/>
                      </a:lnTo>
                      <a:lnTo>
                        <a:pt x="458" y="70"/>
                      </a:lnTo>
                      <a:lnTo>
                        <a:pt x="463" y="65"/>
                      </a:lnTo>
                      <a:lnTo>
                        <a:pt x="467" y="60"/>
                      </a:lnTo>
                      <a:lnTo>
                        <a:pt x="471" y="53"/>
                      </a:lnTo>
                      <a:lnTo>
                        <a:pt x="473" y="48"/>
                      </a:lnTo>
                      <a:lnTo>
                        <a:pt x="475" y="42"/>
                      </a:lnTo>
                      <a:lnTo>
                        <a:pt x="474" y="37"/>
                      </a:lnTo>
                      <a:lnTo>
                        <a:pt x="472" y="33"/>
                      </a:lnTo>
                      <a:lnTo>
                        <a:pt x="470" y="27"/>
                      </a:lnTo>
                      <a:lnTo>
                        <a:pt x="466" y="24"/>
                      </a:lnTo>
                      <a:lnTo>
                        <a:pt x="462" y="23"/>
                      </a:lnTo>
                      <a:lnTo>
                        <a:pt x="456" y="22"/>
                      </a:lnTo>
                      <a:lnTo>
                        <a:pt x="449" y="22"/>
                      </a:lnTo>
                      <a:lnTo>
                        <a:pt x="448" y="15"/>
                      </a:lnTo>
                      <a:lnTo>
                        <a:pt x="445" y="8"/>
                      </a:lnTo>
                      <a:lnTo>
                        <a:pt x="441" y="5"/>
                      </a:lnTo>
                      <a:lnTo>
                        <a:pt x="435" y="2"/>
                      </a:lnTo>
                      <a:lnTo>
                        <a:pt x="429" y="0"/>
                      </a:lnTo>
                      <a:lnTo>
                        <a:pt x="421" y="0"/>
                      </a:lnTo>
                      <a:lnTo>
                        <a:pt x="414" y="1"/>
                      </a:lnTo>
                      <a:lnTo>
                        <a:pt x="402" y="4"/>
                      </a:lnTo>
                      <a:lnTo>
                        <a:pt x="376" y="4"/>
                      </a:lnTo>
                      <a:lnTo>
                        <a:pt x="346" y="0"/>
                      </a:lnTo>
                      <a:lnTo>
                        <a:pt x="314" y="3"/>
                      </a:lnTo>
                      <a:lnTo>
                        <a:pt x="304" y="3"/>
                      </a:lnTo>
                      <a:lnTo>
                        <a:pt x="277" y="1"/>
                      </a:lnTo>
                      <a:lnTo>
                        <a:pt x="266" y="3"/>
                      </a:lnTo>
                      <a:lnTo>
                        <a:pt x="243" y="10"/>
                      </a:lnTo>
                      <a:lnTo>
                        <a:pt x="212" y="20"/>
                      </a:lnTo>
                      <a:lnTo>
                        <a:pt x="182" y="27"/>
                      </a:lnTo>
                      <a:lnTo>
                        <a:pt x="168" y="30"/>
                      </a:lnTo>
                      <a:lnTo>
                        <a:pt x="133" y="41"/>
                      </a:lnTo>
                      <a:lnTo>
                        <a:pt x="116" y="39"/>
                      </a:lnTo>
                      <a:lnTo>
                        <a:pt x="102" y="41"/>
                      </a:lnTo>
                      <a:lnTo>
                        <a:pt x="90" y="52"/>
                      </a:lnTo>
                      <a:lnTo>
                        <a:pt x="84" y="64"/>
                      </a:lnTo>
                      <a:lnTo>
                        <a:pt x="64" y="107"/>
                      </a:lnTo>
                      <a:lnTo>
                        <a:pt x="52" y="128"/>
                      </a:lnTo>
                      <a:lnTo>
                        <a:pt x="47" y="148"/>
                      </a:lnTo>
                      <a:lnTo>
                        <a:pt x="38" y="171"/>
                      </a:lnTo>
                      <a:lnTo>
                        <a:pt x="0" y="212"/>
                      </a:lnTo>
                      <a:lnTo>
                        <a:pt x="78" y="364"/>
                      </a:lnTo>
                    </a:path>
                  </a:pathLst>
                </a:custGeom>
                <a:solidFill>
                  <a:srgbClr val="FF9F9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10" name="Freeform 556">
                  <a:extLst>
                    <a:ext uri="{FF2B5EF4-FFF2-40B4-BE49-F238E27FC236}">
                      <a16:creationId xmlns:a16="http://schemas.microsoft.com/office/drawing/2014/main" id="{0A93FBAC-DE64-4058-9362-A0AC90ED58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81" y="813"/>
                  <a:ext cx="134" cy="114"/>
                </a:xfrm>
                <a:custGeom>
                  <a:avLst/>
                  <a:gdLst>
                    <a:gd name="T0" fmla="*/ 0 w 134"/>
                    <a:gd name="T1" fmla="*/ 0 h 114"/>
                    <a:gd name="T2" fmla="*/ 13 w 134"/>
                    <a:gd name="T3" fmla="*/ 7 h 114"/>
                    <a:gd name="T4" fmla="*/ 22 w 134"/>
                    <a:gd name="T5" fmla="*/ 20 h 114"/>
                    <a:gd name="T6" fmla="*/ 24 w 134"/>
                    <a:gd name="T7" fmla="*/ 35 h 114"/>
                    <a:gd name="T8" fmla="*/ 30 w 134"/>
                    <a:gd name="T9" fmla="*/ 37 h 114"/>
                    <a:gd name="T10" fmla="*/ 44 w 134"/>
                    <a:gd name="T11" fmla="*/ 37 h 114"/>
                    <a:gd name="T12" fmla="*/ 59 w 134"/>
                    <a:gd name="T13" fmla="*/ 35 h 114"/>
                    <a:gd name="T14" fmla="*/ 73 w 134"/>
                    <a:gd name="T15" fmla="*/ 35 h 114"/>
                    <a:gd name="T16" fmla="*/ 82 w 134"/>
                    <a:gd name="T17" fmla="*/ 43 h 114"/>
                    <a:gd name="T18" fmla="*/ 85 w 134"/>
                    <a:gd name="T19" fmla="*/ 55 h 114"/>
                    <a:gd name="T20" fmla="*/ 87 w 134"/>
                    <a:gd name="T21" fmla="*/ 66 h 114"/>
                    <a:gd name="T22" fmla="*/ 99 w 134"/>
                    <a:gd name="T23" fmla="*/ 75 h 114"/>
                    <a:gd name="T24" fmla="*/ 116 w 134"/>
                    <a:gd name="T25" fmla="*/ 81 h 114"/>
                    <a:gd name="T26" fmla="*/ 125 w 134"/>
                    <a:gd name="T27" fmla="*/ 95 h 114"/>
                    <a:gd name="T28" fmla="*/ 133 w 134"/>
                    <a:gd name="T29" fmla="*/ 113 h 114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134"/>
                    <a:gd name="T46" fmla="*/ 0 h 114"/>
                    <a:gd name="T47" fmla="*/ 134 w 134"/>
                    <a:gd name="T48" fmla="*/ 114 h 114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134" h="114">
                      <a:moveTo>
                        <a:pt x="0" y="0"/>
                      </a:moveTo>
                      <a:lnTo>
                        <a:pt x="13" y="7"/>
                      </a:lnTo>
                      <a:lnTo>
                        <a:pt x="22" y="20"/>
                      </a:lnTo>
                      <a:lnTo>
                        <a:pt x="24" y="35"/>
                      </a:lnTo>
                      <a:lnTo>
                        <a:pt x="30" y="37"/>
                      </a:lnTo>
                      <a:lnTo>
                        <a:pt x="44" y="37"/>
                      </a:lnTo>
                      <a:lnTo>
                        <a:pt x="59" y="35"/>
                      </a:lnTo>
                      <a:lnTo>
                        <a:pt x="73" y="35"/>
                      </a:lnTo>
                      <a:lnTo>
                        <a:pt x="82" y="43"/>
                      </a:lnTo>
                      <a:lnTo>
                        <a:pt x="85" y="55"/>
                      </a:lnTo>
                      <a:lnTo>
                        <a:pt x="87" y="66"/>
                      </a:lnTo>
                      <a:lnTo>
                        <a:pt x="99" y="75"/>
                      </a:lnTo>
                      <a:lnTo>
                        <a:pt x="116" y="81"/>
                      </a:lnTo>
                      <a:lnTo>
                        <a:pt x="125" y="95"/>
                      </a:lnTo>
                      <a:lnTo>
                        <a:pt x="133" y="113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11" name="Freeform 557">
                  <a:extLst>
                    <a:ext uri="{FF2B5EF4-FFF2-40B4-BE49-F238E27FC236}">
                      <a16:creationId xmlns:a16="http://schemas.microsoft.com/office/drawing/2014/main" id="{41C2A509-93EE-48EC-B22E-FC027B141C5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55" y="827"/>
                  <a:ext cx="74" cy="66"/>
                </a:xfrm>
                <a:custGeom>
                  <a:avLst/>
                  <a:gdLst>
                    <a:gd name="T0" fmla="*/ 73 w 74"/>
                    <a:gd name="T1" fmla="*/ 0 h 66"/>
                    <a:gd name="T2" fmla="*/ 53 w 74"/>
                    <a:gd name="T3" fmla="*/ 12 h 66"/>
                    <a:gd name="T4" fmla="*/ 38 w 74"/>
                    <a:gd name="T5" fmla="*/ 26 h 66"/>
                    <a:gd name="T6" fmla="*/ 24 w 74"/>
                    <a:gd name="T7" fmla="*/ 40 h 66"/>
                    <a:gd name="T8" fmla="*/ 0 w 74"/>
                    <a:gd name="T9" fmla="*/ 65 h 6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4"/>
                    <a:gd name="T16" fmla="*/ 0 h 66"/>
                    <a:gd name="T17" fmla="*/ 74 w 74"/>
                    <a:gd name="T18" fmla="*/ 66 h 6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4" h="66">
                      <a:moveTo>
                        <a:pt x="73" y="0"/>
                      </a:moveTo>
                      <a:lnTo>
                        <a:pt x="53" y="12"/>
                      </a:lnTo>
                      <a:lnTo>
                        <a:pt x="38" y="26"/>
                      </a:lnTo>
                      <a:lnTo>
                        <a:pt x="24" y="40"/>
                      </a:lnTo>
                      <a:lnTo>
                        <a:pt x="0" y="65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12" name="Freeform 558">
                  <a:extLst>
                    <a:ext uri="{FF2B5EF4-FFF2-40B4-BE49-F238E27FC236}">
                      <a16:creationId xmlns:a16="http://schemas.microsoft.com/office/drawing/2014/main" id="{61D583B0-1371-411D-A0D3-C6168A95E9A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9" y="1075"/>
                  <a:ext cx="36" cy="58"/>
                </a:xfrm>
                <a:custGeom>
                  <a:avLst/>
                  <a:gdLst>
                    <a:gd name="T0" fmla="*/ 26 w 36"/>
                    <a:gd name="T1" fmla="*/ 0 h 58"/>
                    <a:gd name="T2" fmla="*/ 35 w 36"/>
                    <a:gd name="T3" fmla="*/ 12 h 58"/>
                    <a:gd name="T4" fmla="*/ 35 w 36"/>
                    <a:gd name="T5" fmla="*/ 26 h 58"/>
                    <a:gd name="T6" fmla="*/ 29 w 36"/>
                    <a:gd name="T7" fmla="*/ 43 h 58"/>
                    <a:gd name="T8" fmla="*/ 18 w 36"/>
                    <a:gd name="T9" fmla="*/ 51 h 58"/>
                    <a:gd name="T10" fmla="*/ 0 w 36"/>
                    <a:gd name="T11" fmla="*/ 57 h 5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6"/>
                    <a:gd name="T19" fmla="*/ 0 h 58"/>
                    <a:gd name="T20" fmla="*/ 36 w 36"/>
                    <a:gd name="T21" fmla="*/ 58 h 5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6" h="58">
                      <a:moveTo>
                        <a:pt x="26" y="0"/>
                      </a:moveTo>
                      <a:lnTo>
                        <a:pt x="35" y="12"/>
                      </a:lnTo>
                      <a:lnTo>
                        <a:pt x="35" y="26"/>
                      </a:lnTo>
                      <a:lnTo>
                        <a:pt x="29" y="43"/>
                      </a:lnTo>
                      <a:lnTo>
                        <a:pt x="18" y="51"/>
                      </a:lnTo>
                      <a:lnTo>
                        <a:pt x="0" y="57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13" name="Freeform 559">
                  <a:extLst>
                    <a:ext uri="{FF2B5EF4-FFF2-40B4-BE49-F238E27FC236}">
                      <a16:creationId xmlns:a16="http://schemas.microsoft.com/office/drawing/2014/main" id="{6CF44FFC-7BA7-4FF2-8904-6C57FD33CBA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443" y="928"/>
                  <a:ext cx="65" cy="41"/>
                </a:xfrm>
                <a:custGeom>
                  <a:avLst/>
                  <a:gdLst>
                    <a:gd name="T0" fmla="*/ 0 w 65"/>
                    <a:gd name="T1" fmla="*/ 40 h 41"/>
                    <a:gd name="T2" fmla="*/ 29 w 65"/>
                    <a:gd name="T3" fmla="*/ 31 h 41"/>
                    <a:gd name="T4" fmla="*/ 52 w 65"/>
                    <a:gd name="T5" fmla="*/ 14 h 41"/>
                    <a:gd name="T6" fmla="*/ 64 w 65"/>
                    <a:gd name="T7" fmla="*/ 0 h 41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65"/>
                    <a:gd name="T13" fmla="*/ 0 h 41"/>
                    <a:gd name="T14" fmla="*/ 65 w 65"/>
                    <a:gd name="T15" fmla="*/ 41 h 41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65" h="41">
                      <a:moveTo>
                        <a:pt x="0" y="40"/>
                      </a:moveTo>
                      <a:lnTo>
                        <a:pt x="29" y="31"/>
                      </a:lnTo>
                      <a:lnTo>
                        <a:pt x="52" y="14"/>
                      </a:lnTo>
                      <a:lnTo>
                        <a:pt x="64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14" name="Freeform 560">
                  <a:extLst>
                    <a:ext uri="{FF2B5EF4-FFF2-40B4-BE49-F238E27FC236}">
                      <a16:creationId xmlns:a16="http://schemas.microsoft.com/office/drawing/2014/main" id="{DBC39BCE-D301-4CA0-925E-0F45AE84769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65" y="874"/>
                  <a:ext cx="32" cy="60"/>
                </a:xfrm>
                <a:custGeom>
                  <a:avLst/>
                  <a:gdLst>
                    <a:gd name="T0" fmla="*/ 31 w 32"/>
                    <a:gd name="T1" fmla="*/ 0 h 60"/>
                    <a:gd name="T2" fmla="*/ 20 w 32"/>
                    <a:gd name="T3" fmla="*/ 31 h 60"/>
                    <a:gd name="T4" fmla="*/ 6 w 32"/>
                    <a:gd name="T5" fmla="*/ 51 h 60"/>
                    <a:gd name="T6" fmla="*/ 0 w 32"/>
                    <a:gd name="T7" fmla="*/ 59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2"/>
                    <a:gd name="T13" fmla="*/ 0 h 60"/>
                    <a:gd name="T14" fmla="*/ 32 w 3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2" h="60">
                      <a:moveTo>
                        <a:pt x="31" y="0"/>
                      </a:moveTo>
                      <a:lnTo>
                        <a:pt x="20" y="31"/>
                      </a:lnTo>
                      <a:lnTo>
                        <a:pt x="6" y="51"/>
                      </a:lnTo>
                      <a:lnTo>
                        <a:pt x="0" y="59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15" name="Freeform 561">
                  <a:extLst>
                    <a:ext uri="{FF2B5EF4-FFF2-40B4-BE49-F238E27FC236}">
                      <a16:creationId xmlns:a16="http://schemas.microsoft.com/office/drawing/2014/main" id="{B2A8AB93-80EC-4C02-BE33-FFF2CA6EAB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34" y="863"/>
                  <a:ext cx="103" cy="52"/>
                </a:xfrm>
                <a:custGeom>
                  <a:avLst/>
                  <a:gdLst>
                    <a:gd name="T0" fmla="*/ 102 w 103"/>
                    <a:gd name="T1" fmla="*/ 0 h 52"/>
                    <a:gd name="T2" fmla="*/ 96 w 103"/>
                    <a:gd name="T3" fmla="*/ 3 h 52"/>
                    <a:gd name="T4" fmla="*/ 87 w 103"/>
                    <a:gd name="T5" fmla="*/ 8 h 52"/>
                    <a:gd name="T6" fmla="*/ 71 w 103"/>
                    <a:gd name="T7" fmla="*/ 15 h 52"/>
                    <a:gd name="T8" fmla="*/ 59 w 103"/>
                    <a:gd name="T9" fmla="*/ 22 h 52"/>
                    <a:gd name="T10" fmla="*/ 42 w 103"/>
                    <a:gd name="T11" fmla="*/ 28 h 52"/>
                    <a:gd name="T12" fmla="*/ 32 w 103"/>
                    <a:gd name="T13" fmla="*/ 33 h 52"/>
                    <a:gd name="T14" fmla="*/ 15 w 103"/>
                    <a:gd name="T15" fmla="*/ 42 h 52"/>
                    <a:gd name="T16" fmla="*/ 0 w 103"/>
                    <a:gd name="T17" fmla="*/ 51 h 5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03"/>
                    <a:gd name="T28" fmla="*/ 0 h 52"/>
                    <a:gd name="T29" fmla="*/ 103 w 103"/>
                    <a:gd name="T30" fmla="*/ 52 h 5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03" h="52">
                      <a:moveTo>
                        <a:pt x="102" y="0"/>
                      </a:moveTo>
                      <a:lnTo>
                        <a:pt x="96" y="3"/>
                      </a:lnTo>
                      <a:lnTo>
                        <a:pt x="87" y="8"/>
                      </a:lnTo>
                      <a:lnTo>
                        <a:pt x="71" y="15"/>
                      </a:lnTo>
                      <a:lnTo>
                        <a:pt x="59" y="22"/>
                      </a:lnTo>
                      <a:lnTo>
                        <a:pt x="42" y="28"/>
                      </a:lnTo>
                      <a:lnTo>
                        <a:pt x="32" y="33"/>
                      </a:lnTo>
                      <a:lnTo>
                        <a:pt x="15" y="42"/>
                      </a:lnTo>
                      <a:lnTo>
                        <a:pt x="0" y="51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16" name="Freeform 562">
                  <a:extLst>
                    <a:ext uri="{FF2B5EF4-FFF2-40B4-BE49-F238E27FC236}">
                      <a16:creationId xmlns:a16="http://schemas.microsoft.com/office/drawing/2014/main" id="{A8B56956-A555-4068-9439-504015063C4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89" y="820"/>
                  <a:ext cx="127" cy="55"/>
                </a:xfrm>
                <a:custGeom>
                  <a:avLst/>
                  <a:gdLst>
                    <a:gd name="T0" fmla="*/ 126 w 127"/>
                    <a:gd name="T1" fmla="*/ 0 h 55"/>
                    <a:gd name="T2" fmla="*/ 117 w 127"/>
                    <a:gd name="T3" fmla="*/ 4 h 55"/>
                    <a:gd name="T4" fmla="*/ 104 w 127"/>
                    <a:gd name="T5" fmla="*/ 13 h 55"/>
                    <a:gd name="T6" fmla="*/ 89 w 127"/>
                    <a:gd name="T7" fmla="*/ 17 h 55"/>
                    <a:gd name="T8" fmla="*/ 73 w 127"/>
                    <a:gd name="T9" fmla="*/ 21 h 55"/>
                    <a:gd name="T10" fmla="*/ 62 w 127"/>
                    <a:gd name="T11" fmla="*/ 25 h 55"/>
                    <a:gd name="T12" fmla="*/ 48 w 127"/>
                    <a:gd name="T13" fmla="*/ 31 h 55"/>
                    <a:gd name="T14" fmla="*/ 38 w 127"/>
                    <a:gd name="T15" fmla="*/ 39 h 55"/>
                    <a:gd name="T16" fmla="*/ 28 w 127"/>
                    <a:gd name="T17" fmla="*/ 44 h 55"/>
                    <a:gd name="T18" fmla="*/ 0 w 127"/>
                    <a:gd name="T19" fmla="*/ 54 h 5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27"/>
                    <a:gd name="T31" fmla="*/ 0 h 55"/>
                    <a:gd name="T32" fmla="*/ 127 w 127"/>
                    <a:gd name="T33" fmla="*/ 55 h 55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27" h="55">
                      <a:moveTo>
                        <a:pt x="126" y="0"/>
                      </a:moveTo>
                      <a:lnTo>
                        <a:pt x="117" y="4"/>
                      </a:lnTo>
                      <a:lnTo>
                        <a:pt x="104" y="13"/>
                      </a:lnTo>
                      <a:lnTo>
                        <a:pt x="89" y="17"/>
                      </a:lnTo>
                      <a:lnTo>
                        <a:pt x="73" y="21"/>
                      </a:lnTo>
                      <a:lnTo>
                        <a:pt x="62" y="25"/>
                      </a:lnTo>
                      <a:lnTo>
                        <a:pt x="48" y="31"/>
                      </a:lnTo>
                      <a:lnTo>
                        <a:pt x="38" y="39"/>
                      </a:lnTo>
                      <a:lnTo>
                        <a:pt x="28" y="44"/>
                      </a:lnTo>
                      <a:lnTo>
                        <a:pt x="0" y="54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17" name="Freeform 563">
                  <a:extLst>
                    <a:ext uri="{FF2B5EF4-FFF2-40B4-BE49-F238E27FC236}">
                      <a16:creationId xmlns:a16="http://schemas.microsoft.com/office/drawing/2014/main" id="{06CCA097-B6DE-4419-83CB-D5C8B65180B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46" y="788"/>
                  <a:ext cx="152" cy="54"/>
                </a:xfrm>
                <a:custGeom>
                  <a:avLst/>
                  <a:gdLst>
                    <a:gd name="T0" fmla="*/ 151 w 152"/>
                    <a:gd name="T1" fmla="*/ 0 h 54"/>
                    <a:gd name="T2" fmla="*/ 84 w 152"/>
                    <a:gd name="T3" fmla="*/ 13 h 54"/>
                    <a:gd name="T4" fmla="*/ 68 w 152"/>
                    <a:gd name="T5" fmla="*/ 15 h 54"/>
                    <a:gd name="T6" fmla="*/ 49 w 152"/>
                    <a:gd name="T7" fmla="*/ 29 h 54"/>
                    <a:gd name="T8" fmla="*/ 31 w 152"/>
                    <a:gd name="T9" fmla="*/ 39 h 54"/>
                    <a:gd name="T10" fmla="*/ 12 w 152"/>
                    <a:gd name="T11" fmla="*/ 47 h 54"/>
                    <a:gd name="T12" fmla="*/ 0 w 152"/>
                    <a:gd name="T13" fmla="*/ 53 h 5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52"/>
                    <a:gd name="T22" fmla="*/ 0 h 54"/>
                    <a:gd name="T23" fmla="*/ 152 w 152"/>
                    <a:gd name="T24" fmla="*/ 54 h 5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52" h="54">
                      <a:moveTo>
                        <a:pt x="151" y="0"/>
                      </a:moveTo>
                      <a:lnTo>
                        <a:pt x="84" y="13"/>
                      </a:lnTo>
                      <a:lnTo>
                        <a:pt x="68" y="15"/>
                      </a:lnTo>
                      <a:lnTo>
                        <a:pt x="49" y="29"/>
                      </a:lnTo>
                      <a:lnTo>
                        <a:pt x="31" y="39"/>
                      </a:lnTo>
                      <a:lnTo>
                        <a:pt x="12" y="47"/>
                      </a:lnTo>
                      <a:lnTo>
                        <a:pt x="0" y="53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18" name="Freeform 564">
                  <a:extLst>
                    <a:ext uri="{FF2B5EF4-FFF2-40B4-BE49-F238E27FC236}">
                      <a16:creationId xmlns:a16="http://schemas.microsoft.com/office/drawing/2014/main" id="{82DD4EF4-3BD8-4BE1-941B-D819C0B02C1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14" y="807"/>
                  <a:ext cx="45" cy="21"/>
                </a:xfrm>
                <a:custGeom>
                  <a:avLst/>
                  <a:gdLst>
                    <a:gd name="T0" fmla="*/ 44 w 45"/>
                    <a:gd name="T1" fmla="*/ 7 h 21"/>
                    <a:gd name="T2" fmla="*/ 39 w 45"/>
                    <a:gd name="T3" fmla="*/ 12 h 21"/>
                    <a:gd name="T4" fmla="*/ 33 w 45"/>
                    <a:gd name="T5" fmla="*/ 16 h 21"/>
                    <a:gd name="T6" fmla="*/ 27 w 45"/>
                    <a:gd name="T7" fmla="*/ 18 h 21"/>
                    <a:gd name="T8" fmla="*/ 23 w 45"/>
                    <a:gd name="T9" fmla="*/ 19 h 21"/>
                    <a:gd name="T10" fmla="*/ 18 w 45"/>
                    <a:gd name="T11" fmla="*/ 20 h 21"/>
                    <a:gd name="T12" fmla="*/ 15 w 45"/>
                    <a:gd name="T13" fmla="*/ 18 h 21"/>
                    <a:gd name="T14" fmla="*/ 10 w 45"/>
                    <a:gd name="T15" fmla="*/ 16 h 21"/>
                    <a:gd name="T16" fmla="*/ 4 w 45"/>
                    <a:gd name="T17" fmla="*/ 15 h 21"/>
                    <a:gd name="T18" fmla="*/ 0 w 45"/>
                    <a:gd name="T19" fmla="*/ 15 h 21"/>
                    <a:gd name="T20" fmla="*/ 27 w 45"/>
                    <a:gd name="T21" fmla="*/ 0 h 21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45"/>
                    <a:gd name="T34" fmla="*/ 0 h 21"/>
                    <a:gd name="T35" fmla="*/ 45 w 45"/>
                    <a:gd name="T36" fmla="*/ 21 h 21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45" h="21">
                      <a:moveTo>
                        <a:pt x="44" y="7"/>
                      </a:moveTo>
                      <a:lnTo>
                        <a:pt x="39" y="12"/>
                      </a:lnTo>
                      <a:lnTo>
                        <a:pt x="33" y="16"/>
                      </a:lnTo>
                      <a:lnTo>
                        <a:pt x="27" y="18"/>
                      </a:lnTo>
                      <a:lnTo>
                        <a:pt x="23" y="19"/>
                      </a:lnTo>
                      <a:lnTo>
                        <a:pt x="18" y="20"/>
                      </a:lnTo>
                      <a:lnTo>
                        <a:pt x="15" y="18"/>
                      </a:lnTo>
                      <a:lnTo>
                        <a:pt x="10" y="16"/>
                      </a:lnTo>
                      <a:lnTo>
                        <a:pt x="4" y="15"/>
                      </a:lnTo>
                      <a:lnTo>
                        <a:pt x="0" y="15"/>
                      </a:lnTo>
                      <a:lnTo>
                        <a:pt x="27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19" name="Freeform 565">
                  <a:extLst>
                    <a:ext uri="{FF2B5EF4-FFF2-40B4-BE49-F238E27FC236}">
                      <a16:creationId xmlns:a16="http://schemas.microsoft.com/office/drawing/2014/main" id="{264E82C5-0C6B-4AF9-8575-6748BE7F25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22" y="870"/>
                  <a:ext cx="30" cy="7"/>
                </a:xfrm>
                <a:custGeom>
                  <a:avLst/>
                  <a:gdLst>
                    <a:gd name="T0" fmla="*/ 0 w 30"/>
                    <a:gd name="T1" fmla="*/ 1 h 7"/>
                    <a:gd name="T2" fmla="*/ 6 w 30"/>
                    <a:gd name="T3" fmla="*/ 4 h 7"/>
                    <a:gd name="T4" fmla="*/ 15 w 30"/>
                    <a:gd name="T5" fmla="*/ 6 h 7"/>
                    <a:gd name="T6" fmla="*/ 22 w 30"/>
                    <a:gd name="T7" fmla="*/ 3 h 7"/>
                    <a:gd name="T8" fmla="*/ 29 w 30"/>
                    <a:gd name="T9" fmla="*/ 0 h 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"/>
                    <a:gd name="T16" fmla="*/ 0 h 7"/>
                    <a:gd name="T17" fmla="*/ 30 w 30"/>
                    <a:gd name="T18" fmla="*/ 7 h 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" h="7">
                      <a:moveTo>
                        <a:pt x="0" y="1"/>
                      </a:moveTo>
                      <a:lnTo>
                        <a:pt x="6" y="4"/>
                      </a:lnTo>
                      <a:lnTo>
                        <a:pt x="15" y="6"/>
                      </a:lnTo>
                      <a:lnTo>
                        <a:pt x="22" y="3"/>
                      </a:lnTo>
                      <a:lnTo>
                        <a:pt x="29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20" name="Freeform 566">
                  <a:extLst>
                    <a:ext uri="{FF2B5EF4-FFF2-40B4-BE49-F238E27FC236}">
                      <a16:creationId xmlns:a16="http://schemas.microsoft.com/office/drawing/2014/main" id="{E85F05B9-9472-46D2-B67C-6DFE52E1A51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90" y="791"/>
                  <a:ext cx="46" cy="11"/>
                </a:xfrm>
                <a:custGeom>
                  <a:avLst/>
                  <a:gdLst>
                    <a:gd name="T0" fmla="*/ 0 w 46"/>
                    <a:gd name="T1" fmla="*/ 0 h 11"/>
                    <a:gd name="T2" fmla="*/ 13 w 46"/>
                    <a:gd name="T3" fmla="*/ 7 h 11"/>
                    <a:gd name="T4" fmla="*/ 19 w 46"/>
                    <a:gd name="T5" fmla="*/ 10 h 11"/>
                    <a:gd name="T6" fmla="*/ 25 w 46"/>
                    <a:gd name="T7" fmla="*/ 10 h 11"/>
                    <a:gd name="T8" fmla="*/ 32 w 46"/>
                    <a:gd name="T9" fmla="*/ 9 h 11"/>
                    <a:gd name="T10" fmla="*/ 38 w 46"/>
                    <a:gd name="T11" fmla="*/ 7 h 11"/>
                    <a:gd name="T12" fmla="*/ 45 w 46"/>
                    <a:gd name="T13" fmla="*/ 3 h 1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46"/>
                    <a:gd name="T22" fmla="*/ 0 h 11"/>
                    <a:gd name="T23" fmla="*/ 46 w 46"/>
                    <a:gd name="T24" fmla="*/ 11 h 1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46" h="11">
                      <a:moveTo>
                        <a:pt x="0" y="0"/>
                      </a:moveTo>
                      <a:lnTo>
                        <a:pt x="13" y="7"/>
                      </a:lnTo>
                      <a:lnTo>
                        <a:pt x="19" y="10"/>
                      </a:lnTo>
                      <a:lnTo>
                        <a:pt x="25" y="10"/>
                      </a:lnTo>
                      <a:lnTo>
                        <a:pt x="32" y="9"/>
                      </a:lnTo>
                      <a:lnTo>
                        <a:pt x="38" y="7"/>
                      </a:lnTo>
                      <a:lnTo>
                        <a:pt x="45" y="3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21" name="Freeform 567">
                  <a:extLst>
                    <a:ext uri="{FF2B5EF4-FFF2-40B4-BE49-F238E27FC236}">
                      <a16:creationId xmlns:a16="http://schemas.microsoft.com/office/drawing/2014/main" id="{E49462C7-D09B-414E-90FC-B7285495364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93" y="834"/>
                  <a:ext cx="18" cy="11"/>
                </a:xfrm>
                <a:custGeom>
                  <a:avLst/>
                  <a:gdLst>
                    <a:gd name="T0" fmla="*/ 0 w 18"/>
                    <a:gd name="T1" fmla="*/ 0 h 11"/>
                    <a:gd name="T2" fmla="*/ 9 w 18"/>
                    <a:gd name="T3" fmla="*/ 3 h 11"/>
                    <a:gd name="T4" fmla="*/ 15 w 18"/>
                    <a:gd name="T5" fmla="*/ 7 h 11"/>
                    <a:gd name="T6" fmla="*/ 17 w 18"/>
                    <a:gd name="T7" fmla="*/ 10 h 11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8"/>
                    <a:gd name="T13" fmla="*/ 0 h 11"/>
                    <a:gd name="T14" fmla="*/ 18 w 18"/>
                    <a:gd name="T15" fmla="*/ 11 h 11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8" h="11">
                      <a:moveTo>
                        <a:pt x="0" y="0"/>
                      </a:moveTo>
                      <a:lnTo>
                        <a:pt x="9" y="3"/>
                      </a:lnTo>
                      <a:lnTo>
                        <a:pt x="15" y="7"/>
                      </a:lnTo>
                      <a:lnTo>
                        <a:pt x="17" y="10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22" name="Freeform 568">
                  <a:extLst>
                    <a:ext uri="{FF2B5EF4-FFF2-40B4-BE49-F238E27FC236}">
                      <a16:creationId xmlns:a16="http://schemas.microsoft.com/office/drawing/2014/main" id="{6684A805-CD53-4A9E-8118-E08574CDCC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74" y="820"/>
                  <a:ext cx="16" cy="18"/>
                </a:xfrm>
                <a:custGeom>
                  <a:avLst/>
                  <a:gdLst>
                    <a:gd name="T0" fmla="*/ 15 w 16"/>
                    <a:gd name="T1" fmla="*/ 0 h 18"/>
                    <a:gd name="T2" fmla="*/ 15 w 16"/>
                    <a:gd name="T3" fmla="*/ 2 h 18"/>
                    <a:gd name="T4" fmla="*/ 13 w 16"/>
                    <a:gd name="T5" fmla="*/ 5 h 18"/>
                    <a:gd name="T6" fmla="*/ 11 w 16"/>
                    <a:gd name="T7" fmla="*/ 11 h 18"/>
                    <a:gd name="T8" fmla="*/ 8 w 16"/>
                    <a:gd name="T9" fmla="*/ 13 h 18"/>
                    <a:gd name="T10" fmla="*/ 5 w 16"/>
                    <a:gd name="T11" fmla="*/ 15 h 18"/>
                    <a:gd name="T12" fmla="*/ 0 w 16"/>
                    <a:gd name="T13" fmla="*/ 17 h 1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6"/>
                    <a:gd name="T22" fmla="*/ 0 h 18"/>
                    <a:gd name="T23" fmla="*/ 16 w 16"/>
                    <a:gd name="T24" fmla="*/ 18 h 1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6" h="18">
                      <a:moveTo>
                        <a:pt x="15" y="0"/>
                      </a:moveTo>
                      <a:lnTo>
                        <a:pt x="15" y="2"/>
                      </a:lnTo>
                      <a:lnTo>
                        <a:pt x="13" y="5"/>
                      </a:lnTo>
                      <a:lnTo>
                        <a:pt x="11" y="11"/>
                      </a:lnTo>
                      <a:lnTo>
                        <a:pt x="8" y="13"/>
                      </a:lnTo>
                      <a:lnTo>
                        <a:pt x="5" y="15"/>
                      </a:lnTo>
                      <a:lnTo>
                        <a:pt x="0" y="17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23" name="Freeform 569">
                  <a:extLst>
                    <a:ext uri="{FF2B5EF4-FFF2-40B4-BE49-F238E27FC236}">
                      <a16:creationId xmlns:a16="http://schemas.microsoft.com/office/drawing/2014/main" id="{574607D2-8293-40C3-96CE-9C9D88851F8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19" y="809"/>
                  <a:ext cx="27" cy="9"/>
                </a:xfrm>
                <a:custGeom>
                  <a:avLst/>
                  <a:gdLst>
                    <a:gd name="T0" fmla="*/ 0 w 27"/>
                    <a:gd name="T1" fmla="*/ 0 h 9"/>
                    <a:gd name="T2" fmla="*/ 1 w 27"/>
                    <a:gd name="T3" fmla="*/ 3 h 9"/>
                    <a:gd name="T4" fmla="*/ 5 w 27"/>
                    <a:gd name="T5" fmla="*/ 5 h 9"/>
                    <a:gd name="T6" fmla="*/ 9 w 27"/>
                    <a:gd name="T7" fmla="*/ 7 h 9"/>
                    <a:gd name="T8" fmla="*/ 15 w 27"/>
                    <a:gd name="T9" fmla="*/ 8 h 9"/>
                    <a:gd name="T10" fmla="*/ 21 w 27"/>
                    <a:gd name="T11" fmla="*/ 8 h 9"/>
                    <a:gd name="T12" fmla="*/ 26 w 27"/>
                    <a:gd name="T13" fmla="*/ 8 h 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7"/>
                    <a:gd name="T22" fmla="*/ 0 h 9"/>
                    <a:gd name="T23" fmla="*/ 27 w 27"/>
                    <a:gd name="T24" fmla="*/ 9 h 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7" h="9">
                      <a:moveTo>
                        <a:pt x="0" y="0"/>
                      </a:moveTo>
                      <a:lnTo>
                        <a:pt x="1" y="3"/>
                      </a:lnTo>
                      <a:lnTo>
                        <a:pt x="5" y="5"/>
                      </a:lnTo>
                      <a:lnTo>
                        <a:pt x="9" y="7"/>
                      </a:lnTo>
                      <a:lnTo>
                        <a:pt x="15" y="8"/>
                      </a:lnTo>
                      <a:lnTo>
                        <a:pt x="21" y="8"/>
                      </a:lnTo>
                      <a:lnTo>
                        <a:pt x="26" y="8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24" name="Freeform 570">
                  <a:extLst>
                    <a:ext uri="{FF2B5EF4-FFF2-40B4-BE49-F238E27FC236}">
                      <a16:creationId xmlns:a16="http://schemas.microsoft.com/office/drawing/2014/main" id="{E8CEBF03-DB52-4C77-8178-536DDC95E3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91" y="893"/>
                  <a:ext cx="25" cy="5"/>
                </a:xfrm>
                <a:custGeom>
                  <a:avLst/>
                  <a:gdLst>
                    <a:gd name="T0" fmla="*/ 0 w 25"/>
                    <a:gd name="T1" fmla="*/ 0 h 5"/>
                    <a:gd name="T2" fmla="*/ 6 w 25"/>
                    <a:gd name="T3" fmla="*/ 3 h 5"/>
                    <a:gd name="T4" fmla="*/ 11 w 25"/>
                    <a:gd name="T5" fmla="*/ 4 h 5"/>
                    <a:gd name="T6" fmla="*/ 17 w 25"/>
                    <a:gd name="T7" fmla="*/ 4 h 5"/>
                    <a:gd name="T8" fmla="*/ 24 w 25"/>
                    <a:gd name="T9" fmla="*/ 4 h 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"/>
                    <a:gd name="T16" fmla="*/ 0 h 5"/>
                    <a:gd name="T17" fmla="*/ 25 w 25"/>
                    <a:gd name="T18" fmla="*/ 5 h 5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" h="5">
                      <a:moveTo>
                        <a:pt x="0" y="0"/>
                      </a:moveTo>
                      <a:lnTo>
                        <a:pt x="6" y="3"/>
                      </a:lnTo>
                      <a:lnTo>
                        <a:pt x="11" y="4"/>
                      </a:lnTo>
                      <a:lnTo>
                        <a:pt x="17" y="4"/>
                      </a:lnTo>
                      <a:lnTo>
                        <a:pt x="24" y="4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25" name="Freeform 571">
                  <a:extLst>
                    <a:ext uri="{FF2B5EF4-FFF2-40B4-BE49-F238E27FC236}">
                      <a16:creationId xmlns:a16="http://schemas.microsoft.com/office/drawing/2014/main" id="{2D45656F-FD25-44F6-AAA9-BE5A0ADA488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70" y="791"/>
                  <a:ext cx="22" cy="16"/>
                </a:xfrm>
                <a:custGeom>
                  <a:avLst/>
                  <a:gdLst>
                    <a:gd name="T0" fmla="*/ 0 w 22"/>
                    <a:gd name="T1" fmla="*/ 0 h 16"/>
                    <a:gd name="T2" fmla="*/ 7 w 22"/>
                    <a:gd name="T3" fmla="*/ 4 h 16"/>
                    <a:gd name="T4" fmla="*/ 12 w 22"/>
                    <a:gd name="T5" fmla="*/ 8 h 16"/>
                    <a:gd name="T6" fmla="*/ 16 w 22"/>
                    <a:gd name="T7" fmla="*/ 13 h 16"/>
                    <a:gd name="T8" fmla="*/ 21 w 22"/>
                    <a:gd name="T9" fmla="*/ 15 h 1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2"/>
                    <a:gd name="T16" fmla="*/ 0 h 16"/>
                    <a:gd name="T17" fmla="*/ 22 w 22"/>
                    <a:gd name="T18" fmla="*/ 16 h 1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2" h="16">
                      <a:moveTo>
                        <a:pt x="0" y="0"/>
                      </a:moveTo>
                      <a:lnTo>
                        <a:pt x="7" y="4"/>
                      </a:lnTo>
                      <a:lnTo>
                        <a:pt x="12" y="8"/>
                      </a:lnTo>
                      <a:lnTo>
                        <a:pt x="16" y="13"/>
                      </a:lnTo>
                      <a:lnTo>
                        <a:pt x="21" y="15"/>
                      </a:lnTo>
                    </a:path>
                  </a:pathLst>
                </a:custGeom>
                <a:noFill/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2306" name="Group 572">
                <a:extLst>
                  <a:ext uri="{FF2B5EF4-FFF2-40B4-BE49-F238E27FC236}">
                    <a16:creationId xmlns:a16="http://schemas.microsoft.com/office/drawing/2014/main" id="{10C1B4F6-EF0B-4E8F-B666-524B05EE7C4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44" y="983"/>
                <a:ext cx="247" cy="251"/>
                <a:chOff x="3244" y="983"/>
                <a:chExt cx="247" cy="251"/>
              </a:xfrm>
            </p:grpSpPr>
            <p:sp>
              <p:nvSpPr>
                <p:cNvPr id="12307" name="Freeform 573">
                  <a:extLst>
                    <a:ext uri="{FF2B5EF4-FFF2-40B4-BE49-F238E27FC236}">
                      <a16:creationId xmlns:a16="http://schemas.microsoft.com/office/drawing/2014/main" id="{720FF19F-7F22-4F3E-AD39-40445B5A10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244" y="983"/>
                  <a:ext cx="247" cy="251"/>
                </a:xfrm>
                <a:custGeom>
                  <a:avLst/>
                  <a:gdLst>
                    <a:gd name="T0" fmla="*/ 3 w 247"/>
                    <a:gd name="T1" fmla="*/ 12 h 251"/>
                    <a:gd name="T2" fmla="*/ 165 w 247"/>
                    <a:gd name="T3" fmla="*/ 0 h 251"/>
                    <a:gd name="T4" fmla="*/ 211 w 247"/>
                    <a:gd name="T5" fmla="*/ 35 h 251"/>
                    <a:gd name="T6" fmla="*/ 229 w 247"/>
                    <a:gd name="T7" fmla="*/ 55 h 251"/>
                    <a:gd name="T8" fmla="*/ 240 w 247"/>
                    <a:gd name="T9" fmla="*/ 78 h 251"/>
                    <a:gd name="T10" fmla="*/ 243 w 247"/>
                    <a:gd name="T11" fmla="*/ 104 h 251"/>
                    <a:gd name="T12" fmla="*/ 246 w 247"/>
                    <a:gd name="T13" fmla="*/ 144 h 251"/>
                    <a:gd name="T14" fmla="*/ 240 w 247"/>
                    <a:gd name="T15" fmla="*/ 181 h 251"/>
                    <a:gd name="T16" fmla="*/ 220 w 247"/>
                    <a:gd name="T17" fmla="*/ 215 h 251"/>
                    <a:gd name="T18" fmla="*/ 0 w 247"/>
                    <a:gd name="T19" fmla="*/ 250 h 251"/>
                    <a:gd name="T20" fmla="*/ 26 w 247"/>
                    <a:gd name="T21" fmla="*/ 215 h 251"/>
                    <a:gd name="T22" fmla="*/ 40 w 247"/>
                    <a:gd name="T23" fmla="*/ 175 h 251"/>
                    <a:gd name="T24" fmla="*/ 43 w 247"/>
                    <a:gd name="T25" fmla="*/ 127 h 251"/>
                    <a:gd name="T26" fmla="*/ 43 w 247"/>
                    <a:gd name="T27" fmla="*/ 95 h 251"/>
                    <a:gd name="T28" fmla="*/ 20 w 247"/>
                    <a:gd name="T29" fmla="*/ 49 h 251"/>
                    <a:gd name="T30" fmla="*/ 3 w 247"/>
                    <a:gd name="T31" fmla="*/ 12 h 251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247"/>
                    <a:gd name="T49" fmla="*/ 0 h 251"/>
                    <a:gd name="T50" fmla="*/ 247 w 247"/>
                    <a:gd name="T51" fmla="*/ 251 h 251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247" h="251">
                      <a:moveTo>
                        <a:pt x="3" y="12"/>
                      </a:moveTo>
                      <a:lnTo>
                        <a:pt x="165" y="0"/>
                      </a:lnTo>
                      <a:lnTo>
                        <a:pt x="211" y="35"/>
                      </a:lnTo>
                      <a:lnTo>
                        <a:pt x="229" y="55"/>
                      </a:lnTo>
                      <a:lnTo>
                        <a:pt x="240" y="78"/>
                      </a:lnTo>
                      <a:lnTo>
                        <a:pt x="243" y="104"/>
                      </a:lnTo>
                      <a:lnTo>
                        <a:pt x="246" y="144"/>
                      </a:lnTo>
                      <a:lnTo>
                        <a:pt x="240" y="181"/>
                      </a:lnTo>
                      <a:lnTo>
                        <a:pt x="220" y="215"/>
                      </a:lnTo>
                      <a:lnTo>
                        <a:pt x="0" y="250"/>
                      </a:lnTo>
                      <a:lnTo>
                        <a:pt x="26" y="215"/>
                      </a:lnTo>
                      <a:lnTo>
                        <a:pt x="40" y="175"/>
                      </a:lnTo>
                      <a:lnTo>
                        <a:pt x="43" y="127"/>
                      </a:lnTo>
                      <a:lnTo>
                        <a:pt x="43" y="95"/>
                      </a:lnTo>
                      <a:lnTo>
                        <a:pt x="20" y="49"/>
                      </a:lnTo>
                      <a:lnTo>
                        <a:pt x="3" y="12"/>
                      </a:lnTo>
                    </a:path>
                  </a:pathLst>
                </a:custGeom>
                <a:solidFill>
                  <a:srgbClr val="9FB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08" name="Oval 574">
                  <a:extLst>
                    <a:ext uri="{FF2B5EF4-FFF2-40B4-BE49-F238E27FC236}">
                      <a16:creationId xmlns:a16="http://schemas.microsoft.com/office/drawing/2014/main" id="{0981AC29-E002-4F50-AC7E-29FDF4D11A1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06" y="1167"/>
                  <a:ext cx="25" cy="22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endParaRPr lang="en-US" altLang="en-US" sz="1400">
                    <a:latin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12300" name="Freeform 575">
              <a:extLst>
                <a:ext uri="{FF2B5EF4-FFF2-40B4-BE49-F238E27FC236}">
                  <a16:creationId xmlns:a16="http://schemas.microsoft.com/office/drawing/2014/main" id="{09174A39-9BA7-4801-A822-DD3B77324A3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6" y="2278"/>
              <a:ext cx="77" cy="65"/>
            </a:xfrm>
            <a:custGeom>
              <a:avLst/>
              <a:gdLst>
                <a:gd name="T0" fmla="*/ 14 w 77"/>
                <a:gd name="T1" fmla="*/ 47 h 65"/>
                <a:gd name="T2" fmla="*/ 21 w 77"/>
                <a:gd name="T3" fmla="*/ 37 h 65"/>
                <a:gd name="T4" fmla="*/ 28 w 77"/>
                <a:gd name="T5" fmla="*/ 27 h 65"/>
                <a:gd name="T6" fmla="*/ 38 w 77"/>
                <a:gd name="T7" fmla="*/ 20 h 65"/>
                <a:gd name="T8" fmla="*/ 48 w 77"/>
                <a:gd name="T9" fmla="*/ 17 h 65"/>
                <a:gd name="T10" fmla="*/ 59 w 77"/>
                <a:gd name="T11" fmla="*/ 10 h 65"/>
                <a:gd name="T12" fmla="*/ 73 w 77"/>
                <a:gd name="T13" fmla="*/ 0 h 65"/>
                <a:gd name="T14" fmla="*/ 76 w 77"/>
                <a:gd name="T15" fmla="*/ 10 h 65"/>
                <a:gd name="T16" fmla="*/ 76 w 77"/>
                <a:gd name="T17" fmla="*/ 20 h 65"/>
                <a:gd name="T18" fmla="*/ 66 w 77"/>
                <a:gd name="T19" fmla="*/ 24 h 65"/>
                <a:gd name="T20" fmla="*/ 62 w 77"/>
                <a:gd name="T21" fmla="*/ 34 h 65"/>
                <a:gd name="T22" fmla="*/ 48 w 77"/>
                <a:gd name="T23" fmla="*/ 40 h 65"/>
                <a:gd name="T24" fmla="*/ 38 w 77"/>
                <a:gd name="T25" fmla="*/ 44 h 65"/>
                <a:gd name="T26" fmla="*/ 28 w 77"/>
                <a:gd name="T27" fmla="*/ 47 h 65"/>
                <a:gd name="T28" fmla="*/ 14 w 77"/>
                <a:gd name="T29" fmla="*/ 47 h 65"/>
                <a:gd name="T30" fmla="*/ 3 w 77"/>
                <a:gd name="T31" fmla="*/ 54 h 65"/>
                <a:gd name="T32" fmla="*/ 0 w 77"/>
                <a:gd name="T33" fmla="*/ 64 h 65"/>
                <a:gd name="T34" fmla="*/ 14 w 77"/>
                <a:gd name="T35" fmla="*/ 47 h 6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7"/>
                <a:gd name="T55" fmla="*/ 0 h 65"/>
                <a:gd name="T56" fmla="*/ 77 w 77"/>
                <a:gd name="T57" fmla="*/ 65 h 6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7" h="65">
                  <a:moveTo>
                    <a:pt x="14" y="47"/>
                  </a:moveTo>
                  <a:lnTo>
                    <a:pt x="21" y="37"/>
                  </a:lnTo>
                  <a:lnTo>
                    <a:pt x="28" y="27"/>
                  </a:lnTo>
                  <a:lnTo>
                    <a:pt x="38" y="20"/>
                  </a:lnTo>
                  <a:lnTo>
                    <a:pt x="48" y="17"/>
                  </a:lnTo>
                  <a:lnTo>
                    <a:pt x="59" y="10"/>
                  </a:lnTo>
                  <a:lnTo>
                    <a:pt x="73" y="0"/>
                  </a:lnTo>
                  <a:lnTo>
                    <a:pt x="76" y="10"/>
                  </a:lnTo>
                  <a:lnTo>
                    <a:pt x="76" y="20"/>
                  </a:lnTo>
                  <a:lnTo>
                    <a:pt x="66" y="24"/>
                  </a:lnTo>
                  <a:lnTo>
                    <a:pt x="62" y="34"/>
                  </a:lnTo>
                  <a:lnTo>
                    <a:pt x="48" y="40"/>
                  </a:lnTo>
                  <a:lnTo>
                    <a:pt x="38" y="44"/>
                  </a:lnTo>
                  <a:lnTo>
                    <a:pt x="28" y="47"/>
                  </a:lnTo>
                  <a:lnTo>
                    <a:pt x="14" y="47"/>
                  </a:lnTo>
                  <a:lnTo>
                    <a:pt x="3" y="54"/>
                  </a:lnTo>
                  <a:lnTo>
                    <a:pt x="0" y="64"/>
                  </a:lnTo>
                  <a:lnTo>
                    <a:pt x="14" y="47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79001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1" name="Freeform 576">
              <a:extLst>
                <a:ext uri="{FF2B5EF4-FFF2-40B4-BE49-F238E27FC236}">
                  <a16:creationId xmlns:a16="http://schemas.microsoft.com/office/drawing/2014/main" id="{4FD3123A-31CB-41EC-A990-065ED7C3E27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3" y="2424"/>
              <a:ext cx="158" cy="121"/>
            </a:xfrm>
            <a:custGeom>
              <a:avLst/>
              <a:gdLst>
                <a:gd name="T0" fmla="*/ 154 w 158"/>
                <a:gd name="T1" fmla="*/ 14 h 121"/>
                <a:gd name="T2" fmla="*/ 143 w 158"/>
                <a:gd name="T3" fmla="*/ 17 h 121"/>
                <a:gd name="T4" fmla="*/ 140 w 158"/>
                <a:gd name="T5" fmla="*/ 27 h 121"/>
                <a:gd name="T6" fmla="*/ 137 w 158"/>
                <a:gd name="T7" fmla="*/ 38 h 121"/>
                <a:gd name="T8" fmla="*/ 123 w 158"/>
                <a:gd name="T9" fmla="*/ 45 h 121"/>
                <a:gd name="T10" fmla="*/ 113 w 158"/>
                <a:gd name="T11" fmla="*/ 45 h 121"/>
                <a:gd name="T12" fmla="*/ 102 w 158"/>
                <a:gd name="T13" fmla="*/ 38 h 121"/>
                <a:gd name="T14" fmla="*/ 92 w 158"/>
                <a:gd name="T15" fmla="*/ 38 h 121"/>
                <a:gd name="T16" fmla="*/ 82 w 158"/>
                <a:gd name="T17" fmla="*/ 45 h 121"/>
                <a:gd name="T18" fmla="*/ 72 w 158"/>
                <a:gd name="T19" fmla="*/ 51 h 121"/>
                <a:gd name="T20" fmla="*/ 61 w 158"/>
                <a:gd name="T21" fmla="*/ 55 h 121"/>
                <a:gd name="T22" fmla="*/ 51 w 158"/>
                <a:gd name="T23" fmla="*/ 62 h 121"/>
                <a:gd name="T24" fmla="*/ 41 w 158"/>
                <a:gd name="T25" fmla="*/ 65 h 121"/>
                <a:gd name="T26" fmla="*/ 31 w 158"/>
                <a:gd name="T27" fmla="*/ 72 h 121"/>
                <a:gd name="T28" fmla="*/ 20 w 158"/>
                <a:gd name="T29" fmla="*/ 79 h 121"/>
                <a:gd name="T30" fmla="*/ 17 w 158"/>
                <a:gd name="T31" fmla="*/ 89 h 121"/>
                <a:gd name="T32" fmla="*/ 10 w 158"/>
                <a:gd name="T33" fmla="*/ 99 h 121"/>
                <a:gd name="T34" fmla="*/ 7 w 158"/>
                <a:gd name="T35" fmla="*/ 110 h 121"/>
                <a:gd name="T36" fmla="*/ 0 w 158"/>
                <a:gd name="T37" fmla="*/ 120 h 121"/>
                <a:gd name="T38" fmla="*/ 10 w 158"/>
                <a:gd name="T39" fmla="*/ 117 h 121"/>
                <a:gd name="T40" fmla="*/ 20 w 158"/>
                <a:gd name="T41" fmla="*/ 113 h 121"/>
                <a:gd name="T42" fmla="*/ 31 w 158"/>
                <a:gd name="T43" fmla="*/ 117 h 121"/>
                <a:gd name="T44" fmla="*/ 41 w 158"/>
                <a:gd name="T45" fmla="*/ 113 h 121"/>
                <a:gd name="T46" fmla="*/ 51 w 158"/>
                <a:gd name="T47" fmla="*/ 106 h 121"/>
                <a:gd name="T48" fmla="*/ 61 w 158"/>
                <a:gd name="T49" fmla="*/ 110 h 121"/>
                <a:gd name="T50" fmla="*/ 72 w 158"/>
                <a:gd name="T51" fmla="*/ 117 h 121"/>
                <a:gd name="T52" fmla="*/ 85 w 158"/>
                <a:gd name="T53" fmla="*/ 113 h 121"/>
                <a:gd name="T54" fmla="*/ 89 w 158"/>
                <a:gd name="T55" fmla="*/ 103 h 121"/>
                <a:gd name="T56" fmla="*/ 89 w 158"/>
                <a:gd name="T57" fmla="*/ 93 h 121"/>
                <a:gd name="T58" fmla="*/ 92 w 158"/>
                <a:gd name="T59" fmla="*/ 82 h 121"/>
                <a:gd name="T60" fmla="*/ 102 w 158"/>
                <a:gd name="T61" fmla="*/ 75 h 121"/>
                <a:gd name="T62" fmla="*/ 102 w 158"/>
                <a:gd name="T63" fmla="*/ 65 h 121"/>
                <a:gd name="T64" fmla="*/ 109 w 158"/>
                <a:gd name="T65" fmla="*/ 55 h 121"/>
                <a:gd name="T66" fmla="*/ 119 w 158"/>
                <a:gd name="T67" fmla="*/ 48 h 121"/>
                <a:gd name="T68" fmla="*/ 130 w 158"/>
                <a:gd name="T69" fmla="*/ 41 h 121"/>
                <a:gd name="T70" fmla="*/ 137 w 158"/>
                <a:gd name="T71" fmla="*/ 31 h 121"/>
                <a:gd name="T72" fmla="*/ 143 w 158"/>
                <a:gd name="T73" fmla="*/ 21 h 121"/>
                <a:gd name="T74" fmla="*/ 154 w 158"/>
                <a:gd name="T75" fmla="*/ 10 h 121"/>
                <a:gd name="T76" fmla="*/ 157 w 158"/>
                <a:gd name="T77" fmla="*/ 0 h 121"/>
                <a:gd name="T78" fmla="*/ 147 w 158"/>
                <a:gd name="T79" fmla="*/ 3 h 121"/>
                <a:gd name="T80" fmla="*/ 137 w 158"/>
                <a:gd name="T81" fmla="*/ 10 h 121"/>
                <a:gd name="T82" fmla="*/ 130 w 158"/>
                <a:gd name="T83" fmla="*/ 21 h 121"/>
                <a:gd name="T84" fmla="*/ 119 w 158"/>
                <a:gd name="T85" fmla="*/ 31 h 121"/>
                <a:gd name="T86" fmla="*/ 109 w 158"/>
                <a:gd name="T87" fmla="*/ 38 h 121"/>
                <a:gd name="T88" fmla="*/ 99 w 158"/>
                <a:gd name="T89" fmla="*/ 45 h 12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58"/>
                <a:gd name="T136" fmla="*/ 0 h 121"/>
                <a:gd name="T137" fmla="*/ 158 w 158"/>
                <a:gd name="T138" fmla="*/ 121 h 121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58" h="121">
                  <a:moveTo>
                    <a:pt x="154" y="14"/>
                  </a:moveTo>
                  <a:lnTo>
                    <a:pt x="143" y="17"/>
                  </a:lnTo>
                  <a:lnTo>
                    <a:pt x="140" y="27"/>
                  </a:lnTo>
                  <a:lnTo>
                    <a:pt x="137" y="38"/>
                  </a:lnTo>
                  <a:lnTo>
                    <a:pt x="123" y="45"/>
                  </a:lnTo>
                  <a:lnTo>
                    <a:pt x="113" y="45"/>
                  </a:lnTo>
                  <a:lnTo>
                    <a:pt x="102" y="38"/>
                  </a:lnTo>
                  <a:lnTo>
                    <a:pt x="92" y="38"/>
                  </a:lnTo>
                  <a:lnTo>
                    <a:pt x="82" y="45"/>
                  </a:lnTo>
                  <a:lnTo>
                    <a:pt x="72" y="51"/>
                  </a:lnTo>
                  <a:lnTo>
                    <a:pt x="61" y="55"/>
                  </a:lnTo>
                  <a:lnTo>
                    <a:pt x="51" y="62"/>
                  </a:lnTo>
                  <a:lnTo>
                    <a:pt x="41" y="65"/>
                  </a:lnTo>
                  <a:lnTo>
                    <a:pt x="31" y="72"/>
                  </a:lnTo>
                  <a:lnTo>
                    <a:pt x="20" y="79"/>
                  </a:lnTo>
                  <a:lnTo>
                    <a:pt x="17" y="89"/>
                  </a:lnTo>
                  <a:lnTo>
                    <a:pt x="10" y="99"/>
                  </a:lnTo>
                  <a:lnTo>
                    <a:pt x="7" y="110"/>
                  </a:lnTo>
                  <a:lnTo>
                    <a:pt x="0" y="120"/>
                  </a:lnTo>
                  <a:lnTo>
                    <a:pt x="10" y="117"/>
                  </a:lnTo>
                  <a:lnTo>
                    <a:pt x="20" y="113"/>
                  </a:lnTo>
                  <a:lnTo>
                    <a:pt x="31" y="117"/>
                  </a:lnTo>
                  <a:lnTo>
                    <a:pt x="41" y="113"/>
                  </a:lnTo>
                  <a:lnTo>
                    <a:pt x="51" y="106"/>
                  </a:lnTo>
                  <a:lnTo>
                    <a:pt x="61" y="110"/>
                  </a:lnTo>
                  <a:lnTo>
                    <a:pt x="72" y="117"/>
                  </a:lnTo>
                  <a:lnTo>
                    <a:pt x="85" y="113"/>
                  </a:lnTo>
                  <a:lnTo>
                    <a:pt x="89" y="103"/>
                  </a:lnTo>
                  <a:lnTo>
                    <a:pt x="89" y="93"/>
                  </a:lnTo>
                  <a:lnTo>
                    <a:pt x="92" y="82"/>
                  </a:lnTo>
                  <a:lnTo>
                    <a:pt x="102" y="75"/>
                  </a:lnTo>
                  <a:lnTo>
                    <a:pt x="102" y="65"/>
                  </a:lnTo>
                  <a:lnTo>
                    <a:pt x="109" y="55"/>
                  </a:lnTo>
                  <a:lnTo>
                    <a:pt x="119" y="48"/>
                  </a:lnTo>
                  <a:lnTo>
                    <a:pt x="130" y="41"/>
                  </a:lnTo>
                  <a:lnTo>
                    <a:pt x="137" y="31"/>
                  </a:lnTo>
                  <a:lnTo>
                    <a:pt x="143" y="21"/>
                  </a:lnTo>
                  <a:lnTo>
                    <a:pt x="154" y="10"/>
                  </a:lnTo>
                  <a:lnTo>
                    <a:pt x="157" y="0"/>
                  </a:lnTo>
                  <a:lnTo>
                    <a:pt x="147" y="3"/>
                  </a:lnTo>
                  <a:lnTo>
                    <a:pt x="137" y="10"/>
                  </a:lnTo>
                  <a:lnTo>
                    <a:pt x="130" y="21"/>
                  </a:lnTo>
                  <a:lnTo>
                    <a:pt x="119" y="31"/>
                  </a:lnTo>
                  <a:lnTo>
                    <a:pt x="109" y="38"/>
                  </a:lnTo>
                  <a:lnTo>
                    <a:pt x="99" y="45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79001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2" name="Freeform 577">
              <a:extLst>
                <a:ext uri="{FF2B5EF4-FFF2-40B4-BE49-F238E27FC236}">
                  <a16:creationId xmlns:a16="http://schemas.microsoft.com/office/drawing/2014/main" id="{C30E1C95-64CE-4F8D-BB21-792AF8E801B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9" y="2250"/>
              <a:ext cx="69" cy="36"/>
            </a:xfrm>
            <a:custGeom>
              <a:avLst/>
              <a:gdLst>
                <a:gd name="T0" fmla="*/ 0 w 69"/>
                <a:gd name="T1" fmla="*/ 32 h 36"/>
                <a:gd name="T2" fmla="*/ 10 w 69"/>
                <a:gd name="T3" fmla="*/ 28 h 36"/>
                <a:gd name="T4" fmla="*/ 17 w 69"/>
                <a:gd name="T5" fmla="*/ 18 h 36"/>
                <a:gd name="T6" fmla="*/ 27 w 69"/>
                <a:gd name="T7" fmla="*/ 7 h 36"/>
                <a:gd name="T8" fmla="*/ 37 w 69"/>
                <a:gd name="T9" fmla="*/ 4 h 36"/>
                <a:gd name="T10" fmla="*/ 48 w 69"/>
                <a:gd name="T11" fmla="*/ 0 h 36"/>
                <a:gd name="T12" fmla="*/ 58 w 69"/>
                <a:gd name="T13" fmla="*/ 0 h 36"/>
                <a:gd name="T14" fmla="*/ 68 w 69"/>
                <a:gd name="T15" fmla="*/ 4 h 36"/>
                <a:gd name="T16" fmla="*/ 54 w 69"/>
                <a:gd name="T17" fmla="*/ 14 h 36"/>
                <a:gd name="T18" fmla="*/ 44 w 69"/>
                <a:gd name="T19" fmla="*/ 25 h 36"/>
                <a:gd name="T20" fmla="*/ 31 w 69"/>
                <a:gd name="T21" fmla="*/ 28 h 36"/>
                <a:gd name="T22" fmla="*/ 20 w 69"/>
                <a:gd name="T23" fmla="*/ 35 h 36"/>
                <a:gd name="T24" fmla="*/ 37 w 69"/>
                <a:gd name="T25" fmla="*/ 7 h 36"/>
                <a:gd name="T26" fmla="*/ 48 w 69"/>
                <a:gd name="T27" fmla="*/ 0 h 36"/>
                <a:gd name="T28" fmla="*/ 41 w 69"/>
                <a:gd name="T29" fmla="*/ 11 h 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9"/>
                <a:gd name="T46" fmla="*/ 0 h 36"/>
                <a:gd name="T47" fmla="*/ 69 w 69"/>
                <a:gd name="T48" fmla="*/ 36 h 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9" h="36">
                  <a:moveTo>
                    <a:pt x="0" y="32"/>
                  </a:moveTo>
                  <a:lnTo>
                    <a:pt x="10" y="28"/>
                  </a:lnTo>
                  <a:lnTo>
                    <a:pt x="17" y="18"/>
                  </a:lnTo>
                  <a:lnTo>
                    <a:pt x="27" y="7"/>
                  </a:lnTo>
                  <a:lnTo>
                    <a:pt x="37" y="4"/>
                  </a:lnTo>
                  <a:lnTo>
                    <a:pt x="48" y="0"/>
                  </a:lnTo>
                  <a:lnTo>
                    <a:pt x="58" y="0"/>
                  </a:lnTo>
                  <a:lnTo>
                    <a:pt x="68" y="4"/>
                  </a:lnTo>
                  <a:lnTo>
                    <a:pt x="54" y="14"/>
                  </a:lnTo>
                  <a:lnTo>
                    <a:pt x="44" y="25"/>
                  </a:lnTo>
                  <a:lnTo>
                    <a:pt x="31" y="28"/>
                  </a:lnTo>
                  <a:lnTo>
                    <a:pt x="20" y="35"/>
                  </a:lnTo>
                  <a:lnTo>
                    <a:pt x="37" y="7"/>
                  </a:lnTo>
                  <a:lnTo>
                    <a:pt x="48" y="0"/>
                  </a:lnTo>
                  <a:lnTo>
                    <a:pt x="41" y="11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79001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3" name="Freeform 578">
              <a:extLst>
                <a:ext uri="{FF2B5EF4-FFF2-40B4-BE49-F238E27FC236}">
                  <a16:creationId xmlns:a16="http://schemas.microsoft.com/office/drawing/2014/main" id="{E0104F60-F29E-4B42-AA9B-1800D91634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4" y="2216"/>
              <a:ext cx="127" cy="52"/>
            </a:xfrm>
            <a:custGeom>
              <a:avLst/>
              <a:gdLst>
                <a:gd name="T0" fmla="*/ 44 w 127"/>
                <a:gd name="T1" fmla="*/ 41 h 52"/>
                <a:gd name="T2" fmla="*/ 31 w 127"/>
                <a:gd name="T3" fmla="*/ 41 h 52"/>
                <a:gd name="T4" fmla="*/ 10 w 127"/>
                <a:gd name="T5" fmla="*/ 44 h 52"/>
                <a:gd name="T6" fmla="*/ 0 w 127"/>
                <a:gd name="T7" fmla="*/ 48 h 52"/>
                <a:gd name="T8" fmla="*/ 3 w 127"/>
                <a:gd name="T9" fmla="*/ 37 h 52"/>
                <a:gd name="T10" fmla="*/ 10 w 127"/>
                <a:gd name="T11" fmla="*/ 27 h 52"/>
                <a:gd name="T12" fmla="*/ 20 w 127"/>
                <a:gd name="T13" fmla="*/ 27 h 52"/>
                <a:gd name="T14" fmla="*/ 31 w 127"/>
                <a:gd name="T15" fmla="*/ 24 h 52"/>
                <a:gd name="T16" fmla="*/ 41 w 127"/>
                <a:gd name="T17" fmla="*/ 24 h 52"/>
                <a:gd name="T18" fmla="*/ 51 w 127"/>
                <a:gd name="T19" fmla="*/ 24 h 52"/>
                <a:gd name="T20" fmla="*/ 65 w 127"/>
                <a:gd name="T21" fmla="*/ 20 h 52"/>
                <a:gd name="T22" fmla="*/ 75 w 127"/>
                <a:gd name="T23" fmla="*/ 17 h 52"/>
                <a:gd name="T24" fmla="*/ 85 w 127"/>
                <a:gd name="T25" fmla="*/ 14 h 52"/>
                <a:gd name="T26" fmla="*/ 95 w 127"/>
                <a:gd name="T27" fmla="*/ 7 h 52"/>
                <a:gd name="T28" fmla="*/ 106 w 127"/>
                <a:gd name="T29" fmla="*/ 7 h 52"/>
                <a:gd name="T30" fmla="*/ 116 w 127"/>
                <a:gd name="T31" fmla="*/ 3 h 52"/>
                <a:gd name="T32" fmla="*/ 126 w 127"/>
                <a:gd name="T33" fmla="*/ 0 h 52"/>
                <a:gd name="T34" fmla="*/ 112 w 127"/>
                <a:gd name="T35" fmla="*/ 3 h 52"/>
                <a:gd name="T36" fmla="*/ 102 w 127"/>
                <a:gd name="T37" fmla="*/ 3 h 52"/>
                <a:gd name="T38" fmla="*/ 92 w 127"/>
                <a:gd name="T39" fmla="*/ 10 h 52"/>
                <a:gd name="T40" fmla="*/ 82 w 127"/>
                <a:gd name="T41" fmla="*/ 17 h 52"/>
                <a:gd name="T42" fmla="*/ 72 w 127"/>
                <a:gd name="T43" fmla="*/ 20 h 52"/>
                <a:gd name="T44" fmla="*/ 44 w 127"/>
                <a:gd name="T45" fmla="*/ 31 h 52"/>
                <a:gd name="T46" fmla="*/ 31 w 127"/>
                <a:gd name="T47" fmla="*/ 41 h 52"/>
                <a:gd name="T48" fmla="*/ 20 w 127"/>
                <a:gd name="T49" fmla="*/ 44 h 52"/>
                <a:gd name="T50" fmla="*/ 10 w 127"/>
                <a:gd name="T51" fmla="*/ 48 h 52"/>
                <a:gd name="T52" fmla="*/ 0 w 127"/>
                <a:gd name="T53" fmla="*/ 51 h 52"/>
                <a:gd name="T54" fmla="*/ 10 w 127"/>
                <a:gd name="T55" fmla="*/ 44 h 52"/>
                <a:gd name="T56" fmla="*/ 20 w 127"/>
                <a:gd name="T57" fmla="*/ 37 h 5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27"/>
                <a:gd name="T88" fmla="*/ 0 h 52"/>
                <a:gd name="T89" fmla="*/ 127 w 127"/>
                <a:gd name="T90" fmla="*/ 52 h 52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27" h="52">
                  <a:moveTo>
                    <a:pt x="44" y="41"/>
                  </a:moveTo>
                  <a:lnTo>
                    <a:pt x="31" y="41"/>
                  </a:lnTo>
                  <a:lnTo>
                    <a:pt x="10" y="44"/>
                  </a:lnTo>
                  <a:lnTo>
                    <a:pt x="0" y="48"/>
                  </a:lnTo>
                  <a:lnTo>
                    <a:pt x="3" y="37"/>
                  </a:lnTo>
                  <a:lnTo>
                    <a:pt x="10" y="27"/>
                  </a:lnTo>
                  <a:lnTo>
                    <a:pt x="20" y="27"/>
                  </a:lnTo>
                  <a:lnTo>
                    <a:pt x="31" y="24"/>
                  </a:lnTo>
                  <a:lnTo>
                    <a:pt x="41" y="24"/>
                  </a:lnTo>
                  <a:lnTo>
                    <a:pt x="51" y="24"/>
                  </a:lnTo>
                  <a:lnTo>
                    <a:pt x="65" y="20"/>
                  </a:lnTo>
                  <a:lnTo>
                    <a:pt x="75" y="17"/>
                  </a:lnTo>
                  <a:lnTo>
                    <a:pt x="85" y="14"/>
                  </a:lnTo>
                  <a:lnTo>
                    <a:pt x="95" y="7"/>
                  </a:lnTo>
                  <a:lnTo>
                    <a:pt x="106" y="7"/>
                  </a:lnTo>
                  <a:lnTo>
                    <a:pt x="116" y="3"/>
                  </a:lnTo>
                  <a:lnTo>
                    <a:pt x="126" y="0"/>
                  </a:lnTo>
                  <a:lnTo>
                    <a:pt x="112" y="3"/>
                  </a:lnTo>
                  <a:lnTo>
                    <a:pt x="102" y="3"/>
                  </a:lnTo>
                  <a:lnTo>
                    <a:pt x="92" y="10"/>
                  </a:lnTo>
                  <a:lnTo>
                    <a:pt x="82" y="17"/>
                  </a:lnTo>
                  <a:lnTo>
                    <a:pt x="72" y="20"/>
                  </a:lnTo>
                  <a:lnTo>
                    <a:pt x="44" y="31"/>
                  </a:lnTo>
                  <a:lnTo>
                    <a:pt x="31" y="41"/>
                  </a:lnTo>
                  <a:lnTo>
                    <a:pt x="20" y="44"/>
                  </a:lnTo>
                  <a:lnTo>
                    <a:pt x="10" y="48"/>
                  </a:lnTo>
                  <a:lnTo>
                    <a:pt x="0" y="51"/>
                  </a:lnTo>
                  <a:lnTo>
                    <a:pt x="10" y="44"/>
                  </a:lnTo>
                  <a:lnTo>
                    <a:pt x="20" y="37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79001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4" name="Freeform 579">
              <a:extLst>
                <a:ext uri="{FF2B5EF4-FFF2-40B4-BE49-F238E27FC236}">
                  <a16:creationId xmlns:a16="http://schemas.microsoft.com/office/drawing/2014/main" id="{35713A4B-75D2-4F8D-A769-13BBDAD5C9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1" y="2533"/>
              <a:ext cx="79" cy="124"/>
            </a:xfrm>
            <a:custGeom>
              <a:avLst/>
              <a:gdLst>
                <a:gd name="T0" fmla="*/ 0 w 79"/>
                <a:gd name="T1" fmla="*/ 7 h 124"/>
                <a:gd name="T2" fmla="*/ 10 w 79"/>
                <a:gd name="T3" fmla="*/ 14 h 124"/>
                <a:gd name="T4" fmla="*/ 10 w 79"/>
                <a:gd name="T5" fmla="*/ 24 h 124"/>
                <a:gd name="T6" fmla="*/ 10 w 79"/>
                <a:gd name="T7" fmla="*/ 34 h 124"/>
                <a:gd name="T8" fmla="*/ 7 w 79"/>
                <a:gd name="T9" fmla="*/ 44 h 124"/>
                <a:gd name="T10" fmla="*/ 7 w 79"/>
                <a:gd name="T11" fmla="*/ 55 h 124"/>
                <a:gd name="T12" fmla="*/ 10 w 79"/>
                <a:gd name="T13" fmla="*/ 65 h 124"/>
                <a:gd name="T14" fmla="*/ 14 w 79"/>
                <a:gd name="T15" fmla="*/ 75 h 124"/>
                <a:gd name="T16" fmla="*/ 20 w 79"/>
                <a:gd name="T17" fmla="*/ 85 h 124"/>
                <a:gd name="T18" fmla="*/ 24 w 79"/>
                <a:gd name="T19" fmla="*/ 96 h 124"/>
                <a:gd name="T20" fmla="*/ 31 w 79"/>
                <a:gd name="T21" fmla="*/ 109 h 124"/>
                <a:gd name="T22" fmla="*/ 37 w 79"/>
                <a:gd name="T23" fmla="*/ 120 h 124"/>
                <a:gd name="T24" fmla="*/ 58 w 79"/>
                <a:gd name="T25" fmla="*/ 123 h 124"/>
                <a:gd name="T26" fmla="*/ 68 w 79"/>
                <a:gd name="T27" fmla="*/ 123 h 124"/>
                <a:gd name="T28" fmla="*/ 78 w 79"/>
                <a:gd name="T29" fmla="*/ 120 h 124"/>
                <a:gd name="T30" fmla="*/ 78 w 79"/>
                <a:gd name="T31" fmla="*/ 109 h 124"/>
                <a:gd name="T32" fmla="*/ 78 w 79"/>
                <a:gd name="T33" fmla="*/ 99 h 124"/>
                <a:gd name="T34" fmla="*/ 71 w 79"/>
                <a:gd name="T35" fmla="*/ 89 h 124"/>
                <a:gd name="T36" fmla="*/ 61 w 79"/>
                <a:gd name="T37" fmla="*/ 82 h 124"/>
                <a:gd name="T38" fmla="*/ 51 w 79"/>
                <a:gd name="T39" fmla="*/ 58 h 124"/>
                <a:gd name="T40" fmla="*/ 44 w 79"/>
                <a:gd name="T41" fmla="*/ 48 h 124"/>
                <a:gd name="T42" fmla="*/ 34 w 79"/>
                <a:gd name="T43" fmla="*/ 34 h 124"/>
                <a:gd name="T44" fmla="*/ 31 w 79"/>
                <a:gd name="T45" fmla="*/ 24 h 124"/>
                <a:gd name="T46" fmla="*/ 24 w 79"/>
                <a:gd name="T47" fmla="*/ 14 h 124"/>
                <a:gd name="T48" fmla="*/ 20 w 79"/>
                <a:gd name="T49" fmla="*/ 3 h 124"/>
                <a:gd name="T50" fmla="*/ 10 w 79"/>
                <a:gd name="T51" fmla="*/ 0 h 124"/>
                <a:gd name="T52" fmla="*/ 3 w 79"/>
                <a:gd name="T53" fmla="*/ 10 h 124"/>
                <a:gd name="T54" fmla="*/ 7 w 79"/>
                <a:gd name="T55" fmla="*/ 38 h 124"/>
                <a:gd name="T56" fmla="*/ 0 w 79"/>
                <a:gd name="T57" fmla="*/ 48 h 124"/>
                <a:gd name="T58" fmla="*/ 7 w 79"/>
                <a:gd name="T59" fmla="*/ 75 h 12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79"/>
                <a:gd name="T91" fmla="*/ 0 h 124"/>
                <a:gd name="T92" fmla="*/ 79 w 79"/>
                <a:gd name="T93" fmla="*/ 124 h 124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79" h="124">
                  <a:moveTo>
                    <a:pt x="0" y="7"/>
                  </a:moveTo>
                  <a:lnTo>
                    <a:pt x="10" y="14"/>
                  </a:lnTo>
                  <a:lnTo>
                    <a:pt x="10" y="24"/>
                  </a:lnTo>
                  <a:lnTo>
                    <a:pt x="10" y="34"/>
                  </a:lnTo>
                  <a:lnTo>
                    <a:pt x="7" y="44"/>
                  </a:lnTo>
                  <a:lnTo>
                    <a:pt x="7" y="55"/>
                  </a:lnTo>
                  <a:lnTo>
                    <a:pt x="10" y="65"/>
                  </a:lnTo>
                  <a:lnTo>
                    <a:pt x="14" y="75"/>
                  </a:lnTo>
                  <a:lnTo>
                    <a:pt x="20" y="85"/>
                  </a:lnTo>
                  <a:lnTo>
                    <a:pt x="24" y="96"/>
                  </a:lnTo>
                  <a:lnTo>
                    <a:pt x="31" y="109"/>
                  </a:lnTo>
                  <a:lnTo>
                    <a:pt x="37" y="120"/>
                  </a:lnTo>
                  <a:lnTo>
                    <a:pt x="58" y="123"/>
                  </a:lnTo>
                  <a:lnTo>
                    <a:pt x="68" y="123"/>
                  </a:lnTo>
                  <a:lnTo>
                    <a:pt x="78" y="120"/>
                  </a:lnTo>
                  <a:lnTo>
                    <a:pt x="78" y="109"/>
                  </a:lnTo>
                  <a:lnTo>
                    <a:pt x="78" y="99"/>
                  </a:lnTo>
                  <a:lnTo>
                    <a:pt x="71" y="89"/>
                  </a:lnTo>
                  <a:lnTo>
                    <a:pt x="61" y="82"/>
                  </a:lnTo>
                  <a:lnTo>
                    <a:pt x="51" y="58"/>
                  </a:lnTo>
                  <a:lnTo>
                    <a:pt x="44" y="48"/>
                  </a:lnTo>
                  <a:lnTo>
                    <a:pt x="34" y="34"/>
                  </a:lnTo>
                  <a:lnTo>
                    <a:pt x="31" y="24"/>
                  </a:lnTo>
                  <a:lnTo>
                    <a:pt x="24" y="14"/>
                  </a:lnTo>
                  <a:lnTo>
                    <a:pt x="20" y="3"/>
                  </a:lnTo>
                  <a:lnTo>
                    <a:pt x="10" y="0"/>
                  </a:lnTo>
                  <a:lnTo>
                    <a:pt x="3" y="10"/>
                  </a:lnTo>
                  <a:lnTo>
                    <a:pt x="7" y="38"/>
                  </a:lnTo>
                  <a:lnTo>
                    <a:pt x="0" y="48"/>
                  </a:lnTo>
                  <a:lnTo>
                    <a:pt x="7" y="75"/>
                  </a:lnTo>
                </a:path>
              </a:pathLst>
            </a:custGeom>
            <a:solidFill>
              <a:srgbClr val="FF0000"/>
            </a:solidFill>
            <a:ln w="12700" cap="rnd" cmpd="sng">
              <a:solidFill>
                <a:srgbClr val="79001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>
            <a:extLst>
              <a:ext uri="{FF2B5EF4-FFF2-40B4-BE49-F238E27FC236}">
                <a16:creationId xmlns:a16="http://schemas.microsoft.com/office/drawing/2014/main" id="{9981E739-BB15-447A-91EE-30474D9A8B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79425"/>
            <a:ext cx="27019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>
                <a:latin typeface="Arial" panose="020B0604020202020204" pitchFamily="34" charset="0"/>
              </a:rPr>
              <a:t>5 activities of manual material handling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315" name="Text Box 3">
            <a:extLst>
              <a:ext uri="{FF2B5EF4-FFF2-40B4-BE49-F238E27FC236}">
                <a16:creationId xmlns:a16="http://schemas.microsoft.com/office/drawing/2014/main" id="{AEA3DA4D-7A20-4A0B-AE71-5E03F3C94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3475" y="479425"/>
            <a:ext cx="29019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>
                <a:latin typeface="Arial" panose="020B0604020202020204" pitchFamily="34" charset="0"/>
              </a:rPr>
              <a:t>5 actividades en la manipulación de cargas</a:t>
            </a:r>
            <a:endParaRPr lang="en-US" altLang="en-US">
              <a:latin typeface="Arial" panose="020B0604020202020204" pitchFamily="34" charset="0"/>
            </a:endParaRPr>
          </a:p>
        </p:txBody>
      </p:sp>
      <p:graphicFrame>
        <p:nvGraphicFramePr>
          <p:cNvPr id="13316" name="Object 18">
            <a:extLst>
              <a:ext uri="{FF2B5EF4-FFF2-40B4-BE49-F238E27FC236}">
                <a16:creationId xmlns:a16="http://schemas.microsoft.com/office/drawing/2014/main" id="{DBD4435D-47C3-4EC1-807F-1A21787912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03513" y="1679575"/>
          <a:ext cx="3771900" cy="5048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Clip" r:id="rId3" imgW="1366114" imgH="1827886" progId="MS_ClipArt_Gallery.2">
                  <p:embed/>
                </p:oleObj>
              </mc:Choice>
              <mc:Fallback>
                <p:oleObj name="Clip" r:id="rId3" imgW="1366114" imgH="1827886" progId="MS_ClipArt_Gallery.2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-14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3513" y="1679575"/>
                        <a:ext cx="3771900" cy="5048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raining" ma:contentTypeID="0x010100854524CC3423A244BB56938E3F8ABE270067817B4706841944893504266FF3AFD0" ma:contentTypeVersion="25" ma:contentTypeDescription="Training and education materials" ma:contentTypeScope="" ma:versionID="34d1da808c0373fcd75ca49a86825732">
  <xsd:schema xmlns:xsd="http://www.w3.org/2001/XMLSchema" xmlns:xs="http://www.w3.org/2001/XMLSchema" xmlns:p="http://schemas.microsoft.com/office/2006/metadata/properties" xmlns:ns1="http://schemas.microsoft.com/sharepoint/v3" xmlns:ns2="4abed4e2-db5c-4e78-ae88-7ca7a6241065" xmlns:ns3="http://schemas.microsoft.com/sharepoint/v4" targetNamespace="http://schemas.microsoft.com/office/2006/metadata/properties" ma:root="true" ma:fieldsID="2d08b5255158c9f14c10f9c2e24a5b9c" ns1:_="" ns2:_="" ns3:_="">
    <xsd:import namespace="http://schemas.microsoft.com/sharepoint/v3"/>
    <xsd:import namespace="4abed4e2-db5c-4e78-ae88-7ca7a6241065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AdditionalTitle" minOccurs="0"/>
                <xsd:element ref="ns2:TrainingType" minOccurs="0"/>
                <xsd:element ref="ns2:TrainingFormat" minOccurs="0"/>
                <xsd:element ref="ns2:DateRevised" minOccurs="0"/>
                <xsd:element ref="ns1:Language" minOccurs="0"/>
                <xsd:element ref="ns2:Description1" minOccurs="0"/>
                <xsd:element ref="ns2:Topic" minOccurs="0"/>
                <xsd:element ref="ns2:SharedWithUsers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6" nillable="true" ma:displayName="Language" ma:default="English" ma:format="Dropdown" ma:internalName="Language" ma:readOnly="false">
      <xsd:simpleType>
        <xsd:union memberTypes="dms:Text">
          <xsd:simpleType>
            <xsd:restriction base="dms:Choice">
              <xsd:enumeration value="Arabic"/>
              <xsd:enumeration value="Bulgarian"/>
              <xsd:enumeration value="Chinese"/>
              <xsd:enumeration value="Croatian"/>
              <xsd:enumeration value="Czech"/>
              <xsd:enumeration value="Danish"/>
              <xsd:enumeration value="Dutch"/>
              <xsd:enumeration value="English"/>
              <xsd:enumeration value="Estonian"/>
              <xsd:enumeration value="Finnish"/>
              <xsd:enumeration value="French"/>
              <xsd:enumeration value="German"/>
              <xsd:enumeration value="Greek"/>
              <xsd:enumeration value="Hebrew"/>
              <xsd:enumeration value="Hindi"/>
              <xsd:enumeration value="Hungarian"/>
              <xsd:enumeration value="Indonesian"/>
              <xsd:enumeration value="Italian"/>
              <xsd:enumeration value="Japanese"/>
              <xsd:enumeration value="Korean"/>
              <xsd:enumeration value="Latvian"/>
              <xsd:enumeration value="Lithuanian"/>
              <xsd:enumeration value="Malay"/>
              <xsd:enumeration value="Norwegian"/>
              <xsd:enumeration value="Polish"/>
              <xsd:enumeration value="Portuguese"/>
              <xsd:enumeration value="Romanian"/>
              <xsd:enumeration value="Russian"/>
              <xsd:enumeration value="Serbian"/>
              <xsd:enumeration value="Slovak"/>
              <xsd:enumeration value="Slovenian"/>
              <xsd:enumeration value="Spanish"/>
              <xsd:enumeration value="Swedish"/>
              <xsd:enumeration value="Thai"/>
              <xsd:enumeration value="Turkish"/>
              <xsd:enumeration value="Ukrainian"/>
              <xsd:enumeration value="Urdu"/>
              <xsd:enumeration value="Vietnamese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bed4e2-db5c-4e78-ae88-7ca7a6241065" elementFormDefault="qualified">
    <xsd:import namespace="http://schemas.microsoft.com/office/2006/documentManagement/types"/>
    <xsd:import namespace="http://schemas.microsoft.com/office/infopath/2007/PartnerControls"/>
    <xsd:element name="AdditionalTitle" ma:index="2" nillable="true" ma:displayName="Additional Title" ma:description="Secondary title - typically the English language title if the item has a title in another language" ma:internalName="AdditionalTitle" ma:readOnly="false">
      <xsd:simpleType>
        <xsd:restriction base="dms:Text">
          <xsd:maxLength value="255"/>
        </xsd:restriction>
      </xsd:simpleType>
    </xsd:element>
    <xsd:element name="TrainingType" ma:index="3" nillable="true" ma:displayName="Training Type" ma:description="Pick a type for this training material" ma:format="Dropdown" ma:internalName="TrainingType" ma:readOnly="false">
      <xsd:simpleType>
        <xsd:restriction base="dms:Choice">
          <xsd:enumeration value="Curriculum"/>
          <xsd:enumeration value="Grant program"/>
          <xsd:enumeration value="Online course"/>
          <xsd:enumeration value="PESO"/>
          <xsd:enumeration value="Presentation"/>
          <xsd:enumeration value="Resources"/>
          <xsd:enumeration value="Workshop"/>
        </xsd:restriction>
      </xsd:simpleType>
    </xsd:element>
    <xsd:element name="TrainingFormat" ma:index="4" nillable="true" ma:displayName="Training Format" ma:default="  " ma:description="Pick a format for this training" ma:format="Dropdown" ma:internalName="TrainingFormat" ma:readOnly="false">
      <xsd:simpleType>
        <xsd:restriction base="dms:Choice">
          <xsd:enumeration value=""/>
          <xsd:enumeration value="Instructor Guide"/>
          <xsd:enumeration value="Online course"/>
          <xsd:enumeration value="Overhead"/>
          <xsd:enumeration value="Tailgate"/>
          <xsd:enumeration value="Training program"/>
          <xsd:enumeration value="Video"/>
          <xsd:enumeration value="Workbook"/>
        </xsd:restriction>
      </xsd:simpleType>
    </xsd:element>
    <xsd:element name="DateRevised" ma:index="5" nillable="true" ma:displayName="New or Revised Date" ma:format="DateOnly" ma:internalName="DateRevised" ma:readOnly="false">
      <xsd:simpleType>
        <xsd:restriction base="dms:DateTime"/>
      </xsd:simpleType>
    </xsd:element>
    <xsd:element name="Description1" ma:index="7" nillable="true" ma:displayName="Description" ma:internalName="Description1" ma:readOnly="false">
      <xsd:simpleType>
        <xsd:restriction base="dms:Note"/>
      </xsd:simpleType>
    </xsd:element>
    <xsd:element name="Topic" ma:index="8" nillable="true" ma:displayName="Topic" ma:description="Pick associated topics" ma:list="{913132ca-d302-4b93-9158-b48ece0e0b4d}" ma:internalName="Topic" ma:readOnly="false" ma:showField="Title" ma:web="4abed4e2-db5c-4e78-ae88-7ca7a62410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http://schemas.microsoft.com/sharepoint/v3">English Spanish</Language>
    <Description1 xmlns="4abed4e2-db5c-4e78-ae88-7ca7a6241065" xsi:nil="true"/>
    <TrainingFormat xmlns="4abed4e2-db5c-4e78-ae88-7ca7a6241065">Overhead</TrainingFormat>
    <Topic xmlns="4abed4e2-db5c-4e78-ae88-7ca7a6241065">
      <Value>279</Value>
    </Topic>
    <TrainingType xmlns="4abed4e2-db5c-4e78-ae88-7ca7a6241065">PESO</TrainingType>
    <DateRevised xmlns="4abed4e2-db5c-4e78-ae88-7ca7a6241065">2022-11-14T08:00:00+00:00</DateRevised>
    <AdditionalTitle xmlns="4abed4e2-db5c-4e78-ae88-7ca7a6241065">Manipulacion Manual de Cargas</AdditionalTitle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937B9E06-56A6-4778-B90C-EFEF06CFC453}"/>
</file>

<file path=customXml/itemProps2.xml><?xml version="1.0" encoding="utf-8"?>
<ds:datastoreItem xmlns:ds="http://schemas.openxmlformats.org/officeDocument/2006/customXml" ds:itemID="{51D37CB5-8853-4492-B8FB-BF1E802965BA}"/>
</file>

<file path=customXml/itemProps3.xml><?xml version="1.0" encoding="utf-8"?>
<ds:datastoreItem xmlns:ds="http://schemas.openxmlformats.org/officeDocument/2006/customXml" ds:itemID="{1E7B1812-D651-43A6-B889-43A97E3A4C9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Office PowerPoint</Application>
  <PresentationFormat>On-screen Show (4:3)</PresentationFormat>
  <Paragraphs>43</Paragraphs>
  <Slides>12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Chaparral Pro Light</vt:lpstr>
      <vt:lpstr>Times New Roman</vt:lpstr>
      <vt:lpstr>Default Design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>https://osha.oregon.gov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Manual Material Handling (pptx)</dc:title>
  <dc:subject>PESO PowerPoint overhead about Manual Material Handling</dc:subject>
  <dc:creator/>
  <cp:lastModifiedBy/>
  <cp:revision>1</cp:revision>
  <dcterms:created xsi:type="dcterms:W3CDTF">2022-07-18T22:39:45Z</dcterms:created>
  <dcterms:modified xsi:type="dcterms:W3CDTF">2022-11-29T23:23:07Z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0x010100854524CC3423A244BB56938E3F8ABE270067817B4706841944893504266FF3AFD0</vt:lpwstr>
  </property>
</Properties>
</file>